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693174" y="1691148"/>
            <a:ext cx="8453716" cy="3706761"/>
            <a:chOff x="1693174" y="1691148"/>
            <a:chExt cx="8453716" cy="3706761"/>
          </a:xfrm>
        </p:grpSpPr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4015115" y="2171922"/>
              <a:ext cx="1109214" cy="31516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4</a:t>
              </a:r>
            </a:p>
            <a:p>
              <a:pPr eaLnBrk="0" hangingPunct="0">
                <a:spcBef>
                  <a:spcPct val="20000"/>
                </a:spcBef>
              </a:pPr>
              <a:endParaRPr lang="es-ES_tradnl" sz="1400" dirty="0" smtClean="0">
                <a:solidFill>
                  <a:srgbClr val="00B05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6</a:t>
              </a:r>
            </a:p>
            <a:p>
              <a:pPr eaLnBrk="0" hangingPunct="0">
                <a:spcBef>
                  <a:spcPct val="20000"/>
                </a:spcBef>
              </a:pPr>
              <a:endParaRPr lang="es-ES_tradnl" sz="1400" dirty="0" smtClean="0">
                <a:solidFill>
                  <a:srgbClr val="00B05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7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8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9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smtClean="0">
                  <a:solidFill>
                    <a:srgbClr val="00B050"/>
                  </a:solidFill>
                </a:rPr>
                <a:t>…</a:t>
              </a:r>
              <a:endParaRPr lang="es-ES_tradnl" sz="1400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3971961" y="1760889"/>
              <a:ext cx="1209948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b="1" u="sng" dirty="0" smtClean="0"/>
                <a:t>PROGRAM</a:t>
              </a:r>
              <a:endParaRPr lang="es-ES_tradnl" b="1" dirty="0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862344" y="2839357"/>
              <a:ext cx="1030242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dirty="0" err="1" smtClean="0"/>
                <a:t>Interrupt</a:t>
              </a:r>
              <a:r>
                <a:rPr lang="es-ES_tradnl" sz="1400" dirty="0" smtClean="0"/>
                <a:t> </a:t>
              </a:r>
              <a:r>
                <a:rPr lang="es-ES_tradnl" sz="1400" dirty="0" err="1" smtClean="0"/>
                <a:t>notification</a:t>
              </a:r>
              <a:endParaRPr lang="es-ES_tradnl" sz="1400" dirty="0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5286702" y="2272267"/>
              <a:ext cx="0" cy="900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 flipV="1">
              <a:off x="5350201" y="2368714"/>
              <a:ext cx="1454361" cy="8179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6884707" y="2368714"/>
              <a:ext cx="0" cy="2412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 flipH="1" flipV="1">
              <a:off x="5350200" y="3539611"/>
              <a:ext cx="1438802" cy="114054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5286702" y="4333767"/>
              <a:ext cx="0" cy="828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5286701" y="3547186"/>
              <a:ext cx="3053" cy="468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6980413" y="2213607"/>
              <a:ext cx="2990627" cy="263456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s-ES_tradnl" sz="1400" b="1" dirty="0" smtClean="0">
                  <a:solidFill>
                    <a:srgbClr val="7030A0"/>
                  </a:solidFill>
                </a:rPr>
                <a:t>Determine </a:t>
              </a:r>
              <a:r>
                <a:rPr lang="es-ES_tradnl" sz="1400" b="1" dirty="0" err="1" smtClean="0">
                  <a:solidFill>
                    <a:srgbClr val="7030A0"/>
                  </a:solidFill>
                </a:rPr>
                <a:t>the</a:t>
              </a:r>
              <a:r>
                <a:rPr lang="es-ES_tradnl" sz="1400" b="1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b="1" dirty="0" err="1" smtClean="0">
                  <a:solidFill>
                    <a:srgbClr val="7030A0"/>
                  </a:solidFill>
                </a:rPr>
                <a:t>source</a:t>
              </a:r>
              <a:r>
                <a:rPr lang="es-ES_tradnl" sz="1400" b="1" dirty="0" smtClean="0">
                  <a:solidFill>
                    <a:srgbClr val="7030A0"/>
                  </a:solidFill>
                </a:rPr>
                <a:t> of </a:t>
              </a:r>
              <a:r>
                <a:rPr lang="es-ES_tradnl" sz="1400" b="1" dirty="0" err="1" smtClean="0">
                  <a:solidFill>
                    <a:srgbClr val="7030A0"/>
                  </a:solidFill>
                </a:rPr>
                <a:t>the</a:t>
              </a:r>
              <a:r>
                <a:rPr lang="es-ES_tradnl" sz="1400" b="1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b="1" dirty="0" err="1" smtClean="0">
                  <a:solidFill>
                    <a:srgbClr val="7030A0"/>
                  </a:solidFill>
                </a:rPr>
                <a:t>interrupt</a:t>
              </a:r>
              <a:endParaRPr lang="es-ES_tradnl" sz="1400" b="1" dirty="0">
                <a:solidFill>
                  <a:srgbClr val="7030A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If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GPIO-</a:t>
              </a:r>
              <a:r>
                <a:rPr lang="es-ES_tradnl" sz="1400" dirty="0" err="1" smtClean="0">
                  <a:solidFill>
                    <a:srgbClr val="7030A0"/>
                  </a:solidFill>
                </a:rPr>
                <a:t>Interrupt</a:t>
              </a:r>
              <a:endParaRPr lang="es-ES_tradnl" sz="1400" dirty="0" smtClean="0">
                <a:solidFill>
                  <a:srgbClr val="7030A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smtClean="0">
                  <a:solidFill>
                    <a:srgbClr val="7030A0"/>
                  </a:solidFill>
                </a:rPr>
                <a:t>    </a:t>
              </a: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smtClean="0">
                  <a:solidFill>
                    <a:srgbClr val="7030A0"/>
                  </a:solidFill>
                </a:rPr>
                <a:t>    </a:t>
              </a: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>
                  <a:solidFill>
                    <a:srgbClr val="7030A0"/>
                  </a:solidFill>
                </a:rPr>
                <a:t> 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  …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If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 err="1" smtClean="0">
                  <a:solidFill>
                    <a:srgbClr val="7030A0"/>
                  </a:solidFill>
                </a:rPr>
                <a:t>Timer-Interrupt</a:t>
              </a:r>
              <a:endParaRPr lang="es-ES_tradnl" sz="1400" dirty="0" smtClean="0">
                <a:solidFill>
                  <a:srgbClr val="7030A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smtClean="0">
                  <a:solidFill>
                    <a:srgbClr val="7030A0"/>
                  </a:solidFill>
                </a:rPr>
                <a:t>    </a:t>
              </a: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smtClean="0">
                  <a:solidFill>
                    <a:srgbClr val="7030A0"/>
                  </a:solidFill>
                </a:rPr>
                <a:t>    </a:t>
              </a: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smtClean="0">
                  <a:solidFill>
                    <a:srgbClr val="7030A0"/>
                  </a:solidFill>
                </a:rPr>
                <a:t>    …</a:t>
              </a:r>
              <a:endParaRPr lang="es-ES_tradnl" sz="1400" dirty="0">
                <a:solidFill>
                  <a:srgbClr val="7030A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Return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endParaRPr lang="es-ES_tradnl" sz="1400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7261568" y="1908373"/>
              <a:ext cx="484428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b="1" u="sng" dirty="0" smtClean="0"/>
                <a:t>ISR</a:t>
              </a:r>
              <a:endParaRPr lang="es-ES_tradnl" b="1" dirty="0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1695627" y="4013176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28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s-ES" sz="1600" b="1" dirty="0" err="1" smtClean="0"/>
                  <a:t>Timer</a:t>
                </a:r>
                <a:endParaRPr lang="es-ES" sz="1200" b="1" dirty="0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1693174" y="3236371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38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s-ES" sz="1600" b="1" dirty="0" smtClean="0"/>
                  <a:t>GPIO</a:t>
                </a:r>
                <a:endParaRPr lang="es-ES" sz="1200" b="1" dirty="0"/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5303194" y="2448231"/>
              <a:ext cx="1485808" cy="15909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 flipH="1" flipV="1">
              <a:off x="5333710" y="4275909"/>
              <a:ext cx="1455292" cy="491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864077" y="1691148"/>
              <a:ext cx="6282813" cy="37067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2823277" y="3373579"/>
              <a:ext cx="131975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848090" y="4135136"/>
              <a:ext cx="1030242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dirty="0" err="1" smtClean="0"/>
                <a:t>Interrupt</a:t>
              </a:r>
              <a:r>
                <a:rPr lang="es-ES_tradnl" sz="1400" dirty="0" smtClean="0"/>
                <a:t> </a:t>
              </a:r>
              <a:r>
                <a:rPr lang="es-ES_tradnl" sz="1400" dirty="0" err="1" smtClean="0"/>
                <a:t>notification</a:t>
              </a:r>
              <a:endParaRPr lang="es-ES_tradnl" sz="1400" dirty="0"/>
            </a:p>
          </p:txBody>
        </p:sp>
        <p:cxnSp>
          <p:nvCxnSpPr>
            <p:cNvPr id="37" name="Conector recto de flecha 36"/>
            <p:cNvCxnSpPr/>
            <p:nvPr/>
          </p:nvCxnSpPr>
          <p:spPr>
            <a:xfrm>
              <a:off x="2803778" y="4135136"/>
              <a:ext cx="13197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55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27</cp:revision>
  <dcterms:created xsi:type="dcterms:W3CDTF">2020-09-15T09:37:17Z</dcterms:created>
  <dcterms:modified xsi:type="dcterms:W3CDTF">2020-10-06T06:09:13Z</dcterms:modified>
</cp:coreProperties>
</file>