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88150" y="1032302"/>
            <a:ext cx="6963773" cy="4906382"/>
            <a:chOff x="2888150" y="1032302"/>
            <a:chExt cx="6963773" cy="4906382"/>
          </a:xfrm>
        </p:grpSpPr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5273644" y="2201419"/>
              <a:ext cx="1109214" cy="31516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4</a:t>
              </a:r>
            </a:p>
            <a:p>
              <a:pPr eaLnBrk="0" hangingPunct="0">
                <a:spcBef>
                  <a:spcPct val="20000"/>
                </a:spcBef>
              </a:pPr>
              <a:endParaRPr lang="es-ES_tradnl" sz="1400" dirty="0" smtClean="0">
                <a:solidFill>
                  <a:srgbClr val="00B05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6</a:t>
              </a:r>
            </a:p>
            <a:p>
              <a:pPr eaLnBrk="0" hangingPunct="0">
                <a:spcBef>
                  <a:spcPct val="20000"/>
                </a:spcBef>
              </a:pPr>
              <a:endParaRPr lang="es-ES_tradnl" sz="1400" dirty="0" smtClean="0">
                <a:solidFill>
                  <a:srgbClr val="00B05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7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8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00B05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00B050"/>
                  </a:solidFill>
                </a:rPr>
                <a:t> </a:t>
              </a:r>
              <a:r>
                <a:rPr lang="es-ES_tradnl" sz="1400" dirty="0">
                  <a:solidFill>
                    <a:srgbClr val="00B050"/>
                  </a:solidFill>
                </a:rPr>
                <a:t>9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00B050"/>
                  </a:solidFill>
                </a:rPr>
                <a:t>…</a:t>
              </a:r>
              <a:endParaRPr lang="es-ES_tradnl" sz="1400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5230490" y="1790386"/>
              <a:ext cx="1209948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b="1" u="sng" dirty="0" smtClean="0"/>
                <a:t>PROGRAM</a:t>
              </a:r>
              <a:endParaRPr lang="es-ES_tradnl" b="1" dirty="0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545231" y="2301764"/>
              <a:ext cx="0" cy="900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6608731" y="1666224"/>
              <a:ext cx="1554282" cy="154993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20593" y="1666224"/>
              <a:ext cx="0" cy="1620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H="1">
              <a:off x="6608729" y="3261925"/>
              <a:ext cx="1470352" cy="3071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6545231" y="4363264"/>
              <a:ext cx="0" cy="828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6545230" y="3576683"/>
              <a:ext cx="3053" cy="468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8250451" y="1503223"/>
              <a:ext cx="1510670" cy="185897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…</a:t>
              </a:r>
              <a:endParaRPr lang="es-ES_tradnl" sz="1400" dirty="0">
                <a:solidFill>
                  <a:srgbClr val="7030A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Return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endParaRPr lang="es-ES_tradnl" sz="1400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8238942" y="1127165"/>
              <a:ext cx="1042273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b="1" u="sng" dirty="0" smtClean="0"/>
                <a:t>GPIO-ISR</a:t>
              </a:r>
              <a:endParaRPr lang="es-ES_tradnl" b="1" dirty="0"/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6561722" y="4068670"/>
              <a:ext cx="1601291" cy="677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H="1" flipV="1">
              <a:off x="6592239" y="4305403"/>
              <a:ext cx="1570774" cy="1465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039098" y="1032302"/>
              <a:ext cx="4812825" cy="490638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250451" y="4019231"/>
              <a:ext cx="1510670" cy="185897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>
                  <a:solidFill>
                    <a:srgbClr val="7030A0"/>
                  </a:solidFill>
                </a:rPr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smtClean="0">
                  <a:solidFill>
                    <a:srgbClr val="7030A0"/>
                  </a:solidFill>
                </a:rPr>
                <a:t>…</a:t>
              </a:r>
              <a:endParaRPr lang="es-ES_tradnl" sz="1400" dirty="0">
                <a:solidFill>
                  <a:srgbClr val="7030A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s-ES_tradnl" sz="1400" dirty="0" err="1" smtClean="0">
                  <a:solidFill>
                    <a:srgbClr val="7030A0"/>
                  </a:solidFill>
                </a:rPr>
                <a:t>Return</a:t>
              </a:r>
              <a:r>
                <a:rPr lang="es-ES_tradnl" sz="1400" dirty="0" smtClean="0">
                  <a:solidFill>
                    <a:srgbClr val="7030A0"/>
                  </a:solidFill>
                </a:rPr>
                <a:t> </a:t>
              </a:r>
              <a:r>
                <a:rPr lang="es-ES_tradnl" sz="1400" dirty="0" err="1" smtClean="0">
                  <a:solidFill>
                    <a:srgbClr val="7030A0"/>
                  </a:solidFill>
                </a:rPr>
                <a:t>instruction</a:t>
              </a:r>
              <a:endParaRPr lang="es-ES_tradnl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8252416" y="3643173"/>
              <a:ext cx="1109599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b="1" u="sng" dirty="0" err="1" smtClean="0"/>
                <a:t>Timer</a:t>
              </a:r>
              <a:r>
                <a:rPr lang="es-ES_tradnl" b="1" u="sng" dirty="0" smtClean="0"/>
                <a:t>-ISR</a:t>
              </a:r>
              <a:endParaRPr lang="es-ES_tradnl" b="1" dirty="0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216502" y="4150412"/>
              <a:ext cx="0" cy="1620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057320" y="2894851"/>
              <a:ext cx="1030242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dirty="0" err="1" smtClean="0"/>
                <a:t>Interrupt</a:t>
              </a:r>
              <a:r>
                <a:rPr lang="es-ES_tradnl" sz="1400" dirty="0" smtClean="0"/>
                <a:t> </a:t>
              </a:r>
              <a:r>
                <a:rPr lang="es-ES_tradnl" sz="1400" dirty="0" err="1" smtClean="0"/>
                <a:t>notification</a:t>
              </a:r>
              <a:endParaRPr lang="es-ES_tradnl" sz="1400" dirty="0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2890603" y="4068670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35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s-ES" sz="1600" b="1" dirty="0" err="1" smtClean="0"/>
                  <a:t>Timer</a:t>
                </a:r>
                <a:endParaRPr lang="es-ES" sz="1200" b="1" dirty="0"/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2888150" y="3291865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41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s-ES" sz="1600" b="1" dirty="0" smtClean="0"/>
                  <a:t>GPIO</a:t>
                </a:r>
                <a:endParaRPr lang="es-ES" sz="1200" b="1" dirty="0"/>
              </a:p>
            </p:txBody>
          </p:sp>
        </p:grpSp>
        <p:cxnSp>
          <p:nvCxnSpPr>
            <p:cNvPr id="43" name="Conector recto de flecha 42"/>
            <p:cNvCxnSpPr/>
            <p:nvPr/>
          </p:nvCxnSpPr>
          <p:spPr>
            <a:xfrm>
              <a:off x="4018253" y="3429073"/>
              <a:ext cx="131975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043066" y="4190630"/>
              <a:ext cx="1030242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dirty="0" err="1" smtClean="0"/>
                <a:t>Interrupt</a:t>
              </a:r>
              <a:r>
                <a:rPr lang="es-ES_tradnl" sz="1400" dirty="0" smtClean="0"/>
                <a:t> </a:t>
              </a:r>
              <a:r>
                <a:rPr lang="es-ES_tradnl" sz="1400" dirty="0" err="1" smtClean="0"/>
                <a:t>notification</a:t>
              </a:r>
              <a:endParaRPr lang="es-ES_tradnl" sz="1400" dirty="0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3998754" y="4190630"/>
              <a:ext cx="13197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20</cp:revision>
  <dcterms:created xsi:type="dcterms:W3CDTF">2020-09-15T09:37:17Z</dcterms:created>
  <dcterms:modified xsi:type="dcterms:W3CDTF">2020-10-06T06:09:03Z</dcterms:modified>
</cp:coreProperties>
</file>