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71209" y="3266095"/>
            <a:ext cx="1089025" cy="257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271209" y="3266095"/>
            <a:ext cx="1089025" cy="257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>
            <a:off x="3390409" y="1625447"/>
            <a:ext cx="7630204" cy="2862273"/>
            <a:chOff x="3390409" y="1625447"/>
            <a:chExt cx="7630204" cy="2862273"/>
          </a:xfrm>
        </p:grpSpPr>
        <p:grpSp>
          <p:nvGrpSpPr>
            <p:cNvPr id="1068" name="Grupo 1067"/>
            <p:cNvGrpSpPr/>
            <p:nvPr/>
          </p:nvGrpSpPr>
          <p:grpSpPr>
            <a:xfrm>
              <a:off x="8410199" y="3403707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1049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s-ES" sz="1600" b="1" dirty="0" err="1" smtClean="0"/>
                  <a:t>Timer</a:t>
                </a:r>
                <a:endParaRPr lang="es-ES" sz="1200" b="1" dirty="0"/>
              </a:p>
            </p:txBody>
          </p:sp>
        </p:grpSp>
        <p:sp>
          <p:nvSpPr>
            <p:cNvPr id="141" name="CuadroTexto 140"/>
            <p:cNvSpPr txBox="1"/>
            <p:nvPr/>
          </p:nvSpPr>
          <p:spPr>
            <a:xfrm>
              <a:off x="7581232" y="3523270"/>
              <a:ext cx="9236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/>
                <a:t>Timer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interrupt</a:t>
              </a:r>
              <a:r>
                <a:rPr lang="es-ES" sz="1400" dirty="0"/>
                <a:t> (</a:t>
              </a:r>
              <a:r>
                <a:rPr lang="es-ES" sz="1400" i="1" dirty="0" err="1"/>
                <a:t>ptc_irq</a:t>
              </a:r>
              <a:r>
                <a:rPr lang="es-ES" sz="1400" dirty="0"/>
                <a:t>)</a:t>
              </a:r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2484" y="2472232"/>
              <a:ext cx="716072" cy="716072"/>
            </a:xfrm>
            <a:prstGeom prst="rect">
              <a:avLst/>
            </a:prstGeom>
          </p:spPr>
        </p:pic>
        <p:grpSp>
          <p:nvGrpSpPr>
            <p:cNvPr id="76" name="Grupo 75"/>
            <p:cNvGrpSpPr/>
            <p:nvPr/>
          </p:nvGrpSpPr>
          <p:grpSpPr>
            <a:xfrm>
              <a:off x="8410200" y="2695664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77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78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s-ES" sz="1600" b="1" dirty="0" smtClean="0"/>
                  <a:t>GPIO</a:t>
                </a:r>
                <a:endParaRPr lang="es-ES" sz="1200" b="1" dirty="0"/>
              </a:p>
            </p:txBody>
          </p:sp>
        </p:grpSp>
        <p:sp>
          <p:nvSpPr>
            <p:cNvPr id="1048" name="Freeform 89"/>
            <p:cNvSpPr>
              <a:spLocks noEditPoints="1"/>
            </p:cNvSpPr>
            <p:nvPr/>
          </p:nvSpPr>
          <p:spPr bwMode="auto">
            <a:xfrm rot="10800000">
              <a:off x="9556596" y="2737599"/>
              <a:ext cx="371490" cy="210478"/>
            </a:xfrm>
            <a:custGeom>
              <a:avLst/>
              <a:gdLst>
                <a:gd name="T0" fmla="*/ 19 w 146"/>
                <a:gd name="T1" fmla="*/ 15 h 38"/>
                <a:gd name="T2" fmla="*/ 127 w 146"/>
                <a:gd name="T3" fmla="*/ 15 h 38"/>
                <a:gd name="T4" fmla="*/ 127 w 146"/>
                <a:gd name="T5" fmla="*/ 23 h 38"/>
                <a:gd name="T6" fmla="*/ 19 w 146"/>
                <a:gd name="T7" fmla="*/ 23 h 38"/>
                <a:gd name="T8" fmla="*/ 19 w 146"/>
                <a:gd name="T9" fmla="*/ 15 h 38"/>
                <a:gd name="T10" fmla="*/ 23 w 146"/>
                <a:gd name="T11" fmla="*/ 38 h 38"/>
                <a:gd name="T12" fmla="*/ 0 w 146"/>
                <a:gd name="T13" fmla="*/ 19 h 38"/>
                <a:gd name="T14" fmla="*/ 23 w 146"/>
                <a:gd name="T15" fmla="*/ 0 h 38"/>
                <a:gd name="T16" fmla="*/ 23 w 146"/>
                <a:gd name="T17" fmla="*/ 38 h 38"/>
                <a:gd name="T18" fmla="*/ 123 w 146"/>
                <a:gd name="T19" fmla="*/ 0 h 38"/>
                <a:gd name="T20" fmla="*/ 146 w 146"/>
                <a:gd name="T21" fmla="*/ 19 h 38"/>
                <a:gd name="T22" fmla="*/ 123 w 146"/>
                <a:gd name="T23" fmla="*/ 38 h 38"/>
                <a:gd name="T24" fmla="*/ 123 w 146"/>
                <a:gd name="T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38">
                  <a:moveTo>
                    <a:pt x="19" y="15"/>
                  </a:moveTo>
                  <a:lnTo>
                    <a:pt x="127" y="15"/>
                  </a:lnTo>
                  <a:lnTo>
                    <a:pt x="127" y="23"/>
                  </a:lnTo>
                  <a:lnTo>
                    <a:pt x="19" y="23"/>
                  </a:lnTo>
                  <a:lnTo>
                    <a:pt x="19" y="15"/>
                  </a:lnTo>
                  <a:close/>
                  <a:moveTo>
                    <a:pt x="23" y="38"/>
                  </a:moveTo>
                  <a:lnTo>
                    <a:pt x="0" y="19"/>
                  </a:lnTo>
                  <a:lnTo>
                    <a:pt x="23" y="0"/>
                  </a:lnTo>
                  <a:lnTo>
                    <a:pt x="23" y="38"/>
                  </a:lnTo>
                  <a:close/>
                  <a:moveTo>
                    <a:pt x="123" y="0"/>
                  </a:moveTo>
                  <a:lnTo>
                    <a:pt x="146" y="19"/>
                  </a:lnTo>
                  <a:lnTo>
                    <a:pt x="123" y="3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1345" y="2507762"/>
              <a:ext cx="799268" cy="628218"/>
            </a:xfrm>
            <a:prstGeom prst="rect">
              <a:avLst/>
            </a:prstGeom>
          </p:spPr>
        </p:pic>
        <p:sp>
          <p:nvSpPr>
            <p:cNvPr id="54" name="CuadroTexto 53"/>
            <p:cNvSpPr txBox="1"/>
            <p:nvPr/>
          </p:nvSpPr>
          <p:spPr>
            <a:xfrm>
              <a:off x="7495418" y="2050668"/>
              <a:ext cx="1002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GPIO </a:t>
              </a:r>
              <a:r>
                <a:rPr lang="es-ES" sz="1400" dirty="0" err="1" smtClean="0"/>
                <a:t>interrupt</a:t>
              </a:r>
              <a:r>
                <a:rPr lang="es-ES" sz="1400" dirty="0"/>
                <a:t> </a:t>
              </a:r>
              <a:r>
                <a:rPr lang="es-ES" sz="1400" dirty="0" smtClean="0"/>
                <a:t>(</a:t>
              </a:r>
              <a:r>
                <a:rPr lang="es-ES" sz="1400" i="1" dirty="0" err="1" smtClean="0"/>
                <a:t>gpio_irq</a:t>
              </a:r>
              <a:r>
                <a:rPr lang="es-ES" sz="1400" dirty="0"/>
                <a:t>)</a:t>
              </a:r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0409" y="1625447"/>
              <a:ext cx="3898037" cy="2862273"/>
            </a:xfrm>
            <a:prstGeom prst="rect">
              <a:avLst/>
            </a:prstGeom>
          </p:spPr>
        </p:pic>
        <p:cxnSp>
          <p:nvCxnSpPr>
            <p:cNvPr id="11" name="Conector angular 10"/>
            <p:cNvCxnSpPr>
              <a:stCxn id="79" idx="1"/>
            </p:cNvCxnSpPr>
            <p:nvPr/>
          </p:nvCxnSpPr>
          <p:spPr>
            <a:xfrm rot="10800000" flipV="1">
              <a:off x="6580636" y="2821871"/>
              <a:ext cx="1829565" cy="224528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angular 39"/>
            <p:cNvCxnSpPr>
              <a:stCxn id="27" idx="1"/>
            </p:cNvCxnSpPr>
            <p:nvPr/>
          </p:nvCxnSpPr>
          <p:spPr>
            <a:xfrm rot="10800000">
              <a:off x="6580637" y="3172606"/>
              <a:ext cx="1829563" cy="357308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1"/>
            <p:cNvSpPr/>
            <p:nvPr/>
          </p:nvSpPr>
          <p:spPr>
            <a:xfrm>
              <a:off x="5835192" y="2948077"/>
              <a:ext cx="754871" cy="3180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24</cp:revision>
  <dcterms:created xsi:type="dcterms:W3CDTF">2020-09-15T09:37:17Z</dcterms:created>
  <dcterms:modified xsi:type="dcterms:W3CDTF">2020-10-06T08:02:19Z</dcterms:modified>
</cp:coreProperties>
</file>