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 showGuides="1">
      <p:cViewPr>
        <p:scale>
          <a:sx n="300" d="100"/>
          <a:sy n="300" d="100"/>
        </p:scale>
        <p:origin x="-3192" y="-4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5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73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32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03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4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5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54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40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1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85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F917A-209C-49C9-950F-D4621E4B79DD}" type="datetimeFigureOut">
              <a:rPr lang="es-ES" smtClean="0"/>
              <a:t>27/09/2020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6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063830" y="2666451"/>
            <a:ext cx="4407466" cy="779336"/>
            <a:chOff x="1063830" y="2666451"/>
            <a:chExt cx="4407466" cy="779336"/>
          </a:xfrm>
        </p:grpSpPr>
        <p:sp>
          <p:nvSpPr>
            <p:cNvPr id="2" name="Rectángulo 1"/>
            <p:cNvSpPr>
              <a:spLocks noChangeAspect="1"/>
            </p:cNvSpPr>
            <p:nvPr/>
          </p:nvSpPr>
          <p:spPr>
            <a:xfrm>
              <a:off x="2056686" y="2666451"/>
              <a:ext cx="502337" cy="5023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Rectángulo 45"/>
            <p:cNvSpPr>
              <a:spLocks noChangeAspect="1"/>
            </p:cNvSpPr>
            <p:nvPr/>
          </p:nvSpPr>
          <p:spPr>
            <a:xfrm>
              <a:off x="2559023" y="2666451"/>
              <a:ext cx="502337" cy="5023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094894" y="2706643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…</a:t>
              </a:r>
              <a:endParaRPr lang="es-ES" dirty="0"/>
            </a:p>
          </p:txBody>
        </p:sp>
        <p:sp>
          <p:nvSpPr>
            <p:cNvPr id="48" name="Rectángulo 47"/>
            <p:cNvSpPr>
              <a:spLocks noChangeAspect="1"/>
            </p:cNvSpPr>
            <p:nvPr/>
          </p:nvSpPr>
          <p:spPr>
            <a:xfrm>
              <a:off x="3460110" y="2668125"/>
              <a:ext cx="502337" cy="5023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Rectángulo 48"/>
            <p:cNvSpPr>
              <a:spLocks noChangeAspect="1"/>
            </p:cNvSpPr>
            <p:nvPr/>
          </p:nvSpPr>
          <p:spPr>
            <a:xfrm>
              <a:off x="3962447" y="2668125"/>
              <a:ext cx="502337" cy="5023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Rectángulo 49"/>
            <p:cNvSpPr>
              <a:spLocks noChangeAspect="1"/>
            </p:cNvSpPr>
            <p:nvPr/>
          </p:nvSpPr>
          <p:spPr>
            <a:xfrm>
              <a:off x="4466622" y="2669801"/>
              <a:ext cx="502337" cy="5023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Irq_ptc_enable</a:t>
              </a:r>
              <a:endParaRPr lang="es-ES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1" name="Rectángulo 50"/>
            <p:cNvSpPr>
              <a:spLocks noChangeAspect="1"/>
            </p:cNvSpPr>
            <p:nvPr/>
          </p:nvSpPr>
          <p:spPr>
            <a:xfrm>
              <a:off x="4968959" y="2669801"/>
              <a:ext cx="502337" cy="5023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Irq_gpio_enable</a:t>
              </a:r>
              <a:endParaRPr lang="es-ES" sz="1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5002898" y="3168788"/>
              <a:ext cx="468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Bit 0</a:t>
              </a:r>
              <a:endParaRPr lang="es-ES" sz="1200" dirty="0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4483591" y="3168788"/>
              <a:ext cx="468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Bit 1</a:t>
              </a:r>
              <a:endParaRPr lang="es-ES" sz="1200" dirty="0"/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3979417" y="3168786"/>
              <a:ext cx="468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Bit 2</a:t>
              </a:r>
              <a:endParaRPr lang="es-ES" sz="1200" dirty="0"/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3477080" y="3168786"/>
              <a:ext cx="468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Bit 3</a:t>
              </a:r>
              <a:endParaRPr lang="es-ES" sz="1200" dirty="0"/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2533413" y="3168787"/>
              <a:ext cx="546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Bit 30</a:t>
              </a:r>
              <a:endParaRPr lang="es-ES" sz="1200" dirty="0"/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2034381" y="3168786"/>
              <a:ext cx="546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Bit 31</a:t>
              </a:r>
              <a:endParaRPr lang="es-ES" sz="1200" dirty="0"/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1063830" y="2798976"/>
              <a:ext cx="9589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 dirty="0" smtClean="0">
                  <a:solidFill>
                    <a:srgbClr val="C00000"/>
                  </a:solidFill>
                </a:rPr>
                <a:t>0x80001018</a:t>
              </a:r>
              <a:endParaRPr lang="es-ES" sz="12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4000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KATZALIN OLCOZ HERRERO</dc:creator>
  <cp:lastModifiedBy>DANIEL ANGEL CHAVER MARTINEZ</cp:lastModifiedBy>
  <cp:revision>12</cp:revision>
  <dcterms:created xsi:type="dcterms:W3CDTF">2020-09-15T09:37:17Z</dcterms:created>
  <dcterms:modified xsi:type="dcterms:W3CDTF">2020-09-27T12:59:32Z</dcterms:modified>
</cp:coreProperties>
</file>