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04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91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29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21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83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89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12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06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79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26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69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34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04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46828" y="805070"/>
            <a:ext cx="1172818" cy="3279913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1183196" y="805070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Out</a:t>
            </a:r>
            <a:r>
              <a:rPr lang="en-GB" sz="2800" baseline="-25000" dirty="0" smtClean="0"/>
              <a:t>0</a:t>
            </a:r>
            <a:endParaRPr lang="es-ES" sz="2800" baseline="-25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1183196" y="2935357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/>
              <a:t>Out</a:t>
            </a:r>
            <a:r>
              <a:rPr lang="en-GB" sz="2800" baseline="-25000" dirty="0" err="1" smtClean="0"/>
              <a:t>N</a:t>
            </a:r>
            <a:endParaRPr lang="es-ES" sz="2800" baseline="-25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1282582" y="3510170"/>
            <a:ext cx="62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/>
              <a:t>Clk</a:t>
            </a:r>
            <a:endParaRPr lang="es-ES" sz="2800" baseline="-25000" dirty="0"/>
          </a:p>
        </p:txBody>
      </p:sp>
      <p:sp>
        <p:nvSpPr>
          <p:cNvPr id="8" name="Rectángulo 7"/>
          <p:cNvSpPr/>
          <p:nvPr/>
        </p:nvSpPr>
        <p:spPr>
          <a:xfrm>
            <a:off x="3802063" y="805070"/>
            <a:ext cx="1172818" cy="3279913"/>
          </a:xfrm>
          <a:prstGeom prst="rect">
            <a:avLst/>
          </a:prstGeom>
          <a:noFill/>
          <a:ln w="25400">
            <a:solidFill>
              <a:srgbClr val="C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3840257" y="80507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In</a:t>
            </a:r>
            <a:r>
              <a:rPr lang="en-GB" sz="2800" baseline="-25000" dirty="0" smtClean="0"/>
              <a:t>0</a:t>
            </a:r>
            <a:endParaRPr lang="es-ES" sz="2800" baseline="-25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3840257" y="2935357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/>
              <a:t>In</a:t>
            </a:r>
            <a:r>
              <a:rPr lang="en-GB" sz="2800" baseline="-25000" dirty="0" err="1" smtClean="0"/>
              <a:t>N</a:t>
            </a:r>
            <a:endParaRPr lang="es-ES" sz="2800" baseline="-250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820375" y="3510170"/>
            <a:ext cx="62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/>
              <a:t>Clk</a:t>
            </a:r>
            <a:endParaRPr lang="es-ES" sz="2800" baseline="-250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38912" y="346287"/>
            <a:ext cx="1908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accent6">
                    <a:lumMod val="75000"/>
                  </a:schemeClr>
                </a:solidFill>
              </a:rPr>
              <a:t>Transmitter</a:t>
            </a:r>
            <a:endParaRPr lang="es-E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665937" y="346287"/>
            <a:ext cx="1458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C04040"/>
                </a:solidFill>
              </a:rPr>
              <a:t>Receiver</a:t>
            </a:r>
            <a:endParaRPr lang="es-ES" sz="2800" b="1" dirty="0">
              <a:solidFill>
                <a:srgbClr val="C04040"/>
              </a:solidFill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2019646" y="1045841"/>
            <a:ext cx="1764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2019646" y="3166189"/>
            <a:ext cx="1764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2019646" y="3741002"/>
            <a:ext cx="1764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 rot="5400000">
            <a:off x="2369389" y="1681730"/>
            <a:ext cx="1353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………</a:t>
            </a:r>
            <a:endParaRPr lang="es-ES" sz="4400" dirty="0"/>
          </a:p>
        </p:txBody>
      </p:sp>
      <p:sp>
        <p:nvSpPr>
          <p:cNvPr id="19" name="CuadroTexto 18"/>
          <p:cNvSpPr txBox="1"/>
          <p:nvPr/>
        </p:nvSpPr>
        <p:spPr>
          <a:xfrm rot="5400000">
            <a:off x="1120690" y="1681731"/>
            <a:ext cx="1353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………</a:t>
            </a:r>
            <a:endParaRPr lang="es-ES" sz="4400" dirty="0"/>
          </a:p>
        </p:txBody>
      </p:sp>
      <p:sp>
        <p:nvSpPr>
          <p:cNvPr id="20" name="CuadroTexto 19"/>
          <p:cNvSpPr txBox="1"/>
          <p:nvPr/>
        </p:nvSpPr>
        <p:spPr>
          <a:xfrm rot="5400000">
            <a:off x="3525364" y="1681827"/>
            <a:ext cx="1353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………</a:t>
            </a:r>
            <a:endParaRPr lang="es-ES" sz="4400" dirty="0"/>
          </a:p>
        </p:txBody>
      </p:sp>
      <p:grpSp>
        <p:nvGrpSpPr>
          <p:cNvPr id="48" name="Grupo 47"/>
          <p:cNvGrpSpPr/>
          <p:nvPr/>
        </p:nvGrpSpPr>
        <p:grpSpPr>
          <a:xfrm>
            <a:off x="2066321" y="3816018"/>
            <a:ext cx="1512000" cy="252000"/>
            <a:chOff x="7513982" y="4056822"/>
            <a:chExt cx="1512000" cy="252000"/>
          </a:xfrm>
        </p:grpSpPr>
        <p:cxnSp>
          <p:nvCxnSpPr>
            <p:cNvPr id="22" name="Conector recto 21"/>
            <p:cNvCxnSpPr/>
            <p:nvPr/>
          </p:nvCxnSpPr>
          <p:spPr>
            <a:xfrm>
              <a:off x="7513982" y="4308822"/>
              <a:ext cx="25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 flipH="1" flipV="1">
              <a:off x="7765982" y="4056822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7765982" y="4056822"/>
              <a:ext cx="25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 flipH="1" flipV="1">
              <a:off x="8017982" y="4056822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8017982" y="4308822"/>
              <a:ext cx="25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 flipH="1" flipV="1">
              <a:off x="8269982" y="4056822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8269982" y="4056822"/>
              <a:ext cx="25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 flipH="1" flipV="1">
              <a:off x="8521982" y="4056822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8521982" y="4308822"/>
              <a:ext cx="25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 flipH="1" flipV="1">
              <a:off x="8773982" y="4056822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8773982" y="4056822"/>
              <a:ext cx="25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 flipV="1">
              <a:off x="9025982" y="4056822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upo 79"/>
          <p:cNvGrpSpPr/>
          <p:nvPr/>
        </p:nvGrpSpPr>
        <p:grpSpPr>
          <a:xfrm>
            <a:off x="6170726" y="4715110"/>
            <a:ext cx="4585501" cy="1644458"/>
            <a:chOff x="6329753" y="2707406"/>
            <a:chExt cx="4585501" cy="1644458"/>
          </a:xfrm>
        </p:grpSpPr>
        <p:sp>
          <p:nvSpPr>
            <p:cNvPr id="51" name="Rectángulo 50"/>
            <p:cNvSpPr/>
            <p:nvPr/>
          </p:nvSpPr>
          <p:spPr>
            <a:xfrm>
              <a:off x="6637669" y="3166190"/>
              <a:ext cx="1172818" cy="1185674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7013793" y="3166189"/>
              <a:ext cx="7312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Out</a:t>
              </a:r>
              <a:endParaRPr lang="es-ES" sz="2800" baseline="-25000" dirty="0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7073423" y="3794015"/>
              <a:ext cx="620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err="1" smtClean="0"/>
                <a:t>Clk</a:t>
              </a:r>
              <a:endParaRPr lang="es-ES" sz="2800" baseline="-25000" dirty="0"/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9592904" y="3166190"/>
              <a:ext cx="1172818" cy="1185674"/>
            </a:xfrm>
            <a:prstGeom prst="rect">
              <a:avLst/>
            </a:prstGeom>
            <a:noFill/>
            <a:ln w="25400">
              <a:solidFill>
                <a:srgbClr val="C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9631098" y="3166189"/>
              <a:ext cx="463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In</a:t>
              </a:r>
              <a:endParaRPr lang="es-ES" sz="2800" baseline="-25000" dirty="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9611216" y="3794015"/>
              <a:ext cx="620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err="1" smtClean="0"/>
                <a:t>Clk</a:t>
              </a:r>
              <a:endParaRPr lang="es-ES" sz="2800" baseline="-25000" dirty="0"/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6329753" y="2707406"/>
              <a:ext cx="1908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 smtClean="0">
                  <a:solidFill>
                    <a:schemeClr val="accent6">
                      <a:lumMod val="75000"/>
                    </a:schemeClr>
                  </a:solidFill>
                </a:rPr>
                <a:t>Transmitter</a:t>
              </a:r>
              <a:endParaRPr lang="es-ES" sz="28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9456778" y="2707406"/>
              <a:ext cx="14584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 smtClean="0">
                  <a:solidFill>
                    <a:srgbClr val="C04040"/>
                  </a:solidFill>
                </a:rPr>
                <a:t>Receiver</a:t>
              </a:r>
              <a:endParaRPr lang="es-ES" sz="2800" b="1" dirty="0">
                <a:solidFill>
                  <a:srgbClr val="C04040"/>
                </a:solidFill>
              </a:endParaRPr>
            </a:p>
          </p:txBody>
        </p:sp>
        <p:cxnSp>
          <p:nvCxnSpPr>
            <p:cNvPr id="61" name="Conector recto de flecha 60"/>
            <p:cNvCxnSpPr/>
            <p:nvPr/>
          </p:nvCxnSpPr>
          <p:spPr>
            <a:xfrm>
              <a:off x="7810487" y="3406960"/>
              <a:ext cx="176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/>
            <p:nvPr/>
          </p:nvCxnSpPr>
          <p:spPr>
            <a:xfrm>
              <a:off x="7810487" y="4024847"/>
              <a:ext cx="176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upo 66"/>
            <p:cNvGrpSpPr/>
            <p:nvPr/>
          </p:nvGrpSpPr>
          <p:grpSpPr>
            <a:xfrm>
              <a:off x="7857162" y="4099863"/>
              <a:ext cx="1512000" cy="252000"/>
              <a:chOff x="7513982" y="4056822"/>
              <a:chExt cx="1512000" cy="252000"/>
            </a:xfrm>
          </p:grpSpPr>
          <p:cxnSp>
            <p:nvCxnSpPr>
              <p:cNvPr id="68" name="Conector recto 67"/>
              <p:cNvCxnSpPr/>
              <p:nvPr/>
            </p:nvCxnSpPr>
            <p:spPr>
              <a:xfrm>
                <a:off x="7513982" y="4308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68"/>
              <p:cNvCxnSpPr/>
              <p:nvPr/>
            </p:nvCxnSpPr>
            <p:spPr>
              <a:xfrm flipH="1" flipV="1">
                <a:off x="7765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69"/>
              <p:cNvCxnSpPr/>
              <p:nvPr/>
            </p:nvCxnSpPr>
            <p:spPr>
              <a:xfrm>
                <a:off x="7765982" y="4056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 flipH="1" flipV="1">
                <a:off x="8017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/>
              <p:nvPr/>
            </p:nvCxnSpPr>
            <p:spPr>
              <a:xfrm>
                <a:off x="8017982" y="4308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72"/>
              <p:cNvCxnSpPr/>
              <p:nvPr/>
            </p:nvCxnSpPr>
            <p:spPr>
              <a:xfrm flipH="1" flipV="1">
                <a:off x="8269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>
                <a:off x="8269982" y="4056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/>
              <p:cNvCxnSpPr/>
              <p:nvPr/>
            </p:nvCxnSpPr>
            <p:spPr>
              <a:xfrm flipH="1" flipV="1">
                <a:off x="8521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75"/>
              <p:cNvCxnSpPr/>
              <p:nvPr/>
            </p:nvCxnSpPr>
            <p:spPr>
              <a:xfrm>
                <a:off x="8521982" y="4308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/>
              <p:cNvCxnSpPr/>
              <p:nvPr/>
            </p:nvCxnSpPr>
            <p:spPr>
              <a:xfrm flipH="1" flipV="1">
                <a:off x="8773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/>
              <p:cNvCxnSpPr/>
              <p:nvPr/>
            </p:nvCxnSpPr>
            <p:spPr>
              <a:xfrm>
                <a:off x="8773982" y="4056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78"/>
              <p:cNvCxnSpPr/>
              <p:nvPr/>
            </p:nvCxnSpPr>
            <p:spPr>
              <a:xfrm flipH="1" flipV="1">
                <a:off x="9025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3552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4</cp:revision>
  <dcterms:created xsi:type="dcterms:W3CDTF">2020-10-31T18:05:28Z</dcterms:created>
  <dcterms:modified xsi:type="dcterms:W3CDTF">2020-10-31T18:43:09Z</dcterms:modified>
</cp:coreProperties>
</file>