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04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9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29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21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8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06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7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26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9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34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0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47403" y="1653858"/>
            <a:ext cx="5306243" cy="2939512"/>
            <a:chOff x="3347403" y="1653858"/>
            <a:chExt cx="5306243" cy="2939512"/>
          </a:xfrm>
        </p:grpSpPr>
        <p:sp>
          <p:nvSpPr>
            <p:cNvPr id="51" name="Rectángulo 50"/>
            <p:cNvSpPr/>
            <p:nvPr/>
          </p:nvSpPr>
          <p:spPr>
            <a:xfrm>
              <a:off x="3745381" y="2112642"/>
              <a:ext cx="1172818" cy="2479807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4121505" y="2112641"/>
              <a:ext cx="808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SDO</a:t>
              </a:r>
              <a:endParaRPr lang="es-ES" sz="2800" baseline="-25000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4192245" y="274046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SDI</a:t>
              </a:r>
              <a:endParaRPr lang="es-ES" sz="2800" baseline="-25000" dirty="0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6700616" y="2112642"/>
              <a:ext cx="1172818" cy="2479807"/>
            </a:xfrm>
            <a:prstGeom prst="rect">
              <a:avLst/>
            </a:prstGeom>
            <a:noFill/>
            <a:ln w="25400">
              <a:solidFill>
                <a:srgbClr val="C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6792666" y="2112641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SDI</a:t>
              </a:r>
              <a:endParaRPr lang="es-ES" sz="2800" baseline="-25000" dirty="0"/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6718928" y="2740467"/>
              <a:ext cx="808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SDO</a:t>
              </a:r>
              <a:endParaRPr lang="es-ES" sz="2800" baseline="-25000" dirty="0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347403" y="1653858"/>
              <a:ext cx="22224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smtClean="0">
                  <a:solidFill>
                    <a:schemeClr val="accent6">
                      <a:lumMod val="75000"/>
                    </a:schemeClr>
                  </a:solidFill>
                </a:rPr>
                <a:t>SPI Controller</a:t>
              </a:r>
              <a:endParaRPr lang="es-ES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6395527" y="1653858"/>
              <a:ext cx="2258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smtClean="0">
                  <a:solidFill>
                    <a:srgbClr val="C04040"/>
                  </a:solidFill>
                </a:rPr>
                <a:t>SPI Peripheral</a:t>
              </a:r>
              <a:endParaRPr lang="es-ES" sz="2800" b="1" dirty="0">
                <a:solidFill>
                  <a:srgbClr val="C04040"/>
                </a:solidFill>
              </a:endParaRPr>
            </a:p>
          </p:txBody>
        </p:sp>
        <p:cxnSp>
          <p:nvCxnSpPr>
            <p:cNvPr id="61" name="Conector recto de flecha 60"/>
            <p:cNvCxnSpPr/>
            <p:nvPr/>
          </p:nvCxnSpPr>
          <p:spPr>
            <a:xfrm>
              <a:off x="4918199" y="2353412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/>
            <p:nvPr/>
          </p:nvCxnSpPr>
          <p:spPr>
            <a:xfrm>
              <a:off x="4918199" y="3647164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o 66"/>
            <p:cNvGrpSpPr/>
            <p:nvPr/>
          </p:nvGrpSpPr>
          <p:grpSpPr>
            <a:xfrm>
              <a:off x="4956560" y="3767884"/>
              <a:ext cx="1512000" cy="252000"/>
              <a:chOff x="7513982" y="4056822"/>
              <a:chExt cx="1512000" cy="252000"/>
            </a:xfrm>
          </p:grpSpPr>
          <p:cxnSp>
            <p:nvCxnSpPr>
              <p:cNvPr id="68" name="Conector recto 67"/>
              <p:cNvCxnSpPr/>
              <p:nvPr/>
            </p:nvCxnSpPr>
            <p:spPr>
              <a:xfrm>
                <a:off x="7513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 flipH="1" flipV="1">
                <a:off x="7765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7765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8017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/>
              <p:nvPr/>
            </p:nvCxnSpPr>
            <p:spPr>
              <a:xfrm>
                <a:off x="8017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/>
              <p:cNvCxnSpPr/>
              <p:nvPr/>
            </p:nvCxnSpPr>
            <p:spPr>
              <a:xfrm flipH="1" flipV="1">
                <a:off x="8269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8269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H="1" flipV="1">
                <a:off x="8521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/>
              <p:cNvCxnSpPr/>
              <p:nvPr/>
            </p:nvCxnSpPr>
            <p:spPr>
              <a:xfrm>
                <a:off x="8521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H="1" flipV="1">
                <a:off x="8773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8773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 flipH="1" flipV="1">
                <a:off x="9025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CuadroTexto 56"/>
            <p:cNvSpPr txBox="1"/>
            <p:nvPr/>
          </p:nvSpPr>
          <p:spPr>
            <a:xfrm>
              <a:off x="4162428" y="3370664"/>
              <a:ext cx="72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SCK</a:t>
              </a:r>
              <a:endParaRPr lang="es-ES" sz="2800" baseline="-25000" dirty="0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6738806" y="3370664"/>
              <a:ext cx="72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SCK</a:t>
              </a:r>
              <a:endParaRPr lang="es-ES" sz="2800" baseline="-25000" dirty="0"/>
            </a:p>
          </p:txBody>
        </p:sp>
        <p:cxnSp>
          <p:nvCxnSpPr>
            <p:cNvPr id="64" name="Conector recto de flecha 63"/>
            <p:cNvCxnSpPr/>
            <p:nvPr/>
          </p:nvCxnSpPr>
          <p:spPr>
            <a:xfrm>
              <a:off x="4919801" y="2992829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adroTexto 64"/>
            <p:cNvSpPr txBox="1"/>
            <p:nvPr/>
          </p:nvSpPr>
          <p:spPr>
            <a:xfrm>
              <a:off x="4268172" y="4069229"/>
              <a:ext cx="540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CS</a:t>
              </a:r>
              <a:endParaRPr lang="es-ES" sz="2800" baseline="-25000" dirty="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6746492" y="4070150"/>
              <a:ext cx="540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CS</a:t>
              </a:r>
              <a:endParaRPr lang="es-ES" sz="2800" baseline="-25000" dirty="0"/>
            </a:p>
          </p:txBody>
        </p:sp>
        <p:cxnSp>
          <p:nvCxnSpPr>
            <p:cNvPr id="81" name="Conector recto de flecha 80"/>
            <p:cNvCxnSpPr/>
            <p:nvPr/>
          </p:nvCxnSpPr>
          <p:spPr>
            <a:xfrm>
              <a:off x="4920011" y="4345242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4383156" y="4130162"/>
              <a:ext cx="3180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6859479" y="4130162"/>
              <a:ext cx="3180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552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10</cp:revision>
  <dcterms:created xsi:type="dcterms:W3CDTF">2020-10-31T18:05:28Z</dcterms:created>
  <dcterms:modified xsi:type="dcterms:W3CDTF">2020-10-31T22:01:15Z</dcterms:modified>
</cp:coreProperties>
</file>