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50" autoAdjust="0"/>
    <p:restoredTop sz="94660"/>
  </p:normalViewPr>
  <p:slideViewPr>
    <p:cSldViewPr snapToGrid="0">
      <p:cViewPr>
        <p:scale>
          <a:sx n="125" d="100"/>
          <a:sy n="125" d="100"/>
        </p:scale>
        <p:origin x="-246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1804981" y="1141614"/>
            <a:ext cx="7281099" cy="2163490"/>
            <a:chOff x="1804981" y="1141614"/>
            <a:chExt cx="7281099" cy="2163490"/>
          </a:xfrm>
        </p:grpSpPr>
        <p:cxnSp>
          <p:nvCxnSpPr>
            <p:cNvPr id="68" name="Conector recto 67"/>
            <p:cNvCxnSpPr/>
            <p:nvPr/>
          </p:nvCxnSpPr>
          <p:spPr>
            <a:xfrm>
              <a:off x="8197440" y="2016765"/>
              <a:ext cx="43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119"/>
            <p:cNvCxnSpPr/>
            <p:nvPr/>
          </p:nvCxnSpPr>
          <p:spPr>
            <a:xfrm>
              <a:off x="2784625" y="2009145"/>
              <a:ext cx="61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cto 120"/>
            <p:cNvCxnSpPr/>
            <p:nvPr/>
          </p:nvCxnSpPr>
          <p:spPr>
            <a:xfrm flipV="1">
              <a:off x="3392225" y="1756510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cto 121"/>
            <p:cNvCxnSpPr/>
            <p:nvPr/>
          </p:nvCxnSpPr>
          <p:spPr>
            <a:xfrm>
              <a:off x="3453185" y="175651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cto 122"/>
            <p:cNvCxnSpPr/>
            <p:nvPr/>
          </p:nvCxnSpPr>
          <p:spPr>
            <a:xfrm flipH="1" flipV="1">
              <a:off x="3702655" y="1755335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123"/>
            <p:cNvCxnSpPr/>
            <p:nvPr/>
          </p:nvCxnSpPr>
          <p:spPr>
            <a:xfrm>
              <a:off x="3773010" y="2009145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124"/>
            <p:cNvCxnSpPr/>
            <p:nvPr/>
          </p:nvCxnSpPr>
          <p:spPr>
            <a:xfrm flipV="1">
              <a:off x="4025010" y="1756510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ector recto 125"/>
            <p:cNvCxnSpPr/>
            <p:nvPr/>
          </p:nvCxnSpPr>
          <p:spPr>
            <a:xfrm>
              <a:off x="4085970" y="1756510"/>
              <a:ext cx="25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126"/>
            <p:cNvCxnSpPr/>
            <p:nvPr/>
          </p:nvCxnSpPr>
          <p:spPr>
            <a:xfrm flipH="1" flipV="1">
              <a:off x="4335440" y="1755335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o 110"/>
            <p:cNvGrpSpPr/>
            <p:nvPr/>
          </p:nvGrpSpPr>
          <p:grpSpPr>
            <a:xfrm>
              <a:off x="4405795" y="1751525"/>
              <a:ext cx="1264925" cy="253810"/>
              <a:chOff x="5097380" y="3160901"/>
              <a:chExt cx="1264925" cy="253810"/>
            </a:xfrm>
          </p:grpSpPr>
          <p:cxnSp>
            <p:nvCxnSpPr>
              <p:cNvPr id="112" name="Conector recto 111"/>
              <p:cNvCxnSpPr/>
              <p:nvPr/>
            </p:nvCxnSpPr>
            <p:spPr>
              <a:xfrm>
                <a:off x="5097380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cto 112"/>
              <p:cNvCxnSpPr/>
              <p:nvPr/>
            </p:nvCxnSpPr>
            <p:spPr>
              <a:xfrm flipV="1">
                <a:off x="5349380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cto 113"/>
              <p:cNvCxnSpPr/>
              <p:nvPr/>
            </p:nvCxnSpPr>
            <p:spPr>
              <a:xfrm>
                <a:off x="5410340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cto 114"/>
              <p:cNvCxnSpPr/>
              <p:nvPr/>
            </p:nvCxnSpPr>
            <p:spPr>
              <a:xfrm flipH="1" flipV="1">
                <a:off x="5659810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/>
              <p:cNvCxnSpPr/>
              <p:nvPr/>
            </p:nvCxnSpPr>
            <p:spPr>
              <a:xfrm>
                <a:off x="5730165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/>
              <p:cNvCxnSpPr/>
              <p:nvPr/>
            </p:nvCxnSpPr>
            <p:spPr>
              <a:xfrm flipV="1">
                <a:off x="5982165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/>
              <p:cNvCxnSpPr/>
              <p:nvPr/>
            </p:nvCxnSpPr>
            <p:spPr>
              <a:xfrm>
                <a:off x="6043125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/>
              <p:cNvCxnSpPr/>
              <p:nvPr/>
            </p:nvCxnSpPr>
            <p:spPr>
              <a:xfrm flipH="1" flipV="1">
                <a:off x="6292595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upo 128"/>
            <p:cNvGrpSpPr/>
            <p:nvPr/>
          </p:nvGrpSpPr>
          <p:grpSpPr>
            <a:xfrm>
              <a:off x="5671365" y="1755335"/>
              <a:ext cx="1264925" cy="253810"/>
              <a:chOff x="5097380" y="3160901"/>
              <a:chExt cx="1264925" cy="253810"/>
            </a:xfrm>
          </p:grpSpPr>
          <p:cxnSp>
            <p:nvCxnSpPr>
              <p:cNvPr id="139" name="Conector recto 138"/>
              <p:cNvCxnSpPr/>
              <p:nvPr/>
            </p:nvCxnSpPr>
            <p:spPr>
              <a:xfrm>
                <a:off x="5097380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cto 139"/>
              <p:cNvCxnSpPr/>
              <p:nvPr/>
            </p:nvCxnSpPr>
            <p:spPr>
              <a:xfrm flipV="1">
                <a:off x="5349380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cto 140"/>
              <p:cNvCxnSpPr/>
              <p:nvPr/>
            </p:nvCxnSpPr>
            <p:spPr>
              <a:xfrm>
                <a:off x="5410340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cto 141"/>
              <p:cNvCxnSpPr/>
              <p:nvPr/>
            </p:nvCxnSpPr>
            <p:spPr>
              <a:xfrm flipH="1" flipV="1">
                <a:off x="5659810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onector recto 142"/>
              <p:cNvCxnSpPr/>
              <p:nvPr/>
            </p:nvCxnSpPr>
            <p:spPr>
              <a:xfrm>
                <a:off x="5730165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ector recto 143"/>
              <p:cNvCxnSpPr/>
              <p:nvPr/>
            </p:nvCxnSpPr>
            <p:spPr>
              <a:xfrm flipV="1">
                <a:off x="5982165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Conector recto 144"/>
              <p:cNvCxnSpPr/>
              <p:nvPr/>
            </p:nvCxnSpPr>
            <p:spPr>
              <a:xfrm>
                <a:off x="6043125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Conector recto 145"/>
              <p:cNvCxnSpPr/>
              <p:nvPr/>
            </p:nvCxnSpPr>
            <p:spPr>
              <a:xfrm flipH="1" flipV="1">
                <a:off x="6292595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upo 129"/>
            <p:cNvGrpSpPr/>
            <p:nvPr/>
          </p:nvGrpSpPr>
          <p:grpSpPr>
            <a:xfrm>
              <a:off x="6936935" y="1751525"/>
              <a:ext cx="1264925" cy="253810"/>
              <a:chOff x="5097380" y="3160901"/>
              <a:chExt cx="1264925" cy="253810"/>
            </a:xfrm>
          </p:grpSpPr>
          <p:cxnSp>
            <p:nvCxnSpPr>
              <p:cNvPr id="131" name="Conector recto 130"/>
              <p:cNvCxnSpPr/>
              <p:nvPr/>
            </p:nvCxnSpPr>
            <p:spPr>
              <a:xfrm>
                <a:off x="5097380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recto 131"/>
              <p:cNvCxnSpPr/>
              <p:nvPr/>
            </p:nvCxnSpPr>
            <p:spPr>
              <a:xfrm flipV="1">
                <a:off x="5349380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ector recto 132"/>
              <p:cNvCxnSpPr/>
              <p:nvPr/>
            </p:nvCxnSpPr>
            <p:spPr>
              <a:xfrm>
                <a:off x="5410340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cto 133"/>
              <p:cNvCxnSpPr/>
              <p:nvPr/>
            </p:nvCxnSpPr>
            <p:spPr>
              <a:xfrm flipH="1" flipV="1">
                <a:off x="5659810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cto 134"/>
              <p:cNvCxnSpPr/>
              <p:nvPr/>
            </p:nvCxnSpPr>
            <p:spPr>
              <a:xfrm>
                <a:off x="5730165" y="3414711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cto 135"/>
              <p:cNvCxnSpPr/>
              <p:nvPr/>
            </p:nvCxnSpPr>
            <p:spPr>
              <a:xfrm flipV="1">
                <a:off x="5982165" y="3162076"/>
                <a:ext cx="6096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cto 136"/>
              <p:cNvCxnSpPr/>
              <p:nvPr/>
            </p:nvCxnSpPr>
            <p:spPr>
              <a:xfrm>
                <a:off x="6043125" y="3162076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cto 137"/>
              <p:cNvCxnSpPr/>
              <p:nvPr/>
            </p:nvCxnSpPr>
            <p:spPr>
              <a:xfrm flipH="1" flipV="1">
                <a:off x="6292595" y="3160901"/>
                <a:ext cx="69710" cy="2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Conector recto 146"/>
            <p:cNvCxnSpPr/>
            <p:nvPr/>
          </p:nvCxnSpPr>
          <p:spPr>
            <a:xfrm>
              <a:off x="2765665" y="2596974"/>
              <a:ext cx="50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cto 147"/>
            <p:cNvCxnSpPr/>
            <p:nvPr/>
          </p:nvCxnSpPr>
          <p:spPr>
            <a:xfrm flipV="1">
              <a:off x="3264411" y="234433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ector recto 148"/>
            <p:cNvCxnSpPr/>
            <p:nvPr/>
          </p:nvCxnSpPr>
          <p:spPr>
            <a:xfrm>
              <a:off x="3327185" y="2344339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149"/>
            <p:cNvCxnSpPr/>
            <p:nvPr/>
          </p:nvCxnSpPr>
          <p:spPr>
            <a:xfrm flipH="1" flipV="1">
              <a:off x="3874421" y="2343164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cto 151"/>
            <p:cNvCxnSpPr/>
            <p:nvPr/>
          </p:nvCxnSpPr>
          <p:spPr>
            <a:xfrm>
              <a:off x="3947433" y="2593164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ector recto 152"/>
            <p:cNvCxnSpPr/>
            <p:nvPr/>
          </p:nvCxnSpPr>
          <p:spPr>
            <a:xfrm flipV="1">
              <a:off x="4493809" y="234052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160"/>
            <p:cNvCxnSpPr/>
            <p:nvPr/>
          </p:nvCxnSpPr>
          <p:spPr>
            <a:xfrm>
              <a:off x="4562389" y="2340529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cto 161"/>
            <p:cNvCxnSpPr/>
            <p:nvPr/>
          </p:nvCxnSpPr>
          <p:spPr>
            <a:xfrm flipH="1" flipV="1">
              <a:off x="5108381" y="2346339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cto 162"/>
            <p:cNvCxnSpPr/>
            <p:nvPr/>
          </p:nvCxnSpPr>
          <p:spPr>
            <a:xfrm>
              <a:off x="5181393" y="2596339"/>
              <a:ext cx="122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recto 163"/>
            <p:cNvCxnSpPr/>
            <p:nvPr/>
          </p:nvCxnSpPr>
          <p:spPr>
            <a:xfrm flipV="1">
              <a:off x="6413569" y="2343704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cto 164"/>
            <p:cNvCxnSpPr/>
            <p:nvPr/>
          </p:nvCxnSpPr>
          <p:spPr>
            <a:xfrm>
              <a:off x="6482149" y="2343704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cto 165"/>
            <p:cNvCxnSpPr/>
            <p:nvPr/>
          </p:nvCxnSpPr>
          <p:spPr>
            <a:xfrm flipH="1" flipV="1">
              <a:off x="7053064" y="2343164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cto 166"/>
            <p:cNvCxnSpPr/>
            <p:nvPr/>
          </p:nvCxnSpPr>
          <p:spPr>
            <a:xfrm>
              <a:off x="7126076" y="2593164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cto 167"/>
            <p:cNvCxnSpPr/>
            <p:nvPr/>
          </p:nvCxnSpPr>
          <p:spPr>
            <a:xfrm flipV="1">
              <a:off x="7672452" y="234052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cto 168"/>
            <p:cNvCxnSpPr/>
            <p:nvPr/>
          </p:nvCxnSpPr>
          <p:spPr>
            <a:xfrm>
              <a:off x="7741032" y="2340529"/>
              <a:ext cx="57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cto 169"/>
            <p:cNvCxnSpPr/>
            <p:nvPr/>
          </p:nvCxnSpPr>
          <p:spPr>
            <a:xfrm flipH="1" flipV="1">
              <a:off x="8329400" y="2342529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recto 170"/>
            <p:cNvCxnSpPr/>
            <p:nvPr/>
          </p:nvCxnSpPr>
          <p:spPr>
            <a:xfrm>
              <a:off x="8402412" y="2592529"/>
              <a:ext cx="2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uadroTexto 19"/>
            <p:cNvSpPr txBox="1"/>
            <p:nvPr/>
          </p:nvSpPr>
          <p:spPr>
            <a:xfrm>
              <a:off x="3368253" y="22890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0000"/>
                  </a:solidFill>
                </a:rPr>
                <a:t>1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74" name="CuadroTexto 173"/>
            <p:cNvSpPr txBox="1"/>
            <p:nvPr/>
          </p:nvSpPr>
          <p:spPr>
            <a:xfrm>
              <a:off x="4007164" y="22812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0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CuadroTexto 174"/>
            <p:cNvSpPr txBox="1"/>
            <p:nvPr/>
          </p:nvSpPr>
          <p:spPr>
            <a:xfrm>
              <a:off x="4636710" y="22875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0000"/>
                  </a:solidFill>
                </a:rPr>
                <a:t>1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CuadroTexto 175"/>
            <p:cNvSpPr txBox="1"/>
            <p:nvPr/>
          </p:nvSpPr>
          <p:spPr>
            <a:xfrm>
              <a:off x="5266095" y="227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0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5894743" y="227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0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6545499" y="2289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0000"/>
                  </a:solidFill>
                </a:rPr>
                <a:t>1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CuadroTexto 180"/>
            <p:cNvSpPr txBox="1"/>
            <p:nvPr/>
          </p:nvSpPr>
          <p:spPr>
            <a:xfrm>
              <a:off x="7165358" y="2278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rgbClr val="FF0000"/>
                  </a:solidFill>
                </a:rPr>
                <a:t>0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CuadroTexto 181"/>
            <p:cNvSpPr txBox="1"/>
            <p:nvPr/>
          </p:nvSpPr>
          <p:spPr>
            <a:xfrm>
              <a:off x="7809147" y="22890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0000"/>
                  </a:solidFill>
                </a:rPr>
                <a:t>1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Conector recto 22"/>
            <p:cNvCxnSpPr/>
            <p:nvPr/>
          </p:nvCxnSpPr>
          <p:spPr>
            <a:xfrm flipH="1">
              <a:off x="3417022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cto 186"/>
            <p:cNvCxnSpPr/>
            <p:nvPr/>
          </p:nvCxnSpPr>
          <p:spPr>
            <a:xfrm flipH="1">
              <a:off x="4052753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recto 187"/>
            <p:cNvCxnSpPr/>
            <p:nvPr/>
          </p:nvCxnSpPr>
          <p:spPr>
            <a:xfrm flipH="1">
              <a:off x="4690942" y="1780103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ector recto 188"/>
            <p:cNvCxnSpPr/>
            <p:nvPr/>
          </p:nvCxnSpPr>
          <p:spPr>
            <a:xfrm flipH="1">
              <a:off x="5319598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cto 189"/>
            <p:cNvCxnSpPr/>
            <p:nvPr/>
          </p:nvCxnSpPr>
          <p:spPr>
            <a:xfrm flipH="1">
              <a:off x="5953023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cto 190"/>
            <p:cNvCxnSpPr/>
            <p:nvPr/>
          </p:nvCxnSpPr>
          <p:spPr>
            <a:xfrm flipH="1">
              <a:off x="6591206" y="178594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cto 191"/>
            <p:cNvCxnSpPr/>
            <p:nvPr/>
          </p:nvCxnSpPr>
          <p:spPr>
            <a:xfrm flipH="1">
              <a:off x="7219861" y="1778950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ector recto 192"/>
            <p:cNvCxnSpPr/>
            <p:nvPr/>
          </p:nvCxnSpPr>
          <p:spPr>
            <a:xfrm flipH="1">
              <a:off x="7853289" y="1774055"/>
              <a:ext cx="0" cy="82800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cto 193"/>
            <p:cNvCxnSpPr/>
            <p:nvPr/>
          </p:nvCxnSpPr>
          <p:spPr>
            <a:xfrm>
              <a:off x="2765665" y="3212924"/>
              <a:ext cx="50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cto 194"/>
            <p:cNvCxnSpPr/>
            <p:nvPr/>
          </p:nvCxnSpPr>
          <p:spPr>
            <a:xfrm flipV="1">
              <a:off x="3264411" y="296028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cto 195"/>
            <p:cNvCxnSpPr/>
            <p:nvPr/>
          </p:nvCxnSpPr>
          <p:spPr>
            <a:xfrm>
              <a:off x="3327185" y="2960289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cto 196"/>
            <p:cNvCxnSpPr/>
            <p:nvPr/>
          </p:nvCxnSpPr>
          <p:spPr>
            <a:xfrm flipH="1" flipV="1">
              <a:off x="3874421" y="2959114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cto 197"/>
            <p:cNvCxnSpPr/>
            <p:nvPr/>
          </p:nvCxnSpPr>
          <p:spPr>
            <a:xfrm>
              <a:off x="3947433" y="3209114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cto 198"/>
            <p:cNvCxnSpPr/>
            <p:nvPr/>
          </p:nvCxnSpPr>
          <p:spPr>
            <a:xfrm flipV="1">
              <a:off x="4493809" y="2956479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ector recto 199"/>
            <p:cNvCxnSpPr/>
            <p:nvPr/>
          </p:nvCxnSpPr>
          <p:spPr>
            <a:xfrm>
              <a:off x="4562389" y="2956479"/>
              <a:ext cx="183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cto 218"/>
            <p:cNvCxnSpPr/>
            <p:nvPr/>
          </p:nvCxnSpPr>
          <p:spPr>
            <a:xfrm flipH="1">
              <a:off x="3740872" y="177405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CuadroTexto 219"/>
            <p:cNvSpPr txBox="1"/>
            <p:nvPr/>
          </p:nvSpPr>
          <p:spPr>
            <a:xfrm>
              <a:off x="3466725" y="28973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1" name="CuadroTexto 220"/>
            <p:cNvSpPr txBox="1"/>
            <p:nvPr/>
          </p:nvSpPr>
          <p:spPr>
            <a:xfrm>
              <a:off x="4105636" y="28895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2" name="CuadroTexto 221"/>
            <p:cNvSpPr txBox="1"/>
            <p:nvPr/>
          </p:nvSpPr>
          <p:spPr>
            <a:xfrm>
              <a:off x="4735182" y="289579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3" name="CuadroTexto 222"/>
            <p:cNvSpPr txBox="1"/>
            <p:nvPr/>
          </p:nvSpPr>
          <p:spPr>
            <a:xfrm>
              <a:off x="5365888" y="290192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24" name="CuadroTexto 223"/>
            <p:cNvSpPr txBox="1"/>
            <p:nvPr/>
          </p:nvSpPr>
          <p:spPr>
            <a:xfrm>
              <a:off x="5993215" y="289269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28" name="Conector recto 227"/>
            <p:cNvCxnSpPr/>
            <p:nvPr/>
          </p:nvCxnSpPr>
          <p:spPr>
            <a:xfrm flipH="1">
              <a:off x="4378011" y="177405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ector recto 228"/>
            <p:cNvCxnSpPr/>
            <p:nvPr/>
          </p:nvCxnSpPr>
          <p:spPr>
            <a:xfrm flipH="1">
              <a:off x="5002050" y="1774829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ector recto 229"/>
            <p:cNvCxnSpPr/>
            <p:nvPr/>
          </p:nvCxnSpPr>
          <p:spPr>
            <a:xfrm flipH="1">
              <a:off x="5640118" y="1778644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ector recto 230"/>
            <p:cNvCxnSpPr/>
            <p:nvPr/>
          </p:nvCxnSpPr>
          <p:spPr>
            <a:xfrm flipH="1">
              <a:off x="6265792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 recto 231"/>
            <p:cNvCxnSpPr/>
            <p:nvPr/>
          </p:nvCxnSpPr>
          <p:spPr>
            <a:xfrm flipH="1" flipV="1">
              <a:off x="6394880" y="2955293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 recto 232"/>
            <p:cNvCxnSpPr/>
            <p:nvPr/>
          </p:nvCxnSpPr>
          <p:spPr>
            <a:xfrm>
              <a:off x="6467892" y="3205293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ector recto 233"/>
            <p:cNvCxnSpPr/>
            <p:nvPr/>
          </p:nvCxnSpPr>
          <p:spPr>
            <a:xfrm flipV="1">
              <a:off x="7014268" y="2952658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ector recto 234"/>
            <p:cNvCxnSpPr/>
            <p:nvPr/>
          </p:nvCxnSpPr>
          <p:spPr>
            <a:xfrm>
              <a:off x="7082848" y="2952658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ector recto 235"/>
            <p:cNvCxnSpPr/>
            <p:nvPr/>
          </p:nvCxnSpPr>
          <p:spPr>
            <a:xfrm flipH="1" flipV="1">
              <a:off x="7628840" y="2958468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ector recto 236"/>
            <p:cNvCxnSpPr/>
            <p:nvPr/>
          </p:nvCxnSpPr>
          <p:spPr>
            <a:xfrm>
              <a:off x="7701852" y="3208468"/>
              <a:ext cx="90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CuadroTexto 238"/>
            <p:cNvSpPr txBox="1"/>
            <p:nvPr/>
          </p:nvSpPr>
          <p:spPr>
            <a:xfrm>
              <a:off x="6649543" y="28857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" name="CuadroTexto 239"/>
            <p:cNvSpPr txBox="1"/>
            <p:nvPr/>
          </p:nvSpPr>
          <p:spPr>
            <a:xfrm>
              <a:off x="7294329" y="2899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accent6">
                      <a:lumMod val="50000"/>
                    </a:schemeClr>
                  </a:solidFill>
                </a:rPr>
                <a:t>1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" name="CuadroTexto 240"/>
            <p:cNvSpPr txBox="1"/>
            <p:nvPr/>
          </p:nvSpPr>
          <p:spPr>
            <a:xfrm>
              <a:off x="7916094" y="28901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accent6">
                      <a:lumMod val="50000"/>
                    </a:schemeClr>
                  </a:solidFill>
                </a:rPr>
                <a:t>0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43" name="Conector recto 242"/>
            <p:cNvCxnSpPr/>
            <p:nvPr/>
          </p:nvCxnSpPr>
          <p:spPr>
            <a:xfrm flipH="1">
              <a:off x="6905810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cto 243"/>
            <p:cNvCxnSpPr/>
            <p:nvPr/>
          </p:nvCxnSpPr>
          <p:spPr>
            <a:xfrm flipH="1">
              <a:off x="7537465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ector recto 244"/>
            <p:cNvCxnSpPr/>
            <p:nvPr/>
          </p:nvCxnSpPr>
          <p:spPr>
            <a:xfrm flipH="1">
              <a:off x="8167752" y="1780405"/>
              <a:ext cx="0" cy="1440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ector recto 248"/>
            <p:cNvCxnSpPr/>
            <p:nvPr/>
          </p:nvCxnSpPr>
          <p:spPr>
            <a:xfrm flipH="1">
              <a:off x="3123652" y="1287695"/>
              <a:ext cx="0" cy="20160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251"/>
            <p:cNvCxnSpPr/>
            <p:nvPr/>
          </p:nvCxnSpPr>
          <p:spPr>
            <a:xfrm>
              <a:off x="2496797" y="1207911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252"/>
            <p:cNvCxnSpPr/>
            <p:nvPr/>
          </p:nvCxnSpPr>
          <p:spPr>
            <a:xfrm flipH="1" flipV="1">
              <a:off x="3044033" y="1206736"/>
              <a:ext cx="69710" cy="250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 recto 253"/>
            <p:cNvCxnSpPr/>
            <p:nvPr/>
          </p:nvCxnSpPr>
          <p:spPr>
            <a:xfrm>
              <a:off x="3117045" y="1456736"/>
              <a:ext cx="536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CuadroTexto 256"/>
            <p:cNvSpPr txBox="1"/>
            <p:nvPr/>
          </p:nvSpPr>
          <p:spPr>
            <a:xfrm>
              <a:off x="2636337" y="11450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1</a:t>
              </a:r>
              <a:endParaRPr lang="es-ES" b="1" dirty="0"/>
            </a:p>
          </p:txBody>
        </p:sp>
        <p:sp>
          <p:nvSpPr>
            <p:cNvPr id="258" name="CuadroTexto 257"/>
            <p:cNvSpPr txBox="1"/>
            <p:nvPr/>
          </p:nvSpPr>
          <p:spPr>
            <a:xfrm>
              <a:off x="5644539" y="11443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0</a:t>
              </a:r>
              <a:endParaRPr lang="es-ES" b="1" dirty="0"/>
            </a:p>
          </p:txBody>
        </p:sp>
        <p:cxnSp>
          <p:nvCxnSpPr>
            <p:cNvPr id="264" name="Conector recto 263"/>
            <p:cNvCxnSpPr/>
            <p:nvPr/>
          </p:nvCxnSpPr>
          <p:spPr>
            <a:xfrm flipV="1">
              <a:off x="8477500" y="1200280"/>
              <a:ext cx="60960" cy="25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cto 264"/>
            <p:cNvCxnSpPr/>
            <p:nvPr/>
          </p:nvCxnSpPr>
          <p:spPr>
            <a:xfrm>
              <a:off x="8546080" y="1200280"/>
              <a:ext cx="54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CuadroTexto 268"/>
            <p:cNvSpPr txBox="1"/>
            <p:nvPr/>
          </p:nvSpPr>
          <p:spPr>
            <a:xfrm>
              <a:off x="8757561" y="11472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1</a:t>
              </a:r>
              <a:endParaRPr lang="es-ES" b="1" dirty="0"/>
            </a:p>
          </p:txBody>
        </p:sp>
        <p:cxnSp>
          <p:nvCxnSpPr>
            <p:cNvPr id="271" name="Conector recto 270"/>
            <p:cNvCxnSpPr/>
            <p:nvPr/>
          </p:nvCxnSpPr>
          <p:spPr>
            <a:xfrm flipH="1">
              <a:off x="8469880" y="1289104"/>
              <a:ext cx="0" cy="20160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uadroTexto 24"/>
            <p:cNvSpPr txBox="1"/>
            <p:nvPr/>
          </p:nvSpPr>
          <p:spPr>
            <a:xfrm>
              <a:off x="1866046" y="114161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CS</a:t>
              </a:r>
              <a:endParaRPr lang="es-ES" b="1" dirty="0"/>
            </a:p>
          </p:txBody>
        </p:sp>
        <p:sp>
          <p:nvSpPr>
            <p:cNvPr id="272" name="CuadroTexto 271"/>
            <p:cNvSpPr txBox="1"/>
            <p:nvPr/>
          </p:nvSpPr>
          <p:spPr>
            <a:xfrm>
              <a:off x="1805086" y="169185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/>
                <a:t>NCK</a:t>
              </a:r>
              <a:endParaRPr lang="es-ES" b="1" dirty="0"/>
            </a:p>
          </p:txBody>
        </p:sp>
        <p:cxnSp>
          <p:nvCxnSpPr>
            <p:cNvPr id="27" name="Conector recto 26"/>
            <p:cNvCxnSpPr/>
            <p:nvPr/>
          </p:nvCxnSpPr>
          <p:spPr>
            <a:xfrm>
              <a:off x="1977930" y="1199116"/>
              <a:ext cx="19403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CuadroTexto 272"/>
            <p:cNvSpPr txBox="1"/>
            <p:nvPr/>
          </p:nvSpPr>
          <p:spPr>
            <a:xfrm>
              <a:off x="1804981" y="224460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rgbClr val="FF0000"/>
                  </a:solidFill>
                </a:rPr>
                <a:t>SDO</a:t>
              </a:r>
              <a:endParaRPr lang="es-ES" b="1" dirty="0">
                <a:solidFill>
                  <a:srgbClr val="FF0000"/>
                </a:solidFill>
              </a:endParaRPr>
            </a:p>
          </p:txBody>
        </p:sp>
        <p:sp>
          <p:nvSpPr>
            <p:cNvPr id="274" name="CuadroTexto 273"/>
            <p:cNvSpPr txBox="1"/>
            <p:nvPr/>
          </p:nvSpPr>
          <p:spPr>
            <a:xfrm>
              <a:off x="1841258" y="2885737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 smtClean="0">
                  <a:solidFill>
                    <a:schemeClr val="accent6">
                      <a:lumMod val="50000"/>
                    </a:schemeClr>
                  </a:solidFill>
                </a:rPr>
                <a:t>SDI</a:t>
              </a:r>
              <a:endParaRPr lang="es-E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14</cp:revision>
  <dcterms:created xsi:type="dcterms:W3CDTF">2020-10-31T18:05:28Z</dcterms:created>
  <dcterms:modified xsi:type="dcterms:W3CDTF">2020-10-31T21:20:44Z</dcterms:modified>
</cp:coreProperties>
</file>