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24464" y="956016"/>
            <a:ext cx="8272494" cy="4364606"/>
            <a:chOff x="1824464" y="956016"/>
            <a:chExt cx="8272494" cy="4364606"/>
          </a:xfrm>
        </p:grpSpPr>
        <p:cxnSp>
          <p:nvCxnSpPr>
            <p:cNvPr id="15" name="Conector recto de flecha 14"/>
            <p:cNvCxnSpPr/>
            <p:nvPr/>
          </p:nvCxnSpPr>
          <p:spPr>
            <a:xfrm>
              <a:off x="4464739" y="2583927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>
              <a:off x="2413108" y="4265375"/>
              <a:ext cx="2037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6">
                      <a:lumMod val="50000"/>
                    </a:schemeClr>
                  </a:solidFill>
                </a:rPr>
                <a:t>lsu_result_dc3</a:t>
              </a:r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rot="5400000">
              <a:off x="5689361" y="1812671"/>
              <a:ext cx="88920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5151899" y="956016"/>
              <a:ext cx="1957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Control </a:t>
              </a:r>
              <a:r>
                <a:rPr lang="es-ES" sz="2400" b="1" dirty="0" err="1" smtClean="0">
                  <a:solidFill>
                    <a:srgbClr val="800000"/>
                  </a:solidFill>
                </a:rPr>
                <a:t>Signal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82" name="Conector recto 81"/>
            <p:cNvCxnSpPr/>
            <p:nvPr/>
          </p:nvCxnSpPr>
          <p:spPr>
            <a:xfrm flipV="1">
              <a:off x="4800662" y="2485578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4502328" y="2257271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  <p:sp>
          <p:nvSpPr>
            <p:cNvPr id="2" name="Trapecio 1"/>
            <p:cNvSpPr/>
            <p:nvPr/>
          </p:nvSpPr>
          <p:spPr>
            <a:xfrm rot="5400000">
              <a:off x="4231159" y="2837731"/>
              <a:ext cx="3605671" cy="1360111"/>
            </a:xfrm>
            <a:prstGeom prst="trapezoid">
              <a:avLst>
                <a:gd name="adj" fmla="val 69577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0" name="Conector recto de flecha 99"/>
            <p:cNvCxnSpPr/>
            <p:nvPr/>
          </p:nvCxnSpPr>
          <p:spPr>
            <a:xfrm>
              <a:off x="4461145" y="4487412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uadroTexto 110"/>
            <p:cNvSpPr txBox="1"/>
            <p:nvPr/>
          </p:nvSpPr>
          <p:spPr>
            <a:xfrm>
              <a:off x="2680986" y="2334267"/>
              <a:ext cx="1766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6">
                      <a:lumMod val="50000"/>
                    </a:schemeClr>
                  </a:solidFill>
                </a:rPr>
                <a:t>i0_result_e3</a:t>
              </a:r>
            </a:p>
          </p:txBody>
        </p:sp>
        <p:cxnSp>
          <p:nvCxnSpPr>
            <p:cNvPr id="119" name="Conector recto 118"/>
            <p:cNvCxnSpPr/>
            <p:nvPr/>
          </p:nvCxnSpPr>
          <p:spPr>
            <a:xfrm flipV="1">
              <a:off x="4797068" y="4389063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498734" y="4160756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  <p:cxnSp>
          <p:nvCxnSpPr>
            <p:cNvPr id="123" name="Conector recto de flecha 122"/>
            <p:cNvCxnSpPr/>
            <p:nvPr/>
          </p:nvCxnSpPr>
          <p:spPr>
            <a:xfrm>
              <a:off x="6710591" y="3519106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7157855" y="3433067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uadroTexto 131"/>
            <p:cNvSpPr txBox="1"/>
            <p:nvPr/>
          </p:nvSpPr>
          <p:spPr>
            <a:xfrm>
              <a:off x="6859521" y="3204760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610636" y="3285017"/>
              <a:ext cx="2486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6">
                      <a:lumMod val="50000"/>
                    </a:schemeClr>
                  </a:solidFill>
                </a:rPr>
                <a:t>i0_result_e3_final</a:t>
              </a:r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>
              <a:off x="4464739" y="3541232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1824464" y="3310400"/>
              <a:ext cx="2633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6">
                      <a:lumMod val="50000"/>
                    </a:schemeClr>
                  </a:solidFill>
                </a:rPr>
                <a:t>exu_mul_result_e3</a:t>
              </a:r>
            </a:p>
          </p:txBody>
        </p:sp>
        <p:cxnSp>
          <p:nvCxnSpPr>
            <p:cNvPr id="25" name="Conector recto 24"/>
            <p:cNvCxnSpPr/>
            <p:nvPr/>
          </p:nvCxnSpPr>
          <p:spPr>
            <a:xfrm flipV="1">
              <a:off x="4800662" y="3442883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4502328" y="3214576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18</cp:revision>
  <dcterms:created xsi:type="dcterms:W3CDTF">2021-01-23T13:23:45Z</dcterms:created>
  <dcterms:modified xsi:type="dcterms:W3CDTF">2021-05-19T17:13:23Z</dcterms:modified>
</cp:coreProperties>
</file>