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upo 130"/>
          <p:cNvGrpSpPr/>
          <p:nvPr/>
        </p:nvGrpSpPr>
        <p:grpSpPr>
          <a:xfrm>
            <a:off x="1769314" y="13647"/>
            <a:ext cx="8640075" cy="6777811"/>
            <a:chOff x="1173414" y="13647"/>
            <a:chExt cx="8640075" cy="6777811"/>
          </a:xfrm>
        </p:grpSpPr>
        <p:sp>
          <p:nvSpPr>
            <p:cNvPr id="4" name="Rectángulo 3"/>
            <p:cNvSpPr/>
            <p:nvPr/>
          </p:nvSpPr>
          <p:spPr>
            <a:xfrm>
              <a:off x="3876261" y="159026"/>
              <a:ext cx="3756991" cy="65896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321896" y="2968776"/>
              <a:ext cx="28657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/>
                <a:t>32-bit 32 </a:t>
              </a:r>
              <a:r>
                <a:rPr lang="es-ES" sz="2800" b="1" dirty="0" err="1" smtClean="0"/>
                <a:t>registers</a:t>
              </a:r>
              <a:endParaRPr lang="es-ES" sz="2800" b="1" dirty="0"/>
            </a:p>
            <a:p>
              <a:pPr algn="ctr"/>
              <a:r>
                <a:rPr lang="es-ES" sz="2800" b="1" dirty="0" smtClean="0"/>
                <a:t>(x0-x31)</a:t>
              </a:r>
              <a:endParaRPr lang="es-ES" sz="2800" b="1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2266121" y="327993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266121" y="609602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2266121" y="1186071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2266121" y="1467680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2266121" y="2044149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2266121" y="2325758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2266121" y="2903885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2266121" y="3185494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>
              <a:off x="2266121" y="5158410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2266121" y="5440019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2266121" y="4028665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2266121" y="4310274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>
              <a:off x="7633252" y="1325216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7633252" y="2183294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7633252" y="3041372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7633252" y="3901108"/>
              <a:ext cx="161014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1206142" y="83693"/>
              <a:ext cx="1033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raddr0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235959" y="379021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rden0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>
              <a:off x="2266121" y="3747056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2266121" y="4876801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2266121" y="6288159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>
              <a:off x="2266121" y="6569768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2266121" y="6006550"/>
              <a:ext cx="16101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1201493" y="942240"/>
              <a:ext cx="1033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raddr1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1231310" y="1227629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rden1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196844" y="1805453"/>
              <a:ext cx="1033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raddr2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1226661" y="2090842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rden2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1196844" y="2659241"/>
              <a:ext cx="1033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raddr3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1236600" y="2944630"/>
              <a:ext cx="931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rden3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176325" y="3507548"/>
              <a:ext cx="115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waddr0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1265776" y="3782998"/>
              <a:ext cx="88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wen0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1326051" y="4069429"/>
              <a:ext cx="732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wd0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1173414" y="4643777"/>
              <a:ext cx="115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waddr1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262865" y="4919227"/>
              <a:ext cx="88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wen1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323140" y="5205658"/>
              <a:ext cx="732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wd1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173414" y="5767912"/>
              <a:ext cx="1157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waddr2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262865" y="6043362"/>
              <a:ext cx="88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wen2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1323140" y="6329793"/>
              <a:ext cx="732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wd2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9203001" y="1089198"/>
              <a:ext cx="610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rd0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9203001" y="1966680"/>
              <a:ext cx="610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rd1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9203001" y="2826036"/>
              <a:ext cx="610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rd2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9203000" y="3685010"/>
              <a:ext cx="610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rd3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82" name="Conector recto 81"/>
            <p:cNvCxnSpPr/>
            <p:nvPr/>
          </p:nvCxnSpPr>
          <p:spPr>
            <a:xfrm flipV="1">
              <a:off x="2951921" y="241954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2951921" y="511028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 flipV="1">
              <a:off x="2954303" y="1104082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 flipV="1">
              <a:off x="2954303" y="1373156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 flipV="1">
              <a:off x="2949604" y="1969996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 flipV="1">
              <a:off x="2949604" y="2239070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 flipV="1">
              <a:off x="2950243" y="2829126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 flipV="1">
              <a:off x="2950243" y="3098200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2950953" y="3681118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 flipV="1">
              <a:off x="2950953" y="3950192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2956555" y="4240839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flipV="1">
              <a:off x="2944002" y="4820874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2944002" y="5089948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 flipV="1">
              <a:off x="2949604" y="5380595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2947835" y="5936651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 flipV="1">
              <a:off x="2947835" y="6205725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2953437" y="6496372"/>
              <a:ext cx="163660" cy="156945"/>
            </a:xfrm>
            <a:prstGeom prst="line">
              <a:avLst/>
            </a:prstGeom>
            <a:ln w="190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2752977" y="13647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756292" y="285315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2749662" y="880550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2752977" y="1152218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752977" y="1748029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2756292" y="2019697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2746347" y="2587609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2749662" y="2879155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2749662" y="3424592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2752977" y="3696260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2653747" y="3997133"/>
              <a:ext cx="524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743387" y="4559962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746702" y="4831630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2647472" y="5132503"/>
              <a:ext cx="524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2743387" y="5684474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5</a:t>
              </a:r>
              <a:endParaRPr lang="es-ES" sz="20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746702" y="5956142"/>
              <a:ext cx="233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2647472" y="6257015"/>
              <a:ext cx="524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cxnSp>
          <p:nvCxnSpPr>
            <p:cNvPr id="120" name="Conector recto 119"/>
            <p:cNvCxnSpPr/>
            <p:nvPr/>
          </p:nvCxnSpPr>
          <p:spPr>
            <a:xfrm flipV="1">
              <a:off x="8367166" y="1250556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8100392" y="1018978"/>
              <a:ext cx="42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32</a:t>
              </a:r>
              <a:endParaRPr lang="es-ES" dirty="0"/>
            </a:p>
          </p:txBody>
        </p:sp>
        <p:cxnSp>
          <p:nvCxnSpPr>
            <p:cNvPr id="124" name="Conector recto 123"/>
            <p:cNvCxnSpPr/>
            <p:nvPr/>
          </p:nvCxnSpPr>
          <p:spPr>
            <a:xfrm flipV="1">
              <a:off x="8367166" y="211286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adroTexto 124"/>
            <p:cNvSpPr txBox="1"/>
            <p:nvPr/>
          </p:nvSpPr>
          <p:spPr>
            <a:xfrm>
              <a:off x="8100392" y="1881285"/>
              <a:ext cx="42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32</a:t>
              </a:r>
              <a:endParaRPr lang="es-ES" dirty="0"/>
            </a:p>
          </p:txBody>
        </p:sp>
        <p:cxnSp>
          <p:nvCxnSpPr>
            <p:cNvPr id="126" name="Conector recto 125"/>
            <p:cNvCxnSpPr/>
            <p:nvPr/>
          </p:nvCxnSpPr>
          <p:spPr>
            <a:xfrm flipV="1">
              <a:off x="8368788" y="2960092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adroTexto 126"/>
            <p:cNvSpPr txBox="1"/>
            <p:nvPr/>
          </p:nvSpPr>
          <p:spPr>
            <a:xfrm>
              <a:off x="8102014" y="2728514"/>
              <a:ext cx="42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32</a:t>
              </a:r>
              <a:endParaRPr lang="es-ES" dirty="0"/>
            </a:p>
          </p:txBody>
        </p:sp>
        <p:cxnSp>
          <p:nvCxnSpPr>
            <p:cNvPr id="128" name="Conector recto 127"/>
            <p:cNvCxnSpPr/>
            <p:nvPr/>
          </p:nvCxnSpPr>
          <p:spPr>
            <a:xfrm flipV="1">
              <a:off x="8368788" y="3809581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/>
            <p:cNvSpPr txBox="1"/>
            <p:nvPr/>
          </p:nvSpPr>
          <p:spPr>
            <a:xfrm>
              <a:off x="8102014" y="3578003"/>
              <a:ext cx="42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48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9</cp:revision>
  <dcterms:created xsi:type="dcterms:W3CDTF">2021-01-23T13:23:45Z</dcterms:created>
  <dcterms:modified xsi:type="dcterms:W3CDTF">2021-04-06T10:26:51Z</dcterms:modified>
</cp:coreProperties>
</file>