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0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22/04/2021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72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22/04/2021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16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22/04/2021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303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22/04/2021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0741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22/04/2021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7364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22/04/2021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2181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22/04/2021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054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22/04/2021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407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22/04/2021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849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22/04/2021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0945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22/04/2021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2263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A444F-3805-4F7C-A0BD-0B800246E98C}" type="datetimeFigureOut">
              <a:rPr lang="es-ES" smtClean="0"/>
              <a:t>22/04/2021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6640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497" y="56318"/>
            <a:ext cx="9118738" cy="68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1763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ANGEL CHAVER MARTINEZ</dc:creator>
  <cp:lastModifiedBy>DANIEL ANGEL CHAVER MARTINEZ</cp:lastModifiedBy>
  <cp:revision>14</cp:revision>
  <dcterms:created xsi:type="dcterms:W3CDTF">2021-01-23T13:23:45Z</dcterms:created>
  <dcterms:modified xsi:type="dcterms:W3CDTF">2021-04-22T07:39:40Z</dcterms:modified>
</cp:coreProperties>
</file>