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1615497" y="56318"/>
            <a:ext cx="9118738" cy="6801682"/>
            <a:chOff x="1451113" y="56318"/>
            <a:chExt cx="9118738" cy="680168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113" y="56318"/>
              <a:ext cx="9118738" cy="6801682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/>
          </p:nvCxnSpPr>
          <p:spPr>
            <a:xfrm>
              <a:off x="4267062" y="2623930"/>
              <a:ext cx="209715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rot="5400000">
              <a:off x="2280795" y="4621930"/>
              <a:ext cx="3996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rot="5400000">
              <a:off x="3963586" y="4913713"/>
              <a:ext cx="3420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4276587" y="6634010"/>
              <a:ext cx="1404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5673586" y="3203713"/>
              <a:ext cx="684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rot="5400000">
              <a:off x="6078288" y="2911930"/>
              <a:ext cx="576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13</cp:revision>
  <dcterms:created xsi:type="dcterms:W3CDTF">2021-01-23T13:23:45Z</dcterms:created>
  <dcterms:modified xsi:type="dcterms:W3CDTF">2021-03-30T05:09:50Z</dcterms:modified>
</cp:coreProperties>
</file>