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2" autoAdjust="0"/>
    <p:restoredTop sz="94660"/>
  </p:normalViewPr>
  <p:slideViewPr>
    <p:cSldViewPr snapToGrid="0">
      <p:cViewPr varScale="1">
        <p:scale>
          <a:sx n="93" d="100"/>
          <a:sy n="93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/>
          <p:cNvGrpSpPr/>
          <p:nvPr/>
        </p:nvGrpSpPr>
        <p:grpSpPr>
          <a:xfrm>
            <a:off x="1726273" y="1188097"/>
            <a:ext cx="5895653" cy="2339790"/>
            <a:chOff x="1726273" y="1188097"/>
            <a:chExt cx="5895653" cy="2339790"/>
          </a:xfrm>
        </p:grpSpPr>
        <p:grpSp>
          <p:nvGrpSpPr>
            <p:cNvPr id="25" name="Grupo 24"/>
            <p:cNvGrpSpPr/>
            <p:nvPr/>
          </p:nvGrpSpPr>
          <p:grpSpPr>
            <a:xfrm>
              <a:off x="4283564" y="1188097"/>
              <a:ext cx="3338362" cy="2339790"/>
              <a:chOff x="4283564" y="1188097"/>
              <a:chExt cx="3338362" cy="2339790"/>
            </a:xfrm>
          </p:grpSpPr>
          <p:sp>
            <p:nvSpPr>
              <p:cNvPr id="117" name="Rectángulo 116"/>
              <p:cNvSpPr/>
              <p:nvPr/>
            </p:nvSpPr>
            <p:spPr>
              <a:xfrm>
                <a:off x="4292738" y="1897088"/>
                <a:ext cx="812020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Rectángulo 120"/>
              <p:cNvSpPr/>
              <p:nvPr/>
            </p:nvSpPr>
            <p:spPr>
              <a:xfrm>
                <a:off x="5104758" y="1897087"/>
                <a:ext cx="812020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Rectángulo 121"/>
              <p:cNvSpPr/>
              <p:nvPr/>
            </p:nvSpPr>
            <p:spPr>
              <a:xfrm>
                <a:off x="5916778" y="1893562"/>
                <a:ext cx="812020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Rectángulo 122"/>
              <p:cNvSpPr/>
              <p:nvPr/>
            </p:nvSpPr>
            <p:spPr>
              <a:xfrm>
                <a:off x="6733528" y="1897087"/>
                <a:ext cx="812020" cy="4622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Rectángulo 129"/>
              <p:cNvSpPr/>
              <p:nvPr/>
            </p:nvSpPr>
            <p:spPr>
              <a:xfrm>
                <a:off x="4292738" y="2359305"/>
                <a:ext cx="812020" cy="4622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Rectángulo 136"/>
              <p:cNvSpPr/>
              <p:nvPr/>
            </p:nvSpPr>
            <p:spPr>
              <a:xfrm>
                <a:off x="5104758" y="2359304"/>
                <a:ext cx="812020" cy="4622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Rectángulo 137"/>
              <p:cNvSpPr/>
              <p:nvPr/>
            </p:nvSpPr>
            <p:spPr>
              <a:xfrm>
                <a:off x="5916778" y="2351016"/>
                <a:ext cx="812020" cy="4622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9" name="Rectángulo 138"/>
              <p:cNvSpPr/>
              <p:nvPr/>
            </p:nvSpPr>
            <p:spPr>
              <a:xfrm>
                <a:off x="6728798" y="2351015"/>
                <a:ext cx="812020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7" name="Conector recto 6"/>
              <p:cNvCxnSpPr/>
              <p:nvPr/>
            </p:nvCxnSpPr>
            <p:spPr>
              <a:xfrm>
                <a:off x="4291184" y="1897087"/>
                <a:ext cx="0" cy="1630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/>
              <p:cNvCxnSpPr/>
              <p:nvPr/>
            </p:nvCxnSpPr>
            <p:spPr>
              <a:xfrm>
                <a:off x="7548438" y="1897087"/>
                <a:ext cx="0" cy="1630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CuadroTexto 117"/>
              <p:cNvSpPr txBox="1"/>
              <p:nvPr/>
            </p:nvSpPr>
            <p:spPr>
              <a:xfrm>
                <a:off x="4283564" y="1928916"/>
                <a:ext cx="33383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Byte 0  Byte 1   Byte 2   Byte 3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4283564" y="2391133"/>
                <a:ext cx="33383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Byte 4  Byte 5   Byte 6   Byte 7</a:t>
                </a:r>
                <a:endParaRPr lang="es-E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9" name="Conector recto de flecha 8"/>
              <p:cNvCxnSpPr/>
              <p:nvPr/>
            </p:nvCxnSpPr>
            <p:spPr>
              <a:xfrm>
                <a:off x="6191250" y="1499662"/>
                <a:ext cx="537548" cy="570007"/>
              </a:xfrm>
              <a:prstGeom prst="straightConnector1">
                <a:avLst/>
              </a:prstGeom>
              <a:ln w="25400">
                <a:solidFill>
                  <a:srgbClr val="FF33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ángulo 9"/>
              <p:cNvSpPr/>
              <p:nvPr/>
            </p:nvSpPr>
            <p:spPr>
              <a:xfrm>
                <a:off x="5283800" y="1188097"/>
                <a:ext cx="19768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full_addr_dc1</a:t>
                </a:r>
                <a:endParaRPr lang="es-ES" dirty="0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4483823" y="3113224"/>
                <a:ext cx="1838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ea typeface="SimSun" panose="02010600030101010101" pitchFamily="2" charset="-122"/>
                  </a:rPr>
                  <a:t>end_addr_dc1</a:t>
                </a:r>
                <a:endParaRPr lang="es-ES" dirty="0"/>
              </a:p>
            </p:txBody>
          </p:sp>
          <p:cxnSp>
            <p:nvCxnSpPr>
              <p:cNvPr id="141" name="Conector recto de flecha 140"/>
              <p:cNvCxnSpPr/>
              <p:nvPr/>
            </p:nvCxnSpPr>
            <p:spPr>
              <a:xfrm flipV="1">
                <a:off x="5178235" y="2679661"/>
                <a:ext cx="730923" cy="492165"/>
              </a:xfrm>
              <a:prstGeom prst="straightConnector1">
                <a:avLst/>
              </a:prstGeom>
              <a:ln w="25400">
                <a:solidFill>
                  <a:srgbClr val="FF33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CuadroTexto 155"/>
            <p:cNvSpPr txBox="1"/>
            <p:nvPr/>
          </p:nvSpPr>
          <p:spPr>
            <a:xfrm>
              <a:off x="1727050" y="1924615"/>
              <a:ext cx="2564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/>
                <a:t>Address</a:t>
              </a:r>
              <a:r>
                <a:rPr lang="es-ES" sz="2000" b="1" dirty="0" smtClean="0"/>
                <a:t> = </a:t>
              </a:r>
              <a:r>
                <a:rPr lang="es-ES" sz="2000" b="1" dirty="0" smtClean="0"/>
                <a:t>0xF0040000</a:t>
              </a:r>
              <a:endParaRPr lang="es-ES" sz="2000" b="1" dirty="0"/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1726273" y="2386772"/>
              <a:ext cx="2564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/>
                <a:t>Address</a:t>
              </a:r>
              <a:r>
                <a:rPr lang="es-ES" sz="2000" b="1" dirty="0" smtClean="0"/>
                <a:t> = </a:t>
              </a:r>
              <a:r>
                <a:rPr lang="es-ES" sz="2000" b="1" dirty="0" smtClean="0"/>
                <a:t>0xF0040004</a:t>
              </a:r>
              <a:endParaRPr lang="es-E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24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Calibri Light</vt:lpstr>
      <vt:lpstr>Courier New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49</cp:revision>
  <dcterms:created xsi:type="dcterms:W3CDTF">2021-01-23T13:23:45Z</dcterms:created>
  <dcterms:modified xsi:type="dcterms:W3CDTF">2021-05-24T19:03:06Z</dcterms:modified>
</cp:coreProperties>
</file>