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11/05/2021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-338187" y="260158"/>
            <a:ext cx="12745531" cy="5293224"/>
            <a:chOff x="-338187" y="260158"/>
            <a:chExt cx="12745531" cy="5293224"/>
          </a:xfrm>
        </p:grpSpPr>
        <p:grpSp>
          <p:nvGrpSpPr>
            <p:cNvPr id="15" name="Grupo 14"/>
            <p:cNvGrpSpPr/>
            <p:nvPr/>
          </p:nvGrpSpPr>
          <p:grpSpPr>
            <a:xfrm>
              <a:off x="-338187" y="260158"/>
              <a:ext cx="12745531" cy="5293224"/>
              <a:chOff x="-338187" y="260158"/>
              <a:chExt cx="12745531" cy="5293224"/>
            </a:xfrm>
          </p:grpSpPr>
          <p:sp>
            <p:nvSpPr>
              <p:cNvPr id="119" name="CuadroTexto 118"/>
              <p:cNvSpPr txBox="1"/>
              <p:nvPr/>
            </p:nvSpPr>
            <p:spPr>
              <a:xfrm>
                <a:off x="1936987" y="349107"/>
                <a:ext cx="113069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800" b="1" dirty="0" err="1" smtClean="0">
                    <a:solidFill>
                      <a:srgbClr val="FF0000"/>
                    </a:solidFill>
                  </a:rPr>
                  <a:t>Cycle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i</a:t>
                </a:r>
                <a:endParaRPr lang="es-ES" sz="28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ectángulo 81"/>
              <p:cNvSpPr/>
              <p:nvPr/>
            </p:nvSpPr>
            <p:spPr>
              <a:xfrm>
                <a:off x="1185796" y="1187384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CuadroTexto 82"/>
              <p:cNvSpPr txBox="1"/>
              <p:nvPr/>
            </p:nvSpPr>
            <p:spPr>
              <a:xfrm>
                <a:off x="1241367" y="1219674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1183980" y="1649601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CuadroTexto 84"/>
              <p:cNvSpPr txBox="1"/>
              <p:nvPr/>
            </p:nvSpPr>
            <p:spPr>
              <a:xfrm>
                <a:off x="1239551" y="1681891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Rectángulo 87"/>
              <p:cNvSpPr/>
              <p:nvPr/>
            </p:nvSpPr>
            <p:spPr>
              <a:xfrm>
                <a:off x="1185796" y="2111818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CuadroTexto 88"/>
              <p:cNvSpPr txBox="1"/>
              <p:nvPr/>
            </p:nvSpPr>
            <p:spPr>
              <a:xfrm>
                <a:off x="1241367" y="2144108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Rectángulo 89"/>
              <p:cNvSpPr/>
              <p:nvPr/>
            </p:nvSpPr>
            <p:spPr>
              <a:xfrm>
                <a:off x="1183980" y="2574035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CuadroTexto 90"/>
              <p:cNvSpPr txBox="1"/>
              <p:nvPr/>
            </p:nvSpPr>
            <p:spPr>
              <a:xfrm>
                <a:off x="1239551" y="2606325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Rectángulo 91"/>
              <p:cNvSpPr/>
              <p:nvPr/>
            </p:nvSpPr>
            <p:spPr>
              <a:xfrm>
                <a:off x="1185796" y="3036252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1241367" y="3068542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Rectángulo 93"/>
              <p:cNvSpPr/>
              <p:nvPr/>
            </p:nvSpPr>
            <p:spPr>
              <a:xfrm>
                <a:off x="1183980" y="3498469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CuadroTexto 94"/>
              <p:cNvSpPr txBox="1"/>
              <p:nvPr/>
            </p:nvSpPr>
            <p:spPr>
              <a:xfrm>
                <a:off x="1239551" y="3530759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Rectángulo 95"/>
              <p:cNvSpPr/>
              <p:nvPr/>
            </p:nvSpPr>
            <p:spPr>
              <a:xfrm>
                <a:off x="1185796" y="3960686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CuadroTexto 96"/>
              <p:cNvSpPr txBox="1"/>
              <p:nvPr/>
            </p:nvSpPr>
            <p:spPr>
              <a:xfrm>
                <a:off x="1241367" y="3992976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Rectángulo 97"/>
              <p:cNvSpPr/>
              <p:nvPr/>
            </p:nvSpPr>
            <p:spPr>
              <a:xfrm>
                <a:off x="1183980" y="4422903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1239551" y="4455193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Rectángulo 99"/>
              <p:cNvSpPr/>
              <p:nvPr/>
            </p:nvSpPr>
            <p:spPr>
              <a:xfrm>
                <a:off x="2264325" y="1187384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2319896" y="1219674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0x00000002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2262509" y="1649601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CuadroTexto 102"/>
              <p:cNvSpPr txBox="1"/>
              <p:nvPr/>
            </p:nvSpPr>
            <p:spPr>
              <a:xfrm>
                <a:off x="2318080" y="1681891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2264325" y="2111818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CuadroTexto 106"/>
              <p:cNvSpPr txBox="1"/>
              <p:nvPr/>
            </p:nvSpPr>
            <p:spPr>
              <a:xfrm>
                <a:off x="2319896" y="2144108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Rectángulo 107"/>
              <p:cNvSpPr/>
              <p:nvPr/>
            </p:nvSpPr>
            <p:spPr>
              <a:xfrm>
                <a:off x="2262509" y="2574035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CuadroTexto 108"/>
              <p:cNvSpPr txBox="1"/>
              <p:nvPr/>
            </p:nvSpPr>
            <p:spPr>
              <a:xfrm>
                <a:off x="2318080" y="2606325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Rectángulo 109"/>
              <p:cNvSpPr/>
              <p:nvPr/>
            </p:nvSpPr>
            <p:spPr>
              <a:xfrm>
                <a:off x="2264325" y="3036252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CuadroTexto 111"/>
              <p:cNvSpPr txBox="1"/>
              <p:nvPr/>
            </p:nvSpPr>
            <p:spPr>
              <a:xfrm>
                <a:off x="2319896" y="3068542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Rectángulo 112"/>
              <p:cNvSpPr/>
              <p:nvPr/>
            </p:nvSpPr>
            <p:spPr>
              <a:xfrm>
                <a:off x="2262509" y="3498469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CuadroTexto 113"/>
              <p:cNvSpPr txBox="1"/>
              <p:nvPr/>
            </p:nvSpPr>
            <p:spPr>
              <a:xfrm>
                <a:off x="2318080" y="3530759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5" name="Rectángulo 114"/>
              <p:cNvSpPr/>
              <p:nvPr/>
            </p:nvSpPr>
            <p:spPr>
              <a:xfrm>
                <a:off x="2264325" y="3960686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CuadroTexto 115"/>
              <p:cNvSpPr txBox="1"/>
              <p:nvPr/>
            </p:nvSpPr>
            <p:spPr>
              <a:xfrm>
                <a:off x="2319896" y="3992976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7" name="Rectángulo 116"/>
              <p:cNvSpPr/>
              <p:nvPr/>
            </p:nvSpPr>
            <p:spPr>
              <a:xfrm>
                <a:off x="2262509" y="4422903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CuadroTexto 117"/>
              <p:cNvSpPr txBox="1"/>
              <p:nvPr/>
            </p:nvSpPr>
            <p:spPr>
              <a:xfrm>
                <a:off x="2318080" y="4455193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" name="Conector recto de flecha 3"/>
              <p:cNvCxnSpPr/>
              <p:nvPr/>
            </p:nvCxnSpPr>
            <p:spPr>
              <a:xfrm>
                <a:off x="679155" y="2800350"/>
                <a:ext cx="5048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CuadroTexto 119"/>
              <p:cNvSpPr txBox="1"/>
              <p:nvPr/>
            </p:nvSpPr>
            <p:spPr>
              <a:xfrm>
                <a:off x="-338187" y="2414198"/>
                <a:ext cx="1524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WrPtr</a:t>
                </a:r>
                <a:r>
                  <a:rPr lang="es-ES" sz="2000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</a:t>
                </a:r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RdPtr</a:t>
                </a:r>
                <a:endParaRPr lang="es-ES" sz="2000" b="1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5742361" y="347870"/>
                <a:ext cx="149297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800" b="1" dirty="0" err="1" smtClean="0">
                    <a:solidFill>
                      <a:srgbClr val="FF0000"/>
                    </a:solidFill>
                  </a:rPr>
                  <a:t>Cycle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i+1</a:t>
                </a:r>
                <a:endParaRPr lang="es-ES" sz="28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Rectángulo 125"/>
              <p:cNvSpPr/>
              <p:nvPr/>
            </p:nvSpPr>
            <p:spPr>
              <a:xfrm>
                <a:off x="5172310" y="1186147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CuadroTexto 126"/>
              <p:cNvSpPr txBox="1"/>
              <p:nvPr/>
            </p:nvSpPr>
            <p:spPr>
              <a:xfrm>
                <a:off x="5227881" y="1218437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Rectángulo 127"/>
              <p:cNvSpPr/>
              <p:nvPr/>
            </p:nvSpPr>
            <p:spPr>
              <a:xfrm>
                <a:off x="5170494" y="1648364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CuadroTexto 128"/>
              <p:cNvSpPr txBox="1"/>
              <p:nvPr/>
            </p:nvSpPr>
            <p:spPr>
              <a:xfrm>
                <a:off x="5226065" y="1680654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ángulo 130"/>
              <p:cNvSpPr/>
              <p:nvPr/>
            </p:nvSpPr>
            <p:spPr>
              <a:xfrm>
                <a:off x="5172310" y="2110581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CuadroTexto 132"/>
              <p:cNvSpPr txBox="1"/>
              <p:nvPr/>
            </p:nvSpPr>
            <p:spPr>
              <a:xfrm>
                <a:off x="5227881" y="2142871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ángulo 133"/>
              <p:cNvSpPr/>
              <p:nvPr/>
            </p:nvSpPr>
            <p:spPr>
              <a:xfrm>
                <a:off x="5170494" y="2572798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CuadroTexto 134"/>
              <p:cNvSpPr txBox="1"/>
              <p:nvPr/>
            </p:nvSpPr>
            <p:spPr>
              <a:xfrm>
                <a:off x="5226065" y="2605088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0000"/>
                    </a:solidFill>
                  </a:rPr>
                  <a:t>0x000C</a:t>
                </a:r>
                <a:endParaRPr lang="es-E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Rectángulo 135"/>
              <p:cNvSpPr/>
              <p:nvPr/>
            </p:nvSpPr>
            <p:spPr>
              <a:xfrm>
                <a:off x="5172310" y="3035015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CuadroTexto 142"/>
              <p:cNvSpPr txBox="1"/>
              <p:nvPr/>
            </p:nvSpPr>
            <p:spPr>
              <a:xfrm>
                <a:off x="5227881" y="3067305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5170494" y="3497232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CuadroTexto 146"/>
              <p:cNvSpPr txBox="1"/>
              <p:nvPr/>
            </p:nvSpPr>
            <p:spPr>
              <a:xfrm>
                <a:off x="5226065" y="3529522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Rectángulo 147"/>
              <p:cNvSpPr/>
              <p:nvPr/>
            </p:nvSpPr>
            <p:spPr>
              <a:xfrm>
                <a:off x="5172310" y="3959449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CuadroTexto 148"/>
              <p:cNvSpPr txBox="1"/>
              <p:nvPr/>
            </p:nvSpPr>
            <p:spPr>
              <a:xfrm>
                <a:off x="5227881" y="3991739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5170494" y="4421666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1" name="CuadroTexto 150"/>
              <p:cNvSpPr txBox="1"/>
              <p:nvPr/>
            </p:nvSpPr>
            <p:spPr>
              <a:xfrm>
                <a:off x="5226065" y="4453956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Rectángulo 151"/>
              <p:cNvSpPr/>
              <p:nvPr/>
            </p:nvSpPr>
            <p:spPr>
              <a:xfrm>
                <a:off x="6250839" y="1186147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3" name="CuadroTexto 152"/>
              <p:cNvSpPr txBox="1"/>
              <p:nvPr/>
            </p:nvSpPr>
            <p:spPr>
              <a:xfrm>
                <a:off x="6306410" y="1218437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0x00000002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4" name="Rectángulo 153"/>
              <p:cNvSpPr/>
              <p:nvPr/>
            </p:nvSpPr>
            <p:spPr>
              <a:xfrm>
                <a:off x="6249023" y="1648364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5" name="CuadroTexto 154"/>
              <p:cNvSpPr txBox="1"/>
              <p:nvPr/>
            </p:nvSpPr>
            <p:spPr>
              <a:xfrm>
                <a:off x="6304594" y="1680654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Rectángulo 157"/>
              <p:cNvSpPr/>
              <p:nvPr/>
            </p:nvSpPr>
            <p:spPr>
              <a:xfrm>
                <a:off x="6250839" y="2110581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CuadroTexto 158"/>
              <p:cNvSpPr txBox="1"/>
              <p:nvPr/>
            </p:nvSpPr>
            <p:spPr>
              <a:xfrm>
                <a:off x="6306410" y="2142871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0" name="Rectángulo 159"/>
              <p:cNvSpPr/>
              <p:nvPr/>
            </p:nvSpPr>
            <p:spPr>
              <a:xfrm>
                <a:off x="6249023" y="2572798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1" name="CuadroTexto 160"/>
              <p:cNvSpPr txBox="1"/>
              <p:nvPr/>
            </p:nvSpPr>
            <p:spPr>
              <a:xfrm>
                <a:off x="6304594" y="2605088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FF0000"/>
                    </a:solidFill>
                  </a:rPr>
                  <a:t>0x00000010</a:t>
                </a:r>
                <a:endParaRPr lang="es-E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Rectángulo 161"/>
              <p:cNvSpPr/>
              <p:nvPr/>
            </p:nvSpPr>
            <p:spPr>
              <a:xfrm>
                <a:off x="6250839" y="3035015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3" name="CuadroTexto 162"/>
              <p:cNvSpPr txBox="1"/>
              <p:nvPr/>
            </p:nvSpPr>
            <p:spPr>
              <a:xfrm>
                <a:off x="6306410" y="3067305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ángulo 164"/>
              <p:cNvSpPr/>
              <p:nvPr/>
            </p:nvSpPr>
            <p:spPr>
              <a:xfrm>
                <a:off x="6249023" y="3497232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CuadroTexto 165"/>
              <p:cNvSpPr txBox="1"/>
              <p:nvPr/>
            </p:nvSpPr>
            <p:spPr>
              <a:xfrm>
                <a:off x="6304594" y="3529522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8" name="Rectángulo 167"/>
              <p:cNvSpPr/>
              <p:nvPr/>
            </p:nvSpPr>
            <p:spPr>
              <a:xfrm>
                <a:off x="6250839" y="3959449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CuadroTexto 168"/>
              <p:cNvSpPr txBox="1"/>
              <p:nvPr/>
            </p:nvSpPr>
            <p:spPr>
              <a:xfrm>
                <a:off x="6306410" y="3991739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Rectángulo 169"/>
              <p:cNvSpPr/>
              <p:nvPr/>
            </p:nvSpPr>
            <p:spPr>
              <a:xfrm>
                <a:off x="6249023" y="4421666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6304594" y="4453956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3" name="Conector recto 222"/>
              <p:cNvCxnSpPr/>
              <p:nvPr/>
            </p:nvCxnSpPr>
            <p:spPr>
              <a:xfrm flipH="1">
                <a:off x="4127388" y="260158"/>
                <a:ext cx="2" cy="529200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de flecha 223"/>
              <p:cNvCxnSpPr/>
              <p:nvPr/>
            </p:nvCxnSpPr>
            <p:spPr>
              <a:xfrm>
                <a:off x="4658381" y="2807884"/>
                <a:ext cx="5048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CuadroTexto 224"/>
              <p:cNvSpPr txBox="1"/>
              <p:nvPr/>
            </p:nvSpPr>
            <p:spPr>
              <a:xfrm>
                <a:off x="4354904" y="2444485"/>
                <a:ext cx="780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RdPtr</a:t>
                </a:r>
                <a:endParaRPr lang="es-ES" sz="2000" b="1" i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26" name="Conector recto de flecha 225"/>
              <p:cNvCxnSpPr/>
              <p:nvPr/>
            </p:nvCxnSpPr>
            <p:spPr>
              <a:xfrm>
                <a:off x="4658381" y="3281415"/>
                <a:ext cx="5048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CuadroTexto 226"/>
              <p:cNvSpPr txBox="1"/>
              <p:nvPr/>
            </p:nvSpPr>
            <p:spPr>
              <a:xfrm>
                <a:off x="4313228" y="2896102"/>
                <a:ext cx="817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WrPtr</a:t>
                </a:r>
                <a:endParaRPr lang="es-ES" sz="2000" b="1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CuadroTexto 227"/>
              <p:cNvSpPr txBox="1"/>
              <p:nvPr/>
            </p:nvSpPr>
            <p:spPr>
              <a:xfrm>
                <a:off x="10265650" y="349094"/>
                <a:ext cx="1492974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800" b="1" dirty="0" err="1" smtClean="0">
                    <a:solidFill>
                      <a:srgbClr val="FF0000"/>
                    </a:solidFill>
                  </a:rPr>
                  <a:t>Cycle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i+4</a:t>
                </a:r>
                <a:endParaRPr lang="es-ES" sz="28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Rectángulo 228"/>
              <p:cNvSpPr/>
              <p:nvPr/>
            </p:nvSpPr>
            <p:spPr>
              <a:xfrm>
                <a:off x="9695599" y="1187371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0" name="CuadroTexto 229"/>
              <p:cNvSpPr txBox="1"/>
              <p:nvPr/>
            </p:nvSpPr>
            <p:spPr>
              <a:xfrm>
                <a:off x="9751170" y="1219661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1" name="Rectángulo 230"/>
              <p:cNvSpPr/>
              <p:nvPr/>
            </p:nvSpPr>
            <p:spPr>
              <a:xfrm>
                <a:off x="9693783" y="1649588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2" name="CuadroTexto 231"/>
              <p:cNvSpPr txBox="1"/>
              <p:nvPr/>
            </p:nvSpPr>
            <p:spPr>
              <a:xfrm>
                <a:off x="9749354" y="1681878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Rectángulo 232"/>
              <p:cNvSpPr/>
              <p:nvPr/>
            </p:nvSpPr>
            <p:spPr>
              <a:xfrm>
                <a:off x="9695599" y="2111805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4" name="CuadroTexto 233"/>
              <p:cNvSpPr txBox="1"/>
              <p:nvPr/>
            </p:nvSpPr>
            <p:spPr>
              <a:xfrm>
                <a:off x="9751170" y="2144095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5" name="Rectángulo 234"/>
              <p:cNvSpPr/>
              <p:nvPr/>
            </p:nvSpPr>
            <p:spPr>
              <a:xfrm>
                <a:off x="9693783" y="2574022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6" name="CuadroTexto 235"/>
              <p:cNvSpPr txBox="1"/>
              <p:nvPr/>
            </p:nvSpPr>
            <p:spPr>
              <a:xfrm>
                <a:off x="9749354" y="2606312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0x000C</a:t>
                </a:r>
              </a:p>
            </p:txBody>
          </p:sp>
          <p:sp>
            <p:nvSpPr>
              <p:cNvPr id="237" name="Rectángulo 236"/>
              <p:cNvSpPr/>
              <p:nvPr/>
            </p:nvSpPr>
            <p:spPr>
              <a:xfrm>
                <a:off x="9695599" y="3036239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8" name="CuadroTexto 237"/>
              <p:cNvSpPr txBox="1"/>
              <p:nvPr/>
            </p:nvSpPr>
            <p:spPr>
              <a:xfrm>
                <a:off x="9751170" y="3068529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9693783" y="3498456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0" name="CuadroTexto 239"/>
              <p:cNvSpPr txBox="1"/>
              <p:nvPr/>
            </p:nvSpPr>
            <p:spPr>
              <a:xfrm>
                <a:off x="9749354" y="3530746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9695599" y="3960673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2" name="CuadroTexto 241"/>
              <p:cNvSpPr txBox="1"/>
              <p:nvPr/>
            </p:nvSpPr>
            <p:spPr>
              <a:xfrm>
                <a:off x="9751170" y="3992963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" name="Rectángulo 242"/>
              <p:cNvSpPr/>
              <p:nvPr/>
            </p:nvSpPr>
            <p:spPr>
              <a:xfrm>
                <a:off x="9693783" y="4422890"/>
                <a:ext cx="1078531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4" name="CuadroTexto 243"/>
              <p:cNvSpPr txBox="1"/>
              <p:nvPr/>
            </p:nvSpPr>
            <p:spPr>
              <a:xfrm>
                <a:off x="9749354" y="4455180"/>
                <a:ext cx="967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Rectángulo 244"/>
              <p:cNvSpPr/>
              <p:nvPr/>
            </p:nvSpPr>
            <p:spPr>
              <a:xfrm>
                <a:off x="10774128" y="1187371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6" name="CuadroTexto 245"/>
              <p:cNvSpPr txBox="1"/>
              <p:nvPr/>
            </p:nvSpPr>
            <p:spPr>
              <a:xfrm>
                <a:off x="10829699" y="1219661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0x00000002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7" name="Rectángulo 246"/>
              <p:cNvSpPr/>
              <p:nvPr/>
            </p:nvSpPr>
            <p:spPr>
              <a:xfrm>
                <a:off x="10772312" y="1649588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8" name="CuadroTexto 247"/>
              <p:cNvSpPr txBox="1"/>
              <p:nvPr/>
            </p:nvSpPr>
            <p:spPr>
              <a:xfrm>
                <a:off x="10827883" y="1681878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0x00000004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9" name="Rectángulo 248"/>
              <p:cNvSpPr/>
              <p:nvPr/>
            </p:nvSpPr>
            <p:spPr>
              <a:xfrm>
                <a:off x="10774128" y="2111805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0" name="CuadroTexto 249"/>
              <p:cNvSpPr txBox="1"/>
              <p:nvPr/>
            </p:nvSpPr>
            <p:spPr>
              <a:xfrm>
                <a:off x="10829699" y="2144095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0x00000008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10772312" y="2574022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2" name="CuadroTexto 251"/>
              <p:cNvSpPr txBox="1"/>
              <p:nvPr/>
            </p:nvSpPr>
            <p:spPr>
              <a:xfrm>
                <a:off x="10827883" y="2606312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0x00000010</a:t>
                </a:r>
              </a:p>
            </p:txBody>
          </p:sp>
          <p:sp>
            <p:nvSpPr>
              <p:cNvPr id="253" name="Rectángulo 252"/>
              <p:cNvSpPr/>
              <p:nvPr/>
            </p:nvSpPr>
            <p:spPr>
              <a:xfrm>
                <a:off x="10774128" y="3036239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4" name="CuadroTexto 253"/>
              <p:cNvSpPr txBox="1"/>
              <p:nvPr/>
            </p:nvSpPr>
            <p:spPr>
              <a:xfrm>
                <a:off x="10829699" y="3068529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5" name="Rectángulo 254"/>
              <p:cNvSpPr/>
              <p:nvPr/>
            </p:nvSpPr>
            <p:spPr>
              <a:xfrm>
                <a:off x="10772312" y="3498456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6" name="CuadroTexto 255"/>
              <p:cNvSpPr txBox="1"/>
              <p:nvPr/>
            </p:nvSpPr>
            <p:spPr>
              <a:xfrm>
                <a:off x="10827883" y="3530746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10774128" y="3960673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8" name="CuadroTexto 257"/>
              <p:cNvSpPr txBox="1"/>
              <p:nvPr/>
            </p:nvSpPr>
            <p:spPr>
              <a:xfrm>
                <a:off x="10829699" y="3992963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10772312" y="4422890"/>
                <a:ext cx="1633216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0" name="CuadroTexto 259"/>
              <p:cNvSpPr txBox="1"/>
              <p:nvPr/>
            </p:nvSpPr>
            <p:spPr>
              <a:xfrm>
                <a:off x="10827883" y="4455180"/>
                <a:ext cx="1464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0x00000000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61" name="Conector recto 260"/>
              <p:cNvCxnSpPr/>
              <p:nvPr/>
            </p:nvCxnSpPr>
            <p:spPr>
              <a:xfrm flipH="1">
                <a:off x="8069652" y="261382"/>
                <a:ext cx="2" cy="529200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CuadroTexto 265"/>
              <p:cNvSpPr txBox="1"/>
              <p:nvPr/>
            </p:nvSpPr>
            <p:spPr>
              <a:xfrm>
                <a:off x="8170996" y="2926669"/>
                <a:ext cx="15241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WrPtr</a:t>
                </a:r>
                <a:r>
                  <a:rPr lang="es-ES" sz="2000" b="1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</a:t>
                </a:r>
                <a:r>
                  <a:rPr lang="es-ES" sz="2000" b="1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RdPtr</a:t>
                </a:r>
                <a:endParaRPr lang="es-ES" sz="2000" b="1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67" name="Conector recto de flecha 266"/>
              <p:cNvCxnSpPr/>
              <p:nvPr/>
            </p:nvCxnSpPr>
            <p:spPr>
              <a:xfrm>
                <a:off x="9199831" y="3326779"/>
                <a:ext cx="5048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CuadroTexto 267"/>
              <p:cNvSpPr txBox="1"/>
              <p:nvPr/>
            </p:nvSpPr>
            <p:spPr>
              <a:xfrm>
                <a:off x="1126830" y="4904816"/>
                <a:ext cx="1261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 err="1" smtClean="0"/>
                  <a:t>Address</a:t>
                </a:r>
                <a:endParaRPr lang="es-ES" sz="2400" b="1" dirty="0"/>
              </a:p>
            </p:txBody>
          </p:sp>
          <p:sp>
            <p:nvSpPr>
              <p:cNvPr id="269" name="CuadroTexto 268"/>
              <p:cNvSpPr txBox="1"/>
              <p:nvPr/>
            </p:nvSpPr>
            <p:spPr>
              <a:xfrm>
                <a:off x="2663375" y="4894374"/>
                <a:ext cx="908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 smtClean="0"/>
                  <a:t>Data</a:t>
                </a:r>
                <a:endParaRPr lang="es-ES" sz="2400" b="1" dirty="0"/>
              </a:p>
            </p:txBody>
          </p:sp>
        </p:grpSp>
        <p:sp>
          <p:nvSpPr>
            <p:cNvPr id="270" name="CuadroTexto 269"/>
            <p:cNvSpPr txBox="1"/>
            <p:nvPr/>
          </p:nvSpPr>
          <p:spPr>
            <a:xfrm>
              <a:off x="5103818" y="4905319"/>
              <a:ext cx="126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 smtClean="0"/>
                <a:t>Address</a:t>
              </a:r>
              <a:endParaRPr lang="es-ES" sz="2400" b="1" dirty="0"/>
            </a:p>
          </p:txBody>
        </p:sp>
        <p:sp>
          <p:nvSpPr>
            <p:cNvPr id="271" name="CuadroTexto 270"/>
            <p:cNvSpPr txBox="1"/>
            <p:nvPr/>
          </p:nvSpPr>
          <p:spPr>
            <a:xfrm>
              <a:off x="6640363" y="4894877"/>
              <a:ext cx="908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/>
                <a:t>Data</a:t>
              </a:r>
              <a:endParaRPr lang="es-ES" sz="2400" b="1" dirty="0"/>
            </a:p>
          </p:txBody>
        </p:sp>
        <p:sp>
          <p:nvSpPr>
            <p:cNvPr id="272" name="CuadroTexto 271"/>
            <p:cNvSpPr txBox="1"/>
            <p:nvPr/>
          </p:nvSpPr>
          <p:spPr>
            <a:xfrm>
              <a:off x="9668847" y="4908515"/>
              <a:ext cx="1261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err="1" smtClean="0"/>
                <a:t>Address</a:t>
              </a:r>
              <a:endParaRPr lang="es-ES" sz="2400" b="1" dirty="0"/>
            </a:p>
          </p:txBody>
        </p:sp>
        <p:sp>
          <p:nvSpPr>
            <p:cNvPr id="273" name="CuadroTexto 272"/>
            <p:cNvSpPr txBox="1"/>
            <p:nvPr/>
          </p:nvSpPr>
          <p:spPr>
            <a:xfrm>
              <a:off x="11205392" y="4898073"/>
              <a:ext cx="908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 smtClean="0"/>
                <a:t>Data</a:t>
              </a:r>
              <a:endParaRPr lang="es-E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64</Words>
  <Application>Microsoft Office PowerPoint</Application>
  <PresentationFormat>Panorámica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41</cp:revision>
  <dcterms:created xsi:type="dcterms:W3CDTF">2021-01-23T13:23:45Z</dcterms:created>
  <dcterms:modified xsi:type="dcterms:W3CDTF">2021-05-11T03:26:51Z</dcterms:modified>
</cp:coreProperties>
</file>