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/>
          <p:cNvGrpSpPr/>
          <p:nvPr/>
        </p:nvGrpSpPr>
        <p:grpSpPr>
          <a:xfrm>
            <a:off x="-1479610" y="89115"/>
            <a:ext cx="14319460" cy="5476543"/>
            <a:chOff x="-1479610" y="89115"/>
            <a:chExt cx="14319460" cy="5476543"/>
          </a:xfrm>
        </p:grpSpPr>
        <p:sp>
          <p:nvSpPr>
            <p:cNvPr id="119" name="CuadroTexto 118"/>
            <p:cNvSpPr txBox="1"/>
            <p:nvPr/>
          </p:nvSpPr>
          <p:spPr>
            <a:xfrm>
              <a:off x="482164" y="99047"/>
              <a:ext cx="84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1</a:t>
              </a:r>
              <a:endParaRPr lang="es-ES" sz="2400" b="1" i="1" dirty="0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-949408" y="1830206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EX1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" name="Conector recto 2"/>
            <p:cNvCxnSpPr/>
            <p:nvPr/>
          </p:nvCxnSpPr>
          <p:spPr>
            <a:xfrm flipV="1">
              <a:off x="-1091662" y="2484212"/>
              <a:ext cx="13931512" cy="34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-1091662" y="3291798"/>
              <a:ext cx="13931512" cy="487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uadroTexto 174"/>
            <p:cNvSpPr txBox="1"/>
            <p:nvPr/>
          </p:nvSpPr>
          <p:spPr>
            <a:xfrm>
              <a:off x="-946205" y="2615403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EX2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-952743" y="3419330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smtClean="0">
                  <a:solidFill>
                    <a:schemeClr val="accent6">
                      <a:lumMod val="50000"/>
                    </a:schemeClr>
                  </a:solidFill>
                </a:rPr>
                <a:t>EX3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-1283355" y="1027891"/>
              <a:ext cx="130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Decode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6" name="Conector recto 55"/>
            <p:cNvCxnSpPr/>
            <p:nvPr/>
          </p:nvCxnSpPr>
          <p:spPr>
            <a:xfrm flipV="1">
              <a:off x="-1091662" y="1681897"/>
              <a:ext cx="13931512" cy="34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/>
            <p:cNvSpPr txBox="1"/>
            <p:nvPr/>
          </p:nvSpPr>
          <p:spPr>
            <a:xfrm>
              <a:off x="167491" y="1069548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67778" y="104712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-1091662" y="4075043"/>
              <a:ext cx="13931512" cy="2485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-1342563" y="4218918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Commit</a:t>
              </a:r>
              <a:endParaRPr lang="es-ES" sz="2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-1479610" y="5022845"/>
              <a:ext cx="1712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Writeback</a:t>
              </a:r>
              <a:endParaRPr lang="es-ES" sz="2800" b="1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79" name="Conector recto 78"/>
            <p:cNvCxnSpPr/>
            <p:nvPr/>
          </p:nvCxnSpPr>
          <p:spPr>
            <a:xfrm flipH="1">
              <a:off x="1786968" y="162342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/>
            <p:cNvSpPr txBox="1"/>
            <p:nvPr/>
          </p:nvSpPr>
          <p:spPr>
            <a:xfrm>
              <a:off x="1035513" y="106292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935800" y="104050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107486" y="559388"/>
              <a:ext cx="12732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i="1" dirty="0" smtClean="0">
                  <a:solidFill>
                    <a:schemeClr val="accent3">
                      <a:lumMod val="50000"/>
                    </a:schemeClr>
                  </a:solidFill>
                </a:rPr>
                <a:t>   </a:t>
              </a:r>
              <a:r>
                <a:rPr lang="es-ES" b="1" i="1" dirty="0">
                  <a:solidFill>
                    <a:schemeClr val="accent3">
                      <a:lumMod val="50000"/>
                    </a:schemeClr>
                  </a:solidFill>
                </a:rPr>
                <a:t>I0             I1 </a:t>
              </a:r>
              <a:r>
                <a:rPr lang="es-ES" b="1" i="1" dirty="0" smtClean="0">
                  <a:solidFill>
                    <a:schemeClr val="accent3">
                      <a:lumMod val="50000"/>
                    </a:schemeClr>
                  </a:solidFill>
                </a:rPr>
                <a:t>	   I0             I1</a:t>
              </a:r>
              <a:r>
                <a:rPr lang="es-ES" b="1" i="1" dirty="0">
                  <a:solidFill>
                    <a:schemeClr val="accent3">
                      <a:lumMod val="50000"/>
                    </a:schemeClr>
                  </a:solidFill>
                </a:rPr>
                <a:t> 	   I0             </a:t>
              </a:r>
              <a:r>
                <a:rPr lang="es-ES" b="1" i="1" dirty="0" smtClean="0">
                  <a:solidFill>
                    <a:schemeClr val="accent3">
                      <a:lumMod val="50000"/>
                    </a:schemeClr>
                  </a:solidFill>
                </a:rPr>
                <a:t>I1</a:t>
              </a:r>
              <a:r>
                <a:rPr lang="es-ES" b="1" i="1" dirty="0">
                  <a:solidFill>
                    <a:schemeClr val="accent3">
                      <a:lumMod val="50000"/>
                    </a:schemeClr>
                  </a:solidFill>
                </a:rPr>
                <a:t> 	   I0             </a:t>
              </a:r>
              <a:r>
                <a:rPr lang="es-ES" b="1" i="1" dirty="0" smtClean="0">
                  <a:solidFill>
                    <a:schemeClr val="accent3">
                      <a:lumMod val="50000"/>
                    </a:schemeClr>
                  </a:solidFill>
                </a:rPr>
                <a:t>I1</a:t>
              </a:r>
              <a:r>
                <a:rPr lang="es-ES" b="1" i="1" dirty="0">
                  <a:solidFill>
                    <a:schemeClr val="accent3">
                      <a:lumMod val="50000"/>
                    </a:schemeClr>
                  </a:solidFill>
                </a:rPr>
                <a:t> 	   I0             </a:t>
              </a:r>
              <a:r>
                <a:rPr lang="es-ES" b="1" i="1" dirty="0" smtClean="0">
                  <a:solidFill>
                    <a:schemeClr val="accent3">
                      <a:lumMod val="50000"/>
                    </a:schemeClr>
                  </a:solidFill>
                </a:rPr>
                <a:t>I1</a:t>
              </a:r>
              <a:r>
                <a:rPr lang="es-ES" b="1" i="1" dirty="0">
                  <a:solidFill>
                    <a:schemeClr val="accent3">
                      <a:lumMod val="50000"/>
                    </a:schemeClr>
                  </a:solidFill>
                </a:rPr>
                <a:t> 	   I0             </a:t>
              </a:r>
              <a:r>
                <a:rPr lang="es-ES" b="1" i="1" dirty="0" smtClean="0">
                  <a:solidFill>
                    <a:schemeClr val="accent3">
                      <a:lumMod val="50000"/>
                    </a:schemeClr>
                  </a:solidFill>
                </a:rPr>
                <a:t>I1</a:t>
              </a:r>
              <a:r>
                <a:rPr lang="es-ES" b="1" i="1" dirty="0">
                  <a:solidFill>
                    <a:schemeClr val="accent3">
                      <a:lumMod val="50000"/>
                    </a:schemeClr>
                  </a:solidFill>
                </a:rPr>
                <a:t> 	   I0             </a:t>
              </a:r>
              <a:r>
                <a:rPr lang="es-ES" b="1" i="1" dirty="0" smtClean="0">
                  <a:solidFill>
                    <a:schemeClr val="accent3">
                      <a:lumMod val="50000"/>
                    </a:schemeClr>
                  </a:solidFill>
                </a:rPr>
                <a:t>I1</a:t>
              </a:r>
              <a:endParaRPr lang="es-ES" b="1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2305590" y="92423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2</a:t>
              </a:r>
              <a:endParaRPr lang="es-ES" sz="2400" b="1" i="1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1989667" y="106292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1889954" y="104050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" name="Conector recto 110"/>
            <p:cNvCxnSpPr/>
            <p:nvPr/>
          </p:nvCxnSpPr>
          <p:spPr>
            <a:xfrm flipH="1">
              <a:off x="3629022" y="155718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/>
            <p:cNvSpPr txBox="1"/>
            <p:nvPr/>
          </p:nvSpPr>
          <p:spPr>
            <a:xfrm>
              <a:off x="2857689" y="1056300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Rectángulo 129"/>
            <p:cNvSpPr/>
            <p:nvPr/>
          </p:nvSpPr>
          <p:spPr>
            <a:xfrm>
              <a:off x="2757976" y="103387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1992982" y="1881248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Rectángulo 138"/>
            <p:cNvSpPr/>
            <p:nvPr/>
          </p:nvSpPr>
          <p:spPr>
            <a:xfrm>
              <a:off x="1893269" y="185882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2861004" y="187462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2761291" y="185220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4144327" y="102363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3</a:t>
              </a:r>
              <a:endParaRPr lang="es-ES" sz="2400" b="1" i="1" dirty="0"/>
            </a:p>
          </p:txBody>
        </p:sp>
        <p:cxnSp>
          <p:nvCxnSpPr>
            <p:cNvPr id="145" name="Conector recto 144"/>
            <p:cNvCxnSpPr/>
            <p:nvPr/>
          </p:nvCxnSpPr>
          <p:spPr>
            <a:xfrm flipH="1">
              <a:off x="5447881" y="165658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156"/>
            <p:cNvSpPr txBox="1"/>
            <p:nvPr/>
          </p:nvSpPr>
          <p:spPr>
            <a:xfrm>
              <a:off x="5976442" y="95739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</a:t>
              </a:r>
              <a:r>
                <a:rPr lang="es-ES" sz="2400" b="1" i="1" dirty="0"/>
                <a:t>4</a:t>
              </a:r>
            </a:p>
          </p:txBody>
        </p:sp>
        <p:cxnSp>
          <p:nvCxnSpPr>
            <p:cNvPr id="164" name="Conector recto 163"/>
            <p:cNvCxnSpPr/>
            <p:nvPr/>
          </p:nvCxnSpPr>
          <p:spPr>
            <a:xfrm flipH="1">
              <a:off x="7289935" y="159034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/>
            <p:cNvSpPr txBox="1"/>
            <p:nvPr/>
          </p:nvSpPr>
          <p:spPr>
            <a:xfrm>
              <a:off x="3825095" y="1874627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3725382" y="1852206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4693117" y="1868003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4593404" y="1845582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CuadroTexto 177"/>
            <p:cNvSpPr txBox="1"/>
            <p:nvPr/>
          </p:nvSpPr>
          <p:spPr>
            <a:xfrm>
              <a:off x="3828410" y="2692951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3728697" y="2670530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4696432" y="2686327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4596719" y="2663906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5627389" y="2692950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5527676" y="267052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CuadroTexto 183"/>
            <p:cNvSpPr txBox="1"/>
            <p:nvPr/>
          </p:nvSpPr>
          <p:spPr>
            <a:xfrm>
              <a:off x="6495411" y="2686326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6395698" y="2663905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5630704" y="351127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5530991" y="348885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CuadroTexto 187"/>
            <p:cNvSpPr txBox="1"/>
            <p:nvPr/>
          </p:nvSpPr>
          <p:spPr>
            <a:xfrm>
              <a:off x="6498726" y="3504650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6399013" y="348222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CuadroTexto 189"/>
            <p:cNvSpPr txBox="1"/>
            <p:nvPr/>
          </p:nvSpPr>
          <p:spPr>
            <a:xfrm>
              <a:off x="7828435" y="8911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5</a:t>
              </a:r>
              <a:endParaRPr lang="es-ES" sz="2400" b="1" i="1" dirty="0"/>
            </a:p>
          </p:txBody>
        </p:sp>
        <p:cxnSp>
          <p:nvCxnSpPr>
            <p:cNvPr id="191" name="Conector recto 190"/>
            <p:cNvCxnSpPr/>
            <p:nvPr/>
          </p:nvCxnSpPr>
          <p:spPr>
            <a:xfrm flipH="1">
              <a:off x="9141928" y="152410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CuadroTexto 192"/>
            <p:cNvSpPr txBox="1"/>
            <p:nvPr/>
          </p:nvSpPr>
          <p:spPr>
            <a:xfrm>
              <a:off x="7479382" y="350133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4" name="Rectángulo 193"/>
            <p:cNvSpPr/>
            <p:nvPr/>
          </p:nvSpPr>
          <p:spPr>
            <a:xfrm>
              <a:off x="7379669" y="347891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CuadroTexto 194"/>
            <p:cNvSpPr txBox="1"/>
            <p:nvPr/>
          </p:nvSpPr>
          <p:spPr>
            <a:xfrm>
              <a:off x="8347404" y="3494710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8247691" y="347228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7482697" y="4299780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7382984" y="427735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CuadroTexto 198"/>
            <p:cNvSpPr txBox="1"/>
            <p:nvPr/>
          </p:nvSpPr>
          <p:spPr>
            <a:xfrm>
              <a:off x="8350719" y="4293156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Rectángulo 199"/>
            <p:cNvSpPr/>
            <p:nvPr/>
          </p:nvSpPr>
          <p:spPr>
            <a:xfrm>
              <a:off x="8251006" y="4270735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1" name="Conector recto 200"/>
            <p:cNvCxnSpPr/>
            <p:nvPr/>
          </p:nvCxnSpPr>
          <p:spPr>
            <a:xfrm>
              <a:off x="-1096632" y="4883645"/>
              <a:ext cx="13936482" cy="1242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uadroTexto 201"/>
            <p:cNvSpPr txBox="1"/>
            <p:nvPr/>
          </p:nvSpPr>
          <p:spPr>
            <a:xfrm>
              <a:off x="9670487" y="92430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</a:t>
              </a:r>
              <a:r>
                <a:rPr lang="es-ES" sz="2400" b="1" i="1" dirty="0"/>
                <a:t>6</a:t>
              </a:r>
            </a:p>
          </p:txBody>
        </p:sp>
        <p:cxnSp>
          <p:nvCxnSpPr>
            <p:cNvPr id="203" name="Conector recto 202"/>
            <p:cNvCxnSpPr/>
            <p:nvPr/>
          </p:nvCxnSpPr>
          <p:spPr>
            <a:xfrm flipH="1">
              <a:off x="10983980" y="155725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uadroTexto 204"/>
            <p:cNvSpPr txBox="1"/>
            <p:nvPr/>
          </p:nvSpPr>
          <p:spPr>
            <a:xfrm>
              <a:off x="9331373" y="4289842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Rectángulo 205"/>
            <p:cNvSpPr/>
            <p:nvPr/>
          </p:nvSpPr>
          <p:spPr>
            <a:xfrm>
              <a:off x="9231660" y="4267421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CuadroTexto 206"/>
            <p:cNvSpPr txBox="1"/>
            <p:nvPr/>
          </p:nvSpPr>
          <p:spPr>
            <a:xfrm>
              <a:off x="10199395" y="4283218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08" name="Rectángulo 207"/>
            <p:cNvSpPr/>
            <p:nvPr/>
          </p:nvSpPr>
          <p:spPr>
            <a:xfrm>
              <a:off x="10099682" y="426079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CuadroTexto 209"/>
            <p:cNvSpPr txBox="1"/>
            <p:nvPr/>
          </p:nvSpPr>
          <p:spPr>
            <a:xfrm>
              <a:off x="9334688" y="5088288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add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11" name="Rectángulo 210"/>
            <p:cNvSpPr/>
            <p:nvPr/>
          </p:nvSpPr>
          <p:spPr>
            <a:xfrm>
              <a:off x="9234975" y="506586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10202710" y="508166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sub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10102997" y="505924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CuadroTexto 213"/>
            <p:cNvSpPr txBox="1"/>
            <p:nvPr/>
          </p:nvSpPr>
          <p:spPr>
            <a:xfrm>
              <a:off x="11522478" y="9574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i="1" dirty="0" err="1" smtClean="0"/>
                <a:t>Cyc</a:t>
              </a:r>
              <a:r>
                <a:rPr lang="es-ES" sz="2400" b="1" i="1" dirty="0" smtClean="0"/>
                <a:t> 7</a:t>
              </a:r>
              <a:endParaRPr lang="es-ES" sz="2400" b="1" i="1" dirty="0"/>
            </a:p>
          </p:txBody>
        </p:sp>
        <p:sp>
          <p:nvSpPr>
            <p:cNvPr id="217" name="CuadroTexto 216"/>
            <p:cNvSpPr txBox="1"/>
            <p:nvPr/>
          </p:nvSpPr>
          <p:spPr>
            <a:xfrm>
              <a:off x="11183364" y="5068409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smtClean="0">
                  <a:solidFill>
                    <a:srgbClr val="FF0000"/>
                  </a:solidFill>
                </a:rPr>
                <a:t> </a:t>
              </a:r>
              <a:r>
                <a:rPr lang="es-ES" sz="2000" b="1" dirty="0" err="1" smtClean="0">
                  <a:solidFill>
                    <a:srgbClr val="FF0000"/>
                  </a:solidFill>
                </a:rPr>
                <a:t>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11083651" y="5045988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9" name="CuadroTexto 218"/>
            <p:cNvSpPr txBox="1"/>
            <p:nvPr/>
          </p:nvSpPr>
          <p:spPr>
            <a:xfrm>
              <a:off x="12051386" y="5061785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 smtClean="0">
                  <a:solidFill>
                    <a:srgbClr val="FF0000"/>
                  </a:solidFill>
                </a:rPr>
                <a:t>xor</a:t>
              </a:r>
              <a:endParaRPr lang="es-E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20" name="Rectángulo 219"/>
            <p:cNvSpPr/>
            <p:nvPr/>
          </p:nvSpPr>
          <p:spPr>
            <a:xfrm>
              <a:off x="11951673" y="5039364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77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33</cp:revision>
  <dcterms:created xsi:type="dcterms:W3CDTF">2021-01-23T13:23:45Z</dcterms:created>
  <dcterms:modified xsi:type="dcterms:W3CDTF">2021-10-10T14:51:43Z</dcterms:modified>
</cp:coreProperties>
</file>