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2" autoAdjust="0"/>
    <p:restoredTop sz="94660"/>
  </p:normalViewPr>
  <p:slideViewPr>
    <p:cSldViewPr snapToGrid="0">
      <p:cViewPr>
        <p:scale>
          <a:sx n="100" d="100"/>
          <a:sy n="100" d="100"/>
        </p:scale>
        <p:origin x="56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20075" y="619071"/>
            <a:ext cx="11766516" cy="3411285"/>
            <a:chOff x="220075" y="619071"/>
            <a:chExt cx="11766516" cy="3411285"/>
          </a:xfrm>
        </p:grpSpPr>
        <p:sp>
          <p:nvSpPr>
            <p:cNvPr id="7" name="CuadroTexto 6"/>
            <p:cNvSpPr txBox="1"/>
            <p:nvPr/>
          </p:nvSpPr>
          <p:spPr>
            <a:xfrm>
              <a:off x="6065490" y="3507136"/>
              <a:ext cx="1130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err="1" smtClean="0"/>
                <a:t>Cycle</a:t>
              </a:r>
              <a:r>
                <a:rPr lang="es-ES" sz="2800" b="1" dirty="0" smtClean="0"/>
                <a:t> </a:t>
              </a:r>
              <a:r>
                <a:rPr lang="es-ES" sz="2800" b="1" i="1" dirty="0" smtClean="0"/>
                <a:t>i</a:t>
              </a:r>
              <a:endParaRPr lang="es-ES" sz="2800" b="1" i="1" dirty="0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5159118" y="1277536"/>
              <a:ext cx="1362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 t6,t6,t1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1" name="CuadroTexto 110"/>
            <p:cNvSpPr txBox="1"/>
            <p:nvPr/>
          </p:nvSpPr>
          <p:spPr>
            <a:xfrm>
              <a:off x="9425367" y="3507136"/>
              <a:ext cx="1492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err="1" smtClean="0"/>
                <a:t>Cycle</a:t>
              </a:r>
              <a:r>
                <a:rPr lang="es-ES" sz="2800" b="1" dirty="0" smtClean="0"/>
                <a:t> </a:t>
              </a:r>
              <a:r>
                <a:rPr lang="es-ES" sz="2800" b="1" i="1" dirty="0" smtClean="0"/>
                <a:t>i+1</a:t>
              </a:r>
              <a:endParaRPr lang="es-ES" sz="2800" b="1" i="1" dirty="0"/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2322809" y="3507136"/>
              <a:ext cx="1424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err="1" smtClean="0"/>
                <a:t>Cycle</a:t>
              </a:r>
              <a:r>
                <a:rPr lang="es-ES" sz="2800" b="1" dirty="0" smtClean="0"/>
                <a:t> </a:t>
              </a:r>
              <a:r>
                <a:rPr lang="es-ES" sz="2800" b="1" i="1" dirty="0" smtClean="0"/>
                <a:t>i-1</a:t>
              </a:r>
              <a:endParaRPr lang="es-ES" sz="2800" b="1" i="1" dirty="0"/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6588924" y="1275539"/>
              <a:ext cx="1681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>
                  <a:solidFill>
                    <a:srgbClr val="FF0000"/>
                  </a:solidFill>
                </a:rPr>
                <a:t>b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ne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 a0,a1,208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0" name="Rectángulo 129"/>
            <p:cNvSpPr/>
            <p:nvPr/>
          </p:nvSpPr>
          <p:spPr>
            <a:xfrm>
              <a:off x="5059406" y="1255115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223410" y="1223923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smtClean="0"/>
                <a:t>EX1</a:t>
              </a:r>
              <a:endParaRPr lang="es-ES" sz="2800" b="1" i="1" dirty="0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6629900" y="1256421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5159118" y="2060965"/>
              <a:ext cx="1398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rgbClr val="FF0000"/>
                  </a:solidFill>
                </a:rPr>
                <a:t>s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ub t4,t4,t1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6695518" y="2058968"/>
              <a:ext cx="147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 t5,t5,t1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5059406" y="2038544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6629900" y="2039850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5159118" y="2896562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>
                  <a:solidFill>
                    <a:srgbClr val="FF0000"/>
                  </a:solidFill>
                </a:rPr>
                <a:t>a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ddi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 a0,a0,1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6681590" y="2894565"/>
              <a:ext cx="14466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>
                  <a:solidFill>
                    <a:srgbClr val="FF0000"/>
                  </a:solidFill>
                </a:rPr>
                <a:t>a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dd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 t3,t3,t1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4" name="Rectángulo 143"/>
            <p:cNvSpPr/>
            <p:nvPr/>
          </p:nvSpPr>
          <p:spPr>
            <a:xfrm>
              <a:off x="5059406" y="2874141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6629900" y="2875447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" name="Conector recto 2"/>
            <p:cNvCxnSpPr/>
            <p:nvPr/>
          </p:nvCxnSpPr>
          <p:spPr>
            <a:xfrm flipV="1">
              <a:off x="223410" y="1876356"/>
              <a:ext cx="11763181" cy="2140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223410" y="2683565"/>
              <a:ext cx="11763180" cy="7800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uadroTexto 174"/>
            <p:cNvSpPr txBox="1"/>
            <p:nvPr/>
          </p:nvSpPr>
          <p:spPr>
            <a:xfrm>
              <a:off x="226613" y="2009120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smtClean="0"/>
                <a:t>EX2</a:t>
              </a:r>
              <a:endParaRPr lang="es-ES" sz="2800" b="1" i="1" dirty="0"/>
            </a:p>
          </p:txBody>
        </p:sp>
        <p:sp>
          <p:nvSpPr>
            <p:cNvPr id="176" name="CuadroTexto 175"/>
            <p:cNvSpPr txBox="1"/>
            <p:nvPr/>
          </p:nvSpPr>
          <p:spPr>
            <a:xfrm>
              <a:off x="220075" y="2813047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smtClean="0"/>
                <a:t>EX3</a:t>
              </a:r>
              <a:endParaRPr lang="es-ES" sz="2800" b="1" i="1" dirty="0"/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1555764" y="1265580"/>
              <a:ext cx="1398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rgbClr val="FF0000"/>
                  </a:solidFill>
                </a:rPr>
                <a:t>s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ub t4,t4,t1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8" name="CuadroTexto 177"/>
            <p:cNvSpPr txBox="1"/>
            <p:nvPr/>
          </p:nvSpPr>
          <p:spPr>
            <a:xfrm>
              <a:off x="3101689" y="1263583"/>
              <a:ext cx="147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 t5,t5,t1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9" name="Rectángulo 178"/>
            <p:cNvSpPr/>
            <p:nvPr/>
          </p:nvSpPr>
          <p:spPr>
            <a:xfrm>
              <a:off x="1456052" y="1243159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Rectángulo 179"/>
            <p:cNvSpPr/>
            <p:nvPr/>
          </p:nvSpPr>
          <p:spPr>
            <a:xfrm>
              <a:off x="3026546" y="1244465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CuadroTexto 180"/>
            <p:cNvSpPr txBox="1"/>
            <p:nvPr/>
          </p:nvSpPr>
          <p:spPr>
            <a:xfrm>
              <a:off x="1555764" y="2071360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>
                  <a:solidFill>
                    <a:srgbClr val="FF0000"/>
                  </a:solidFill>
                </a:rPr>
                <a:t>a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ddi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 a0,a0,1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82" name="CuadroTexto 181"/>
            <p:cNvSpPr txBox="1"/>
            <p:nvPr/>
          </p:nvSpPr>
          <p:spPr>
            <a:xfrm>
              <a:off x="3078236" y="2069363"/>
              <a:ext cx="14466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>
                  <a:solidFill>
                    <a:srgbClr val="FF0000"/>
                  </a:solidFill>
                </a:rPr>
                <a:t>a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dd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 t3,t3,t1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1456052" y="2048939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Rectángulo 183"/>
            <p:cNvSpPr/>
            <p:nvPr/>
          </p:nvSpPr>
          <p:spPr>
            <a:xfrm>
              <a:off x="3026546" y="2050245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CuadroTexto 184"/>
            <p:cNvSpPr txBox="1"/>
            <p:nvPr/>
          </p:nvSpPr>
          <p:spPr>
            <a:xfrm>
              <a:off x="1558809" y="2897108"/>
              <a:ext cx="1362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 smtClean="0">
                  <a:solidFill>
                    <a:schemeClr val="bg1">
                      <a:lumMod val="65000"/>
                    </a:schemeClr>
                  </a:solidFill>
                </a:rPr>
                <a:t>xor</a:t>
              </a:r>
              <a:r>
                <a:rPr lang="es-ES" sz="2000" b="1" dirty="0" smtClean="0">
                  <a:solidFill>
                    <a:schemeClr val="bg1">
                      <a:lumMod val="65000"/>
                    </a:schemeClr>
                  </a:solidFill>
                </a:rPr>
                <a:t> t6,t6,t1</a:t>
              </a:r>
              <a:endParaRPr lang="es-ES" sz="2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2988615" y="2895111"/>
              <a:ext cx="1681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  <a:r>
                <a:rPr lang="es-ES" sz="2000" b="1" dirty="0" err="1" smtClean="0">
                  <a:solidFill>
                    <a:schemeClr val="bg1">
                      <a:lumMod val="65000"/>
                    </a:schemeClr>
                  </a:solidFill>
                </a:rPr>
                <a:t>ne</a:t>
              </a:r>
              <a:r>
                <a:rPr lang="es-ES" sz="2000" b="1" dirty="0" smtClean="0">
                  <a:solidFill>
                    <a:schemeClr val="bg1">
                      <a:lumMod val="65000"/>
                    </a:schemeClr>
                  </a:solidFill>
                </a:rPr>
                <a:t> a0,a1,208</a:t>
              </a:r>
              <a:endParaRPr lang="es-ES" sz="2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7" name="Rectángulo 186"/>
            <p:cNvSpPr/>
            <p:nvPr/>
          </p:nvSpPr>
          <p:spPr>
            <a:xfrm>
              <a:off x="1459097" y="2874687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Rectángulo 187"/>
            <p:cNvSpPr/>
            <p:nvPr/>
          </p:nvSpPr>
          <p:spPr>
            <a:xfrm>
              <a:off x="3029591" y="2875993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CuadroTexto 188"/>
            <p:cNvSpPr txBox="1"/>
            <p:nvPr/>
          </p:nvSpPr>
          <p:spPr>
            <a:xfrm>
              <a:off x="8787331" y="2058278"/>
              <a:ext cx="1362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 t6,t6,t1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90" name="CuadroTexto 189"/>
            <p:cNvSpPr txBox="1"/>
            <p:nvPr/>
          </p:nvSpPr>
          <p:spPr>
            <a:xfrm>
              <a:off x="10217137" y="2056281"/>
              <a:ext cx="1681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>
                  <a:solidFill>
                    <a:srgbClr val="FF0000"/>
                  </a:solidFill>
                </a:rPr>
                <a:t>b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ne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 a0,a1,208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91" name="Rectángulo 190"/>
            <p:cNvSpPr/>
            <p:nvPr/>
          </p:nvSpPr>
          <p:spPr>
            <a:xfrm>
              <a:off x="8687619" y="2035857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Rectángulo 191"/>
            <p:cNvSpPr/>
            <p:nvPr/>
          </p:nvSpPr>
          <p:spPr>
            <a:xfrm>
              <a:off x="10258113" y="2037163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CuadroTexto 192"/>
            <p:cNvSpPr txBox="1"/>
            <p:nvPr/>
          </p:nvSpPr>
          <p:spPr>
            <a:xfrm>
              <a:off x="8787331" y="2841707"/>
              <a:ext cx="1398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rgbClr val="FF0000"/>
                  </a:solidFill>
                </a:rPr>
                <a:t>s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ub t4,t4,t1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94" name="CuadroTexto 193"/>
            <p:cNvSpPr txBox="1"/>
            <p:nvPr/>
          </p:nvSpPr>
          <p:spPr>
            <a:xfrm>
              <a:off x="10304681" y="2839710"/>
              <a:ext cx="147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 t5,t5,t1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95" name="Rectángulo 194"/>
            <p:cNvSpPr/>
            <p:nvPr/>
          </p:nvSpPr>
          <p:spPr>
            <a:xfrm>
              <a:off x="8687619" y="2819286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Rectángulo 195"/>
            <p:cNvSpPr/>
            <p:nvPr/>
          </p:nvSpPr>
          <p:spPr>
            <a:xfrm>
              <a:off x="10258113" y="2820592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8787331" y="1260233"/>
              <a:ext cx="1481496" cy="400110"/>
            </a:xfrm>
            <a:prstGeom prst="rect">
              <a:avLst/>
            </a:prstGeom>
            <a:noFill/>
            <a:effectLst>
              <a:glow rad="127000">
                <a:schemeClr val="accent1">
                  <a:alpha val="3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s-ES" sz="2000" b="1" dirty="0" err="1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  <a:r>
                <a:rPr lang="es-ES" sz="2000" b="1" dirty="0" err="1" smtClean="0">
                  <a:solidFill>
                    <a:schemeClr val="bg1">
                      <a:lumMod val="65000"/>
                    </a:schemeClr>
                  </a:solidFill>
                </a:rPr>
                <a:t>ddi</a:t>
              </a:r>
              <a:r>
                <a:rPr lang="es-ES" sz="2000" b="1" dirty="0" smtClean="0">
                  <a:solidFill>
                    <a:schemeClr val="bg1">
                      <a:lumMod val="65000"/>
                    </a:schemeClr>
                  </a:solidFill>
                </a:rPr>
                <a:t> a0,a0,1</a:t>
              </a:r>
              <a:endParaRPr lang="es-ES" sz="2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8" name="CuadroTexto 197"/>
            <p:cNvSpPr txBox="1"/>
            <p:nvPr/>
          </p:nvSpPr>
          <p:spPr>
            <a:xfrm>
              <a:off x="10309803" y="1258236"/>
              <a:ext cx="1446610" cy="400110"/>
            </a:xfrm>
            <a:prstGeom prst="rect">
              <a:avLst/>
            </a:prstGeom>
            <a:noFill/>
            <a:effectLst>
              <a:glow rad="127000">
                <a:schemeClr val="accent1">
                  <a:alpha val="3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s-ES" sz="2000" b="1" dirty="0" err="1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  <a:r>
                <a:rPr lang="es-ES" sz="2000" b="1" dirty="0" err="1" smtClean="0">
                  <a:solidFill>
                    <a:schemeClr val="bg1">
                      <a:lumMod val="65000"/>
                    </a:schemeClr>
                  </a:solidFill>
                </a:rPr>
                <a:t>dd</a:t>
              </a:r>
              <a:r>
                <a:rPr lang="es-ES" sz="2000" b="1" dirty="0" smtClean="0">
                  <a:solidFill>
                    <a:schemeClr val="bg1">
                      <a:lumMod val="65000"/>
                    </a:schemeClr>
                  </a:solidFill>
                </a:rPr>
                <a:t> t3,t3,t1</a:t>
              </a:r>
              <a:endParaRPr lang="es-ES" sz="2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8687619" y="1237812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Rectángulo 199"/>
            <p:cNvSpPr/>
            <p:nvPr/>
          </p:nvSpPr>
          <p:spPr>
            <a:xfrm>
              <a:off x="10258113" y="1239118"/>
              <a:ext cx="1570494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3" name="CuadroTexto 202"/>
            <p:cNvSpPr txBox="1"/>
            <p:nvPr/>
          </p:nvSpPr>
          <p:spPr>
            <a:xfrm>
              <a:off x="1714781" y="64939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I0 Pipe</a:t>
              </a:r>
              <a:endParaRPr lang="es-ES" sz="24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4" name="CuadroTexto 203"/>
            <p:cNvSpPr txBox="1"/>
            <p:nvPr/>
          </p:nvSpPr>
          <p:spPr>
            <a:xfrm>
              <a:off x="3254990" y="65434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I1 Pipe</a:t>
              </a:r>
              <a:endParaRPr lang="es-ES" sz="24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5" name="CuadroTexto 204"/>
            <p:cNvSpPr txBox="1"/>
            <p:nvPr/>
          </p:nvSpPr>
          <p:spPr>
            <a:xfrm>
              <a:off x="5324756" y="64939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I0 Pipe</a:t>
              </a:r>
              <a:endParaRPr lang="es-ES" sz="24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6" name="CuadroTexto 205"/>
            <p:cNvSpPr txBox="1"/>
            <p:nvPr/>
          </p:nvSpPr>
          <p:spPr>
            <a:xfrm>
              <a:off x="6864965" y="65434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I1 Pipe</a:t>
              </a:r>
              <a:endParaRPr lang="es-ES" sz="24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7" name="CuadroTexto 206"/>
            <p:cNvSpPr txBox="1"/>
            <p:nvPr/>
          </p:nvSpPr>
          <p:spPr>
            <a:xfrm>
              <a:off x="8982356" y="64939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I0 Pipe</a:t>
              </a:r>
              <a:endParaRPr lang="es-ES" sz="24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8" name="CuadroTexto 207"/>
            <p:cNvSpPr txBox="1"/>
            <p:nvPr/>
          </p:nvSpPr>
          <p:spPr>
            <a:xfrm>
              <a:off x="10522565" y="65434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I1 Pipe</a:t>
              </a:r>
              <a:endParaRPr lang="es-ES" sz="24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09" name="Conector recto 208"/>
            <p:cNvCxnSpPr/>
            <p:nvPr/>
          </p:nvCxnSpPr>
          <p:spPr>
            <a:xfrm flipH="1">
              <a:off x="4809385" y="620175"/>
              <a:ext cx="23385" cy="329357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 flipH="1">
              <a:off x="8426713" y="619071"/>
              <a:ext cx="23385" cy="329357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57</Words>
  <Application>Microsoft Office PowerPoint</Application>
  <PresentationFormat>Panorámica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17</cp:revision>
  <dcterms:created xsi:type="dcterms:W3CDTF">2021-01-23T13:23:45Z</dcterms:created>
  <dcterms:modified xsi:type="dcterms:W3CDTF">2021-02-03T19:05:07Z</dcterms:modified>
</cp:coreProperties>
</file>