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7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2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30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074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36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18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54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07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49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94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226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A444F-3805-4F7C-A0BD-0B800246E98C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64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-223492" y="162342"/>
            <a:ext cx="12253154" cy="5426514"/>
            <a:chOff x="-223492" y="162342"/>
            <a:chExt cx="12253154" cy="5426514"/>
          </a:xfrm>
        </p:grpSpPr>
        <p:sp>
          <p:nvSpPr>
            <p:cNvPr id="119" name="CuadroTexto 118"/>
            <p:cNvSpPr txBox="1"/>
            <p:nvPr/>
          </p:nvSpPr>
          <p:spPr>
            <a:xfrm>
              <a:off x="1446258" y="208376"/>
              <a:ext cx="8427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i="1" dirty="0" err="1" smtClean="0"/>
                <a:t>Cyc</a:t>
              </a:r>
              <a:r>
                <a:rPr lang="es-ES" sz="2400" b="1" i="1" dirty="0" smtClean="0"/>
                <a:t> 1</a:t>
              </a:r>
              <a:endParaRPr lang="es-ES" sz="2400" b="1" i="1" dirty="0"/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263166" y="1641365"/>
              <a:ext cx="7393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800" b="1" dirty="0" smtClean="0">
                  <a:solidFill>
                    <a:schemeClr val="accent6">
                      <a:lumMod val="50000"/>
                    </a:schemeClr>
                  </a:solidFill>
                </a:rPr>
                <a:t>EX1</a:t>
              </a:r>
              <a:endParaRPr lang="es-ES" sz="2800" b="1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3" name="Conector recto 2"/>
            <p:cNvCxnSpPr/>
            <p:nvPr/>
          </p:nvCxnSpPr>
          <p:spPr>
            <a:xfrm flipV="1">
              <a:off x="263166" y="2293798"/>
              <a:ext cx="11763181" cy="2140"/>
            </a:xfrm>
            <a:prstGeom prst="line">
              <a:avLst/>
            </a:prstGeom>
            <a:ln w="38100">
              <a:solidFill>
                <a:srgbClr val="8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/>
            <p:cNvCxnSpPr/>
            <p:nvPr/>
          </p:nvCxnSpPr>
          <p:spPr>
            <a:xfrm>
              <a:off x="263166" y="3101007"/>
              <a:ext cx="11763180" cy="7800"/>
            </a:xfrm>
            <a:prstGeom prst="line">
              <a:avLst/>
            </a:prstGeom>
            <a:ln w="38100">
              <a:solidFill>
                <a:srgbClr val="8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CuadroTexto 174"/>
            <p:cNvSpPr txBox="1"/>
            <p:nvPr/>
          </p:nvSpPr>
          <p:spPr>
            <a:xfrm>
              <a:off x="266369" y="2426562"/>
              <a:ext cx="7393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800" b="1" dirty="0" smtClean="0">
                  <a:solidFill>
                    <a:schemeClr val="accent6">
                      <a:lumMod val="50000"/>
                    </a:schemeClr>
                  </a:solidFill>
                </a:rPr>
                <a:t>EX2</a:t>
              </a:r>
              <a:endParaRPr lang="es-ES" sz="2800" b="1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76" name="CuadroTexto 175"/>
            <p:cNvSpPr txBox="1"/>
            <p:nvPr/>
          </p:nvSpPr>
          <p:spPr>
            <a:xfrm>
              <a:off x="259831" y="3230489"/>
              <a:ext cx="7393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800" b="1" dirty="0" smtClean="0">
                  <a:solidFill>
                    <a:schemeClr val="accent6">
                      <a:lumMod val="50000"/>
                    </a:schemeClr>
                  </a:solidFill>
                </a:rPr>
                <a:t>EX3</a:t>
              </a:r>
              <a:endParaRPr lang="es-ES" sz="2800" b="1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209" name="Conector recto 208"/>
            <p:cNvCxnSpPr/>
            <p:nvPr/>
          </p:nvCxnSpPr>
          <p:spPr>
            <a:xfrm flipH="1">
              <a:off x="2429693" y="168966"/>
              <a:ext cx="1" cy="540000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uadroTexto 54"/>
            <p:cNvSpPr txBox="1"/>
            <p:nvPr/>
          </p:nvSpPr>
          <p:spPr>
            <a:xfrm>
              <a:off x="-27237" y="839050"/>
              <a:ext cx="13066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800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Decode</a:t>
              </a:r>
              <a:endParaRPr lang="es-ES" sz="2800" b="1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56" name="Conector recto 55"/>
            <p:cNvCxnSpPr/>
            <p:nvPr/>
          </p:nvCxnSpPr>
          <p:spPr>
            <a:xfrm flipV="1">
              <a:off x="256430" y="1491483"/>
              <a:ext cx="11763181" cy="2140"/>
            </a:xfrm>
            <a:prstGeom prst="line">
              <a:avLst/>
            </a:prstGeom>
            <a:ln w="38100">
              <a:solidFill>
                <a:srgbClr val="8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CuadroTexto 58"/>
            <p:cNvSpPr txBox="1"/>
            <p:nvPr/>
          </p:nvSpPr>
          <p:spPr>
            <a:xfrm>
              <a:off x="1588784" y="880707"/>
              <a:ext cx="625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err="1" smtClean="0">
                  <a:solidFill>
                    <a:srgbClr val="FF0000"/>
                  </a:solidFill>
                </a:rPr>
                <a:t>add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60" name="Rectángulo 59"/>
            <p:cNvSpPr/>
            <p:nvPr/>
          </p:nvSpPr>
          <p:spPr>
            <a:xfrm>
              <a:off x="1489071" y="858286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6" name="Conector recto 65"/>
            <p:cNvCxnSpPr/>
            <p:nvPr/>
          </p:nvCxnSpPr>
          <p:spPr>
            <a:xfrm flipV="1">
              <a:off x="266481" y="3897313"/>
              <a:ext cx="11763181" cy="2140"/>
            </a:xfrm>
            <a:prstGeom prst="line">
              <a:avLst/>
            </a:prstGeom>
            <a:ln w="38100">
              <a:solidFill>
                <a:srgbClr val="8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266481" y="4704522"/>
              <a:ext cx="11763180" cy="7800"/>
            </a:xfrm>
            <a:prstGeom prst="line">
              <a:avLst/>
            </a:prstGeom>
            <a:ln w="38100">
              <a:solidFill>
                <a:srgbClr val="8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uadroTexto 67"/>
            <p:cNvSpPr txBox="1"/>
            <p:nvPr/>
          </p:nvSpPr>
          <p:spPr>
            <a:xfrm>
              <a:off x="-42900" y="4030077"/>
              <a:ext cx="13644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800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Commit</a:t>
              </a:r>
              <a:endParaRPr lang="es-ES" sz="2800" b="1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9" name="CuadroTexto 68"/>
            <p:cNvSpPr txBox="1"/>
            <p:nvPr/>
          </p:nvSpPr>
          <p:spPr>
            <a:xfrm>
              <a:off x="-223492" y="4834004"/>
              <a:ext cx="17125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800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Writeback</a:t>
              </a:r>
              <a:endParaRPr lang="es-ES" sz="2800" b="1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2602510" y="201752"/>
              <a:ext cx="8427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i="1" dirty="0" err="1" smtClean="0"/>
                <a:t>Cyc</a:t>
              </a:r>
              <a:r>
                <a:rPr lang="es-ES" sz="2400" b="1" i="1" dirty="0" smtClean="0"/>
                <a:t> </a:t>
              </a:r>
              <a:r>
                <a:rPr lang="es-ES" sz="2400" b="1" i="1" dirty="0"/>
                <a:t>2</a:t>
              </a:r>
            </a:p>
          </p:txBody>
        </p:sp>
        <p:cxnSp>
          <p:nvCxnSpPr>
            <p:cNvPr id="79" name="Conector recto 78"/>
            <p:cNvCxnSpPr/>
            <p:nvPr/>
          </p:nvCxnSpPr>
          <p:spPr>
            <a:xfrm flipH="1">
              <a:off x="3585946" y="162342"/>
              <a:ext cx="1" cy="540000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CuadroTexto 79"/>
            <p:cNvSpPr txBox="1"/>
            <p:nvPr/>
          </p:nvSpPr>
          <p:spPr>
            <a:xfrm>
              <a:off x="2745037" y="874083"/>
              <a:ext cx="657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smtClean="0">
                  <a:solidFill>
                    <a:srgbClr val="FF0000"/>
                  </a:solidFill>
                </a:rPr>
                <a:t>sub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81" name="Rectángulo 80"/>
            <p:cNvSpPr/>
            <p:nvPr/>
          </p:nvSpPr>
          <p:spPr>
            <a:xfrm>
              <a:off x="2645324" y="851662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2" name="CuadroTexto 81"/>
            <p:cNvSpPr txBox="1"/>
            <p:nvPr/>
          </p:nvSpPr>
          <p:spPr>
            <a:xfrm>
              <a:off x="2745036" y="1666574"/>
              <a:ext cx="625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err="1" smtClean="0">
                  <a:solidFill>
                    <a:srgbClr val="FF0000"/>
                  </a:solidFill>
                </a:rPr>
                <a:t>add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83" name="Rectángulo 82"/>
            <p:cNvSpPr/>
            <p:nvPr/>
          </p:nvSpPr>
          <p:spPr>
            <a:xfrm>
              <a:off x="2645323" y="1644153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4" name="CuadroTexto 83"/>
            <p:cNvSpPr txBox="1"/>
            <p:nvPr/>
          </p:nvSpPr>
          <p:spPr>
            <a:xfrm>
              <a:off x="3765386" y="211691"/>
              <a:ext cx="8427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i="1" dirty="0" err="1" smtClean="0"/>
                <a:t>Cyc</a:t>
              </a:r>
              <a:r>
                <a:rPr lang="es-ES" sz="2400" b="1" i="1" dirty="0" smtClean="0"/>
                <a:t> </a:t>
              </a:r>
              <a:r>
                <a:rPr lang="es-ES" sz="2400" b="1" i="1" dirty="0"/>
                <a:t>3</a:t>
              </a:r>
            </a:p>
          </p:txBody>
        </p:sp>
        <p:cxnSp>
          <p:nvCxnSpPr>
            <p:cNvPr id="85" name="Conector recto 84"/>
            <p:cNvCxnSpPr/>
            <p:nvPr/>
          </p:nvCxnSpPr>
          <p:spPr>
            <a:xfrm flipH="1">
              <a:off x="4748822" y="172281"/>
              <a:ext cx="1" cy="540000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CuadroTexto 87"/>
            <p:cNvSpPr txBox="1"/>
            <p:nvPr/>
          </p:nvSpPr>
          <p:spPr>
            <a:xfrm>
              <a:off x="4921639" y="205067"/>
              <a:ext cx="8427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i="1" dirty="0" err="1" smtClean="0"/>
                <a:t>Cyc</a:t>
              </a:r>
              <a:r>
                <a:rPr lang="es-ES" sz="2400" b="1" i="1" dirty="0" smtClean="0"/>
                <a:t> 4</a:t>
              </a:r>
              <a:endParaRPr lang="es-ES" sz="2400" b="1" i="1" dirty="0"/>
            </a:p>
          </p:txBody>
        </p:sp>
        <p:cxnSp>
          <p:nvCxnSpPr>
            <p:cNvPr id="89" name="Conector recto 88"/>
            <p:cNvCxnSpPr/>
            <p:nvPr/>
          </p:nvCxnSpPr>
          <p:spPr>
            <a:xfrm flipH="1">
              <a:off x="5905075" y="165657"/>
              <a:ext cx="1" cy="540000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CuadroTexto 89"/>
            <p:cNvSpPr txBox="1"/>
            <p:nvPr/>
          </p:nvSpPr>
          <p:spPr>
            <a:xfrm>
              <a:off x="5064166" y="877398"/>
              <a:ext cx="657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err="1" smtClean="0">
                  <a:solidFill>
                    <a:srgbClr val="FF0000"/>
                  </a:solidFill>
                </a:rPr>
                <a:t>xor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91" name="Rectángulo 90"/>
            <p:cNvSpPr/>
            <p:nvPr/>
          </p:nvSpPr>
          <p:spPr>
            <a:xfrm>
              <a:off x="4964453" y="854977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5064165" y="1669889"/>
              <a:ext cx="625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smtClean="0">
                  <a:solidFill>
                    <a:srgbClr val="FF0000"/>
                  </a:solidFill>
                </a:rPr>
                <a:t> </a:t>
              </a:r>
              <a:r>
                <a:rPr lang="es-ES" sz="2000" b="1" dirty="0" err="1" smtClean="0">
                  <a:solidFill>
                    <a:srgbClr val="FF0000"/>
                  </a:solidFill>
                </a:rPr>
                <a:t>or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93" name="Rectángulo 92"/>
            <p:cNvSpPr/>
            <p:nvPr/>
          </p:nvSpPr>
          <p:spPr>
            <a:xfrm>
              <a:off x="4964452" y="1647468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4" name="CuadroTexto 93"/>
            <p:cNvSpPr txBox="1"/>
            <p:nvPr/>
          </p:nvSpPr>
          <p:spPr>
            <a:xfrm>
              <a:off x="5057542" y="2490851"/>
              <a:ext cx="657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smtClean="0">
                  <a:solidFill>
                    <a:srgbClr val="FF0000"/>
                  </a:solidFill>
                </a:rPr>
                <a:t>sub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95" name="Rectángulo 94"/>
            <p:cNvSpPr/>
            <p:nvPr/>
          </p:nvSpPr>
          <p:spPr>
            <a:xfrm>
              <a:off x="4957829" y="2468430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6" name="CuadroTexto 95"/>
            <p:cNvSpPr txBox="1"/>
            <p:nvPr/>
          </p:nvSpPr>
          <p:spPr>
            <a:xfrm>
              <a:off x="5057541" y="3283342"/>
              <a:ext cx="625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err="1" smtClean="0">
                  <a:solidFill>
                    <a:srgbClr val="FF0000"/>
                  </a:solidFill>
                </a:rPr>
                <a:t>add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97" name="Rectángulo 96"/>
            <p:cNvSpPr/>
            <p:nvPr/>
          </p:nvSpPr>
          <p:spPr>
            <a:xfrm>
              <a:off x="4957828" y="3260921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8" name="CuadroTexto 97"/>
            <p:cNvSpPr txBox="1"/>
            <p:nvPr/>
          </p:nvSpPr>
          <p:spPr>
            <a:xfrm>
              <a:off x="3894661" y="880713"/>
              <a:ext cx="657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smtClean="0">
                  <a:solidFill>
                    <a:srgbClr val="FF0000"/>
                  </a:solidFill>
                </a:rPr>
                <a:t> </a:t>
              </a:r>
              <a:r>
                <a:rPr lang="es-ES" sz="2000" b="1" dirty="0" err="1" smtClean="0">
                  <a:solidFill>
                    <a:srgbClr val="FF0000"/>
                  </a:solidFill>
                </a:rPr>
                <a:t>or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99" name="Rectángulo 98"/>
            <p:cNvSpPr/>
            <p:nvPr/>
          </p:nvSpPr>
          <p:spPr>
            <a:xfrm>
              <a:off x="3794948" y="858292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0" name="CuadroTexto 99"/>
            <p:cNvSpPr txBox="1"/>
            <p:nvPr/>
          </p:nvSpPr>
          <p:spPr>
            <a:xfrm>
              <a:off x="3894660" y="1673204"/>
              <a:ext cx="625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smtClean="0">
                  <a:solidFill>
                    <a:srgbClr val="FF0000"/>
                  </a:solidFill>
                </a:rPr>
                <a:t>sub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01" name="Rectángulo 100"/>
            <p:cNvSpPr/>
            <p:nvPr/>
          </p:nvSpPr>
          <p:spPr>
            <a:xfrm>
              <a:off x="3794947" y="1650783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2" name="CuadroTexto 101"/>
            <p:cNvSpPr txBox="1"/>
            <p:nvPr/>
          </p:nvSpPr>
          <p:spPr>
            <a:xfrm>
              <a:off x="3888037" y="2494166"/>
              <a:ext cx="657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err="1" smtClean="0">
                  <a:solidFill>
                    <a:srgbClr val="FF0000"/>
                  </a:solidFill>
                </a:rPr>
                <a:t>add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03" name="Rectángulo 102"/>
            <p:cNvSpPr/>
            <p:nvPr/>
          </p:nvSpPr>
          <p:spPr>
            <a:xfrm>
              <a:off x="3788324" y="2471745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6" name="CuadroTexto 105"/>
            <p:cNvSpPr txBox="1"/>
            <p:nvPr/>
          </p:nvSpPr>
          <p:spPr>
            <a:xfrm>
              <a:off x="6069203" y="208382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i="1" dirty="0" err="1" smtClean="0"/>
                <a:t>Cyc</a:t>
              </a:r>
              <a:r>
                <a:rPr lang="es-ES" sz="2400" b="1" i="1" dirty="0" smtClean="0"/>
                <a:t> 5</a:t>
              </a:r>
              <a:endParaRPr lang="es-ES" sz="2400" b="1" i="1" dirty="0"/>
            </a:p>
          </p:txBody>
        </p:sp>
        <p:sp>
          <p:nvSpPr>
            <p:cNvPr id="107" name="CuadroTexto 106"/>
            <p:cNvSpPr txBox="1"/>
            <p:nvPr/>
          </p:nvSpPr>
          <p:spPr>
            <a:xfrm>
              <a:off x="6210480" y="1685785"/>
              <a:ext cx="657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err="1" smtClean="0">
                  <a:solidFill>
                    <a:srgbClr val="FF0000"/>
                  </a:solidFill>
                </a:rPr>
                <a:t>xor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08" name="Rectángulo 107"/>
            <p:cNvSpPr/>
            <p:nvPr/>
          </p:nvSpPr>
          <p:spPr>
            <a:xfrm>
              <a:off x="6110767" y="1663364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9" name="CuadroTexto 108"/>
            <p:cNvSpPr txBox="1"/>
            <p:nvPr/>
          </p:nvSpPr>
          <p:spPr>
            <a:xfrm>
              <a:off x="6210479" y="2478276"/>
              <a:ext cx="625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smtClean="0">
                  <a:solidFill>
                    <a:srgbClr val="FF0000"/>
                  </a:solidFill>
                </a:rPr>
                <a:t> </a:t>
              </a:r>
              <a:r>
                <a:rPr lang="es-ES" sz="2000" b="1" dirty="0" err="1" smtClean="0">
                  <a:solidFill>
                    <a:srgbClr val="FF0000"/>
                  </a:solidFill>
                </a:rPr>
                <a:t>or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10" name="Rectángulo 109"/>
            <p:cNvSpPr/>
            <p:nvPr/>
          </p:nvSpPr>
          <p:spPr>
            <a:xfrm>
              <a:off x="6110766" y="2455855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2" name="CuadroTexto 111"/>
            <p:cNvSpPr txBox="1"/>
            <p:nvPr/>
          </p:nvSpPr>
          <p:spPr>
            <a:xfrm>
              <a:off x="6203856" y="3299238"/>
              <a:ext cx="657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smtClean="0">
                  <a:solidFill>
                    <a:srgbClr val="FF0000"/>
                  </a:solidFill>
                </a:rPr>
                <a:t>sub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13" name="Rectángulo 112"/>
            <p:cNvSpPr/>
            <p:nvPr/>
          </p:nvSpPr>
          <p:spPr>
            <a:xfrm>
              <a:off x="6104143" y="3276817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4" name="CuadroTexto 113"/>
            <p:cNvSpPr txBox="1"/>
            <p:nvPr/>
          </p:nvSpPr>
          <p:spPr>
            <a:xfrm>
              <a:off x="6203855" y="4091729"/>
              <a:ext cx="625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err="1" smtClean="0">
                  <a:solidFill>
                    <a:srgbClr val="FF0000"/>
                  </a:solidFill>
                </a:rPr>
                <a:t>add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15" name="Rectángulo 114"/>
            <p:cNvSpPr/>
            <p:nvPr/>
          </p:nvSpPr>
          <p:spPr>
            <a:xfrm>
              <a:off x="6104142" y="4069308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6" name="Conector recto 115"/>
            <p:cNvCxnSpPr/>
            <p:nvPr/>
          </p:nvCxnSpPr>
          <p:spPr>
            <a:xfrm flipH="1">
              <a:off x="7081208" y="168972"/>
              <a:ext cx="1" cy="540000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CuadroTexto 116"/>
            <p:cNvSpPr txBox="1"/>
            <p:nvPr/>
          </p:nvSpPr>
          <p:spPr>
            <a:xfrm>
              <a:off x="7245336" y="211697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i="1" dirty="0" err="1" smtClean="0"/>
                <a:t>Cyc</a:t>
              </a:r>
              <a:r>
                <a:rPr lang="es-ES" sz="2400" b="1" i="1" dirty="0" smtClean="0"/>
                <a:t> 6</a:t>
              </a:r>
              <a:endParaRPr lang="es-ES" sz="2400" b="1" i="1" dirty="0"/>
            </a:p>
          </p:txBody>
        </p:sp>
        <p:sp>
          <p:nvSpPr>
            <p:cNvPr id="118" name="CuadroTexto 117"/>
            <p:cNvSpPr txBox="1"/>
            <p:nvPr/>
          </p:nvSpPr>
          <p:spPr>
            <a:xfrm>
              <a:off x="7386613" y="2494171"/>
              <a:ext cx="657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err="1" smtClean="0">
                  <a:solidFill>
                    <a:srgbClr val="FF0000"/>
                  </a:solidFill>
                </a:rPr>
                <a:t>xor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20" name="Rectángulo 119"/>
            <p:cNvSpPr/>
            <p:nvPr/>
          </p:nvSpPr>
          <p:spPr>
            <a:xfrm>
              <a:off x="7286900" y="2471750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1" name="CuadroTexto 120"/>
            <p:cNvSpPr txBox="1"/>
            <p:nvPr/>
          </p:nvSpPr>
          <p:spPr>
            <a:xfrm>
              <a:off x="7386612" y="3286662"/>
              <a:ext cx="625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smtClean="0">
                  <a:solidFill>
                    <a:srgbClr val="FF0000"/>
                  </a:solidFill>
                </a:rPr>
                <a:t> </a:t>
              </a:r>
              <a:r>
                <a:rPr lang="es-ES" sz="2000" b="1" dirty="0" err="1" smtClean="0">
                  <a:solidFill>
                    <a:srgbClr val="FF0000"/>
                  </a:solidFill>
                </a:rPr>
                <a:t>or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22" name="Rectángulo 121"/>
            <p:cNvSpPr/>
            <p:nvPr/>
          </p:nvSpPr>
          <p:spPr>
            <a:xfrm>
              <a:off x="7286899" y="3264241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" name="CuadroTexto 123"/>
            <p:cNvSpPr txBox="1"/>
            <p:nvPr/>
          </p:nvSpPr>
          <p:spPr>
            <a:xfrm>
              <a:off x="7379989" y="4107624"/>
              <a:ext cx="657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smtClean="0">
                  <a:solidFill>
                    <a:srgbClr val="FF0000"/>
                  </a:solidFill>
                </a:rPr>
                <a:t>sub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25" name="Rectángulo 124"/>
            <p:cNvSpPr/>
            <p:nvPr/>
          </p:nvSpPr>
          <p:spPr>
            <a:xfrm>
              <a:off x="7280276" y="4085203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6" name="CuadroTexto 125"/>
            <p:cNvSpPr txBox="1"/>
            <p:nvPr/>
          </p:nvSpPr>
          <p:spPr>
            <a:xfrm>
              <a:off x="7379988" y="4900115"/>
              <a:ext cx="625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err="1" smtClean="0">
                  <a:solidFill>
                    <a:srgbClr val="FF0000"/>
                  </a:solidFill>
                </a:rPr>
                <a:t>add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27" name="Rectángulo 126"/>
            <p:cNvSpPr/>
            <p:nvPr/>
          </p:nvSpPr>
          <p:spPr>
            <a:xfrm>
              <a:off x="7280275" y="4877694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28" name="Conector recto 127"/>
            <p:cNvCxnSpPr/>
            <p:nvPr/>
          </p:nvCxnSpPr>
          <p:spPr>
            <a:xfrm flipH="1">
              <a:off x="8247396" y="182226"/>
              <a:ext cx="1" cy="540000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CuadroTexto 128"/>
            <p:cNvSpPr txBox="1"/>
            <p:nvPr/>
          </p:nvSpPr>
          <p:spPr>
            <a:xfrm>
              <a:off x="8411524" y="224951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i="1" dirty="0" err="1" smtClean="0"/>
                <a:t>Cyc</a:t>
              </a:r>
              <a:r>
                <a:rPr lang="es-ES" sz="2400" b="1" i="1" dirty="0" smtClean="0"/>
                <a:t> 7</a:t>
              </a:r>
              <a:endParaRPr lang="es-ES" sz="2400" b="1" i="1" dirty="0"/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8552801" y="3292618"/>
              <a:ext cx="657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err="1" smtClean="0">
                  <a:solidFill>
                    <a:srgbClr val="FF0000"/>
                  </a:solidFill>
                </a:rPr>
                <a:t>xor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33" name="Rectángulo 132"/>
            <p:cNvSpPr/>
            <p:nvPr/>
          </p:nvSpPr>
          <p:spPr>
            <a:xfrm>
              <a:off x="8453088" y="3270197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4" name="CuadroTexto 133"/>
            <p:cNvSpPr txBox="1"/>
            <p:nvPr/>
          </p:nvSpPr>
          <p:spPr>
            <a:xfrm>
              <a:off x="8552800" y="4085109"/>
              <a:ext cx="625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smtClean="0">
                  <a:solidFill>
                    <a:srgbClr val="FF0000"/>
                  </a:solidFill>
                </a:rPr>
                <a:t> </a:t>
              </a:r>
              <a:r>
                <a:rPr lang="es-ES" sz="2000" b="1" dirty="0" err="1" smtClean="0">
                  <a:solidFill>
                    <a:srgbClr val="FF0000"/>
                  </a:solidFill>
                </a:rPr>
                <a:t>or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35" name="Rectángulo 134"/>
            <p:cNvSpPr/>
            <p:nvPr/>
          </p:nvSpPr>
          <p:spPr>
            <a:xfrm>
              <a:off x="8453087" y="4062688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6" name="CuadroTexto 135"/>
            <p:cNvSpPr txBox="1"/>
            <p:nvPr/>
          </p:nvSpPr>
          <p:spPr>
            <a:xfrm>
              <a:off x="8546177" y="4906071"/>
              <a:ext cx="657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smtClean="0">
                  <a:solidFill>
                    <a:srgbClr val="FF0000"/>
                  </a:solidFill>
                </a:rPr>
                <a:t>sub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47" name="Rectángulo 146"/>
            <p:cNvSpPr/>
            <p:nvPr/>
          </p:nvSpPr>
          <p:spPr>
            <a:xfrm>
              <a:off x="8446464" y="4883650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0" name="Conector recto 149"/>
            <p:cNvCxnSpPr/>
            <p:nvPr/>
          </p:nvCxnSpPr>
          <p:spPr>
            <a:xfrm flipH="1">
              <a:off x="9423522" y="185541"/>
              <a:ext cx="1" cy="540000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CuadroTexto 150"/>
            <p:cNvSpPr txBox="1"/>
            <p:nvPr/>
          </p:nvSpPr>
          <p:spPr>
            <a:xfrm>
              <a:off x="9587650" y="228266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i="1" dirty="0" err="1" smtClean="0"/>
                <a:t>Cyc</a:t>
              </a:r>
              <a:r>
                <a:rPr lang="es-ES" sz="2400" b="1" i="1" dirty="0" smtClean="0"/>
                <a:t> 8</a:t>
              </a:r>
              <a:endParaRPr lang="es-ES" sz="2400" b="1" i="1" dirty="0"/>
            </a:p>
          </p:txBody>
        </p:sp>
        <p:sp>
          <p:nvSpPr>
            <p:cNvPr id="152" name="CuadroTexto 151"/>
            <p:cNvSpPr txBox="1"/>
            <p:nvPr/>
          </p:nvSpPr>
          <p:spPr>
            <a:xfrm>
              <a:off x="9728927" y="4091064"/>
              <a:ext cx="657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err="1" smtClean="0">
                  <a:solidFill>
                    <a:srgbClr val="FF0000"/>
                  </a:solidFill>
                </a:rPr>
                <a:t>xor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53" name="Rectángulo 152"/>
            <p:cNvSpPr/>
            <p:nvPr/>
          </p:nvSpPr>
          <p:spPr>
            <a:xfrm>
              <a:off x="9629214" y="4068643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4" name="CuadroTexto 153"/>
            <p:cNvSpPr txBox="1"/>
            <p:nvPr/>
          </p:nvSpPr>
          <p:spPr>
            <a:xfrm>
              <a:off x="9728926" y="4883555"/>
              <a:ext cx="625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smtClean="0">
                  <a:solidFill>
                    <a:srgbClr val="FF0000"/>
                  </a:solidFill>
                </a:rPr>
                <a:t> </a:t>
              </a:r>
              <a:r>
                <a:rPr lang="es-ES" sz="2000" b="1" dirty="0" err="1" smtClean="0">
                  <a:solidFill>
                    <a:srgbClr val="FF0000"/>
                  </a:solidFill>
                </a:rPr>
                <a:t>or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55" name="Rectángulo 154"/>
            <p:cNvSpPr/>
            <p:nvPr/>
          </p:nvSpPr>
          <p:spPr>
            <a:xfrm>
              <a:off x="9629213" y="4861134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8" name="Conector recto 157"/>
            <p:cNvCxnSpPr/>
            <p:nvPr/>
          </p:nvCxnSpPr>
          <p:spPr>
            <a:xfrm flipH="1">
              <a:off x="10629471" y="188856"/>
              <a:ext cx="1" cy="540000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CuadroTexto 158"/>
            <p:cNvSpPr txBox="1"/>
            <p:nvPr/>
          </p:nvSpPr>
          <p:spPr>
            <a:xfrm>
              <a:off x="10793599" y="231581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i="1" dirty="0" err="1" smtClean="0"/>
                <a:t>Cyc</a:t>
              </a:r>
              <a:r>
                <a:rPr lang="es-ES" sz="2400" b="1" i="1" dirty="0" smtClean="0"/>
                <a:t> 9</a:t>
              </a:r>
              <a:endParaRPr lang="es-ES" sz="2400" b="1" i="1" dirty="0"/>
            </a:p>
          </p:txBody>
        </p:sp>
        <p:sp>
          <p:nvSpPr>
            <p:cNvPr id="160" name="CuadroTexto 159"/>
            <p:cNvSpPr txBox="1"/>
            <p:nvPr/>
          </p:nvSpPr>
          <p:spPr>
            <a:xfrm>
              <a:off x="10934876" y="4889510"/>
              <a:ext cx="657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err="1" smtClean="0">
                  <a:solidFill>
                    <a:srgbClr val="FF0000"/>
                  </a:solidFill>
                </a:rPr>
                <a:t>xor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61" name="Rectángulo 160"/>
            <p:cNvSpPr/>
            <p:nvPr/>
          </p:nvSpPr>
          <p:spPr>
            <a:xfrm>
              <a:off x="10835163" y="4867089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032176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54</Words>
  <Application>Microsoft Office PowerPoint</Application>
  <PresentationFormat>Panorámica</PresentationFormat>
  <Paragraphs>39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ANGEL CHAVER MARTINEZ</dc:creator>
  <cp:lastModifiedBy>DANIEL ANGEL CHAVER MARTINEZ</cp:lastModifiedBy>
  <cp:revision>26</cp:revision>
  <dcterms:created xsi:type="dcterms:W3CDTF">2021-01-23T13:23:45Z</dcterms:created>
  <dcterms:modified xsi:type="dcterms:W3CDTF">2021-10-10T14:51:00Z</dcterms:modified>
</cp:coreProperties>
</file>