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07/02/2021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1451113" y="56318"/>
            <a:ext cx="9118738" cy="6801682"/>
            <a:chOff x="1451113" y="56318"/>
            <a:chExt cx="9118738" cy="680168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1113" y="56318"/>
              <a:ext cx="9118738" cy="6801682"/>
            </a:xfrm>
            <a:prstGeom prst="rect">
              <a:avLst/>
            </a:prstGeom>
          </p:spPr>
        </p:pic>
        <p:cxnSp>
          <p:nvCxnSpPr>
            <p:cNvPr id="10" name="Conector recto 9"/>
            <p:cNvCxnSpPr/>
            <p:nvPr/>
          </p:nvCxnSpPr>
          <p:spPr>
            <a:xfrm>
              <a:off x="5049078" y="1967948"/>
              <a:ext cx="140141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4276587" y="3120887"/>
              <a:ext cx="2208" cy="349904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4276587" y="6619929"/>
              <a:ext cx="2944192" cy="1408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4276587" y="3120887"/>
              <a:ext cx="772491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 flipH="1">
              <a:off x="5047009" y="1967948"/>
              <a:ext cx="2069" cy="117317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H="1">
              <a:off x="6450496" y="1967948"/>
              <a:ext cx="2069" cy="117317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450496" y="3134499"/>
              <a:ext cx="772491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7220779" y="3120886"/>
              <a:ext cx="2208" cy="349904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17</cp:revision>
  <dcterms:created xsi:type="dcterms:W3CDTF">2021-01-23T13:23:45Z</dcterms:created>
  <dcterms:modified xsi:type="dcterms:W3CDTF">2021-02-07T07:43:28Z</dcterms:modified>
</cp:coreProperties>
</file>