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27/01/2021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27/01/2021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27/01/2021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0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27/01/2021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27/01/2021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36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27/01/2021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18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27/01/2021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54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27/01/2021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0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27/01/2021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49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27/01/2021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94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27/01/2021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2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444F-3805-4F7C-A0BD-0B800246E98C}" type="datetimeFigureOut">
              <a:rPr lang="es-ES" smtClean="0"/>
              <a:t>27/01/2021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6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1451113" y="56318"/>
            <a:ext cx="9118738" cy="6801682"/>
            <a:chOff x="1451113" y="56318"/>
            <a:chExt cx="9118738" cy="6801682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1113" y="56318"/>
              <a:ext cx="9118738" cy="6801682"/>
            </a:xfrm>
            <a:prstGeom prst="rect">
              <a:avLst/>
            </a:prstGeom>
          </p:spPr>
        </p:pic>
        <p:cxnSp>
          <p:nvCxnSpPr>
            <p:cNvPr id="10" name="Conector recto 9"/>
            <p:cNvCxnSpPr/>
            <p:nvPr/>
          </p:nvCxnSpPr>
          <p:spPr>
            <a:xfrm>
              <a:off x="4267062" y="2623930"/>
              <a:ext cx="2097156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 rot="5400000">
              <a:off x="2280795" y="4621930"/>
              <a:ext cx="3996000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 rot="5400000">
              <a:off x="3963586" y="4913713"/>
              <a:ext cx="3420000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4276587" y="6634010"/>
              <a:ext cx="1404000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5673586" y="3203713"/>
              <a:ext cx="684000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 rot="5400000">
              <a:off x="6078288" y="2911930"/>
              <a:ext cx="576000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2176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12</cp:revision>
  <dcterms:created xsi:type="dcterms:W3CDTF">2021-01-23T13:23:45Z</dcterms:created>
  <dcterms:modified xsi:type="dcterms:W3CDTF">2021-01-27T05:29:21Z</dcterms:modified>
</cp:coreProperties>
</file>