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3" r:id="rId3"/>
    <p:sldId id="271" r:id="rId4"/>
    <p:sldId id="272" r:id="rId5"/>
    <p:sldId id="267" r:id="rId6"/>
    <p:sldId id="262" r:id="rId7"/>
    <p:sldId id="259" r:id="rId8"/>
    <p:sldId id="260" r:id="rId9"/>
    <p:sldId id="263" r:id="rId10"/>
    <p:sldId id="264" r:id="rId11"/>
    <p:sldId id="265" r:id="rId12"/>
    <p:sldId id="266" r:id="rId13"/>
    <p:sldId id="268" r:id="rId14"/>
    <p:sldId id="276" r:id="rId15"/>
    <p:sldId id="279" r:id="rId16"/>
    <p:sldId id="275" r:id="rId17"/>
    <p:sldId id="269" r:id="rId18"/>
    <p:sldId id="274" r:id="rId19"/>
  </p:sldIdLst>
  <p:sldSz cx="9144000" cy="6858000" type="screen4x3"/>
  <p:notesSz cx="6794500" cy="100076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iver Möll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555"/>
    <a:srgbClr val="1E326E"/>
    <a:srgbClr val="CD0000"/>
    <a:srgbClr val="7D7878"/>
    <a:srgbClr val="FF6400"/>
    <a:srgbClr val="00732D"/>
    <a:srgbClr val="007DE1"/>
    <a:srgbClr val="00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6437" autoAdjust="0"/>
  </p:normalViewPr>
  <p:slideViewPr>
    <p:cSldViewPr>
      <p:cViewPr varScale="1">
        <p:scale>
          <a:sx n="110" d="100"/>
          <a:sy n="110" d="100"/>
        </p:scale>
        <p:origin x="10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40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wncloud\HSO\INFM1\Seminar\1\1%20Neur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wncloud\HSO\INFM1\Seminar\1\1%20Neur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wncloud\HSO\INFM1\Seminar\Diagra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wncloud\HSO\INFM1\Seminar\10\10%20Neur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wncloud\HSO\INFM1\Seminar\100\100%20Neuron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Sheet1!$D$1:$D$500</c:f>
              <c:numCache>
                <c:formatCode>#,##0</c:formatCode>
                <c:ptCount val="500"/>
                <c:pt idx="0">
                  <c:v>7741403</c:v>
                </c:pt>
                <c:pt idx="1">
                  <c:v>7308212</c:v>
                </c:pt>
                <c:pt idx="2">
                  <c:v>7178392</c:v>
                </c:pt>
                <c:pt idx="3">
                  <c:v>7097417</c:v>
                </c:pt>
                <c:pt idx="4">
                  <c:v>7044442</c:v>
                </c:pt>
                <c:pt idx="5">
                  <c:v>7000544</c:v>
                </c:pt>
                <c:pt idx="6">
                  <c:v>6963744</c:v>
                </c:pt>
                <c:pt idx="7">
                  <c:v>6930427</c:v>
                </c:pt>
                <c:pt idx="8">
                  <c:v>6904875</c:v>
                </c:pt>
                <c:pt idx="9">
                  <c:v>6880801</c:v>
                </c:pt>
                <c:pt idx="10">
                  <c:v>6859574</c:v>
                </c:pt>
                <c:pt idx="11">
                  <c:v>6838791</c:v>
                </c:pt>
                <c:pt idx="12">
                  <c:v>6821319</c:v>
                </c:pt>
                <c:pt idx="13">
                  <c:v>6806055</c:v>
                </c:pt>
                <c:pt idx="14">
                  <c:v>6789296</c:v>
                </c:pt>
                <c:pt idx="15">
                  <c:v>6772802</c:v>
                </c:pt>
                <c:pt idx="16">
                  <c:v>6762159</c:v>
                </c:pt>
                <c:pt idx="17">
                  <c:v>6747012</c:v>
                </c:pt>
                <c:pt idx="18">
                  <c:v>6734716</c:v>
                </c:pt>
                <c:pt idx="19">
                  <c:v>6721409</c:v>
                </c:pt>
                <c:pt idx="20">
                  <c:v>6710796</c:v>
                </c:pt>
                <c:pt idx="21">
                  <c:v>6700998</c:v>
                </c:pt>
                <c:pt idx="22">
                  <c:v>6690949</c:v>
                </c:pt>
                <c:pt idx="23">
                  <c:v>6678185</c:v>
                </c:pt>
                <c:pt idx="24">
                  <c:v>6674979</c:v>
                </c:pt>
                <c:pt idx="25">
                  <c:v>6665717</c:v>
                </c:pt>
                <c:pt idx="26">
                  <c:v>6662080</c:v>
                </c:pt>
                <c:pt idx="27">
                  <c:v>6650526</c:v>
                </c:pt>
                <c:pt idx="28">
                  <c:v>6641640</c:v>
                </c:pt>
                <c:pt idx="29">
                  <c:v>6635257</c:v>
                </c:pt>
                <c:pt idx="30">
                  <c:v>6630873</c:v>
                </c:pt>
                <c:pt idx="31">
                  <c:v>6631915</c:v>
                </c:pt>
                <c:pt idx="32">
                  <c:v>6622347</c:v>
                </c:pt>
                <c:pt idx="33">
                  <c:v>6609052</c:v>
                </c:pt>
                <c:pt idx="34">
                  <c:v>6605645</c:v>
                </c:pt>
                <c:pt idx="35">
                  <c:v>6599809</c:v>
                </c:pt>
                <c:pt idx="36">
                  <c:v>6593826</c:v>
                </c:pt>
                <c:pt idx="37">
                  <c:v>6586019</c:v>
                </c:pt>
                <c:pt idx="38">
                  <c:v>6581830</c:v>
                </c:pt>
                <c:pt idx="39">
                  <c:v>6580744</c:v>
                </c:pt>
                <c:pt idx="40">
                  <c:v>6574419</c:v>
                </c:pt>
                <c:pt idx="41">
                  <c:v>6570835</c:v>
                </c:pt>
                <c:pt idx="42">
                  <c:v>6568362</c:v>
                </c:pt>
                <c:pt idx="43">
                  <c:v>6563894</c:v>
                </c:pt>
                <c:pt idx="44">
                  <c:v>6555823</c:v>
                </c:pt>
                <c:pt idx="45">
                  <c:v>6553377</c:v>
                </c:pt>
                <c:pt idx="46">
                  <c:v>6552787</c:v>
                </c:pt>
                <c:pt idx="47">
                  <c:v>6543281</c:v>
                </c:pt>
                <c:pt idx="48">
                  <c:v>6539009</c:v>
                </c:pt>
                <c:pt idx="49">
                  <c:v>6534614</c:v>
                </c:pt>
                <c:pt idx="50">
                  <c:v>6535546</c:v>
                </c:pt>
                <c:pt idx="51">
                  <c:v>6529394</c:v>
                </c:pt>
                <c:pt idx="52">
                  <c:v>6525558</c:v>
                </c:pt>
                <c:pt idx="53">
                  <c:v>6521614</c:v>
                </c:pt>
                <c:pt idx="54">
                  <c:v>6514611</c:v>
                </c:pt>
                <c:pt idx="55">
                  <c:v>6517572</c:v>
                </c:pt>
                <c:pt idx="56">
                  <c:v>6509640</c:v>
                </c:pt>
                <c:pt idx="57">
                  <c:v>6506945</c:v>
                </c:pt>
                <c:pt idx="58">
                  <c:v>6500482</c:v>
                </c:pt>
                <c:pt idx="59">
                  <c:v>6502472</c:v>
                </c:pt>
                <c:pt idx="60">
                  <c:v>6498958</c:v>
                </c:pt>
                <c:pt idx="61">
                  <c:v>6489601</c:v>
                </c:pt>
                <c:pt idx="62">
                  <c:v>6486798</c:v>
                </c:pt>
                <c:pt idx="63">
                  <c:v>6483357</c:v>
                </c:pt>
                <c:pt idx="64">
                  <c:v>6488854</c:v>
                </c:pt>
                <c:pt idx="65">
                  <c:v>6479467</c:v>
                </c:pt>
                <c:pt idx="66">
                  <c:v>6481735</c:v>
                </c:pt>
                <c:pt idx="67">
                  <c:v>6480339</c:v>
                </c:pt>
                <c:pt idx="68">
                  <c:v>6474969</c:v>
                </c:pt>
                <c:pt idx="69">
                  <c:v>6471276</c:v>
                </c:pt>
                <c:pt idx="70">
                  <c:v>6464501</c:v>
                </c:pt>
                <c:pt idx="71">
                  <c:v>6461684</c:v>
                </c:pt>
                <c:pt idx="72">
                  <c:v>6460432</c:v>
                </c:pt>
                <c:pt idx="73">
                  <c:v>6457516</c:v>
                </c:pt>
                <c:pt idx="74">
                  <c:v>6455587</c:v>
                </c:pt>
                <c:pt idx="75">
                  <c:v>6450480</c:v>
                </c:pt>
                <c:pt idx="76">
                  <c:v>6450239</c:v>
                </c:pt>
                <c:pt idx="77">
                  <c:v>6447703</c:v>
                </c:pt>
                <c:pt idx="78">
                  <c:v>6445680</c:v>
                </c:pt>
                <c:pt idx="79">
                  <c:v>6444561</c:v>
                </c:pt>
                <c:pt idx="80">
                  <c:v>6442696</c:v>
                </c:pt>
                <c:pt idx="81">
                  <c:v>6436422</c:v>
                </c:pt>
                <c:pt idx="82">
                  <c:v>6436627</c:v>
                </c:pt>
                <c:pt idx="83">
                  <c:v>6436890</c:v>
                </c:pt>
                <c:pt idx="84">
                  <c:v>6432816</c:v>
                </c:pt>
                <c:pt idx="85">
                  <c:v>6428417</c:v>
                </c:pt>
                <c:pt idx="86">
                  <c:v>6424600</c:v>
                </c:pt>
                <c:pt idx="87">
                  <c:v>6422931</c:v>
                </c:pt>
                <c:pt idx="88">
                  <c:v>6426363</c:v>
                </c:pt>
                <c:pt idx="89">
                  <c:v>6424503</c:v>
                </c:pt>
                <c:pt idx="90">
                  <c:v>6424529</c:v>
                </c:pt>
                <c:pt idx="91">
                  <c:v>6418043</c:v>
                </c:pt>
                <c:pt idx="92">
                  <c:v>6418208</c:v>
                </c:pt>
                <c:pt idx="93">
                  <c:v>6418616</c:v>
                </c:pt>
                <c:pt idx="94">
                  <c:v>6415477</c:v>
                </c:pt>
                <c:pt idx="95">
                  <c:v>6415496</c:v>
                </c:pt>
                <c:pt idx="96">
                  <c:v>6418817</c:v>
                </c:pt>
                <c:pt idx="97">
                  <c:v>6408960</c:v>
                </c:pt>
                <c:pt idx="98">
                  <c:v>6411705</c:v>
                </c:pt>
                <c:pt idx="99">
                  <c:v>6416377</c:v>
                </c:pt>
                <c:pt idx="100">
                  <c:v>6410699</c:v>
                </c:pt>
                <c:pt idx="101">
                  <c:v>6411437</c:v>
                </c:pt>
                <c:pt idx="102">
                  <c:v>6404035</c:v>
                </c:pt>
                <c:pt idx="103">
                  <c:v>6405127</c:v>
                </c:pt>
                <c:pt idx="104">
                  <c:v>6398754</c:v>
                </c:pt>
                <c:pt idx="105">
                  <c:v>6394465</c:v>
                </c:pt>
                <c:pt idx="106">
                  <c:v>6394302</c:v>
                </c:pt>
                <c:pt idx="107">
                  <c:v>6393740</c:v>
                </c:pt>
                <c:pt idx="108">
                  <c:v>6390835</c:v>
                </c:pt>
                <c:pt idx="109">
                  <c:v>6383624</c:v>
                </c:pt>
                <c:pt idx="110">
                  <c:v>6387193</c:v>
                </c:pt>
                <c:pt idx="111">
                  <c:v>6380266</c:v>
                </c:pt>
                <c:pt idx="112">
                  <c:v>6390111</c:v>
                </c:pt>
                <c:pt idx="113">
                  <c:v>6392276</c:v>
                </c:pt>
                <c:pt idx="114">
                  <c:v>6381285</c:v>
                </c:pt>
                <c:pt idx="115">
                  <c:v>6379698</c:v>
                </c:pt>
                <c:pt idx="116">
                  <c:v>6376088</c:v>
                </c:pt>
                <c:pt idx="117">
                  <c:v>6376226</c:v>
                </c:pt>
                <c:pt idx="118">
                  <c:v>6376800</c:v>
                </c:pt>
                <c:pt idx="119">
                  <c:v>6385672</c:v>
                </c:pt>
                <c:pt idx="120">
                  <c:v>6375098</c:v>
                </c:pt>
                <c:pt idx="121">
                  <c:v>6377064</c:v>
                </c:pt>
                <c:pt idx="122">
                  <c:v>6379711</c:v>
                </c:pt>
                <c:pt idx="123">
                  <c:v>6376210</c:v>
                </c:pt>
                <c:pt idx="124">
                  <c:v>6374518</c:v>
                </c:pt>
                <c:pt idx="125">
                  <c:v>6372596</c:v>
                </c:pt>
                <c:pt idx="126">
                  <c:v>6376922</c:v>
                </c:pt>
                <c:pt idx="127">
                  <c:v>6375097</c:v>
                </c:pt>
                <c:pt idx="128">
                  <c:v>6368918</c:v>
                </c:pt>
                <c:pt idx="129">
                  <c:v>6369469</c:v>
                </c:pt>
                <c:pt idx="130">
                  <c:v>6365482</c:v>
                </c:pt>
                <c:pt idx="131">
                  <c:v>6372817</c:v>
                </c:pt>
                <c:pt idx="132">
                  <c:v>6368745</c:v>
                </c:pt>
                <c:pt idx="133">
                  <c:v>6368114</c:v>
                </c:pt>
                <c:pt idx="134">
                  <c:v>6369131</c:v>
                </c:pt>
                <c:pt idx="135">
                  <c:v>6367220</c:v>
                </c:pt>
                <c:pt idx="136">
                  <c:v>6372805</c:v>
                </c:pt>
                <c:pt idx="137">
                  <c:v>6372863</c:v>
                </c:pt>
                <c:pt idx="138">
                  <c:v>6364721</c:v>
                </c:pt>
                <c:pt idx="139">
                  <c:v>6361932</c:v>
                </c:pt>
                <c:pt idx="140">
                  <c:v>6361064</c:v>
                </c:pt>
                <c:pt idx="141">
                  <c:v>6365928</c:v>
                </c:pt>
                <c:pt idx="142">
                  <c:v>6365023</c:v>
                </c:pt>
                <c:pt idx="143">
                  <c:v>6362100</c:v>
                </c:pt>
                <c:pt idx="144">
                  <c:v>6360210</c:v>
                </c:pt>
                <c:pt idx="145">
                  <c:v>6358556</c:v>
                </c:pt>
                <c:pt idx="146">
                  <c:v>6359650</c:v>
                </c:pt>
                <c:pt idx="147">
                  <c:v>6354657</c:v>
                </c:pt>
                <c:pt idx="148">
                  <c:v>6352318</c:v>
                </c:pt>
                <c:pt idx="149">
                  <c:v>6352460</c:v>
                </c:pt>
                <c:pt idx="150">
                  <c:v>6352393</c:v>
                </c:pt>
                <c:pt idx="151">
                  <c:v>6353361</c:v>
                </c:pt>
                <c:pt idx="152">
                  <c:v>6346455</c:v>
                </c:pt>
                <c:pt idx="153">
                  <c:v>6352147</c:v>
                </c:pt>
                <c:pt idx="154">
                  <c:v>6354005</c:v>
                </c:pt>
                <c:pt idx="155">
                  <c:v>6356980</c:v>
                </c:pt>
                <c:pt idx="156">
                  <c:v>6357306</c:v>
                </c:pt>
                <c:pt idx="157">
                  <c:v>6352115</c:v>
                </c:pt>
                <c:pt idx="158">
                  <c:v>6346729</c:v>
                </c:pt>
                <c:pt idx="159">
                  <c:v>6343362</c:v>
                </c:pt>
                <c:pt idx="160">
                  <c:v>6342611</c:v>
                </c:pt>
                <c:pt idx="161">
                  <c:v>6344569</c:v>
                </c:pt>
                <c:pt idx="162">
                  <c:v>6345346</c:v>
                </c:pt>
                <c:pt idx="163">
                  <c:v>6334018</c:v>
                </c:pt>
                <c:pt idx="164">
                  <c:v>6341829</c:v>
                </c:pt>
                <c:pt idx="165">
                  <c:v>6339774</c:v>
                </c:pt>
                <c:pt idx="166">
                  <c:v>6341060</c:v>
                </c:pt>
                <c:pt idx="167">
                  <c:v>6342785</c:v>
                </c:pt>
                <c:pt idx="168">
                  <c:v>6340637</c:v>
                </c:pt>
                <c:pt idx="169">
                  <c:v>6338256</c:v>
                </c:pt>
                <c:pt idx="170">
                  <c:v>6337515</c:v>
                </c:pt>
                <c:pt idx="171">
                  <c:v>6336899</c:v>
                </c:pt>
                <c:pt idx="172">
                  <c:v>6337930</c:v>
                </c:pt>
                <c:pt idx="173">
                  <c:v>6331731</c:v>
                </c:pt>
                <c:pt idx="174">
                  <c:v>6331287</c:v>
                </c:pt>
                <c:pt idx="175">
                  <c:v>6332116</c:v>
                </c:pt>
                <c:pt idx="176">
                  <c:v>6335448</c:v>
                </c:pt>
                <c:pt idx="177">
                  <c:v>6335799</c:v>
                </c:pt>
                <c:pt idx="178">
                  <c:v>6327087</c:v>
                </c:pt>
                <c:pt idx="179">
                  <c:v>6332474</c:v>
                </c:pt>
                <c:pt idx="180">
                  <c:v>6323677</c:v>
                </c:pt>
                <c:pt idx="181">
                  <c:v>6337677</c:v>
                </c:pt>
                <c:pt idx="182">
                  <c:v>6332625</c:v>
                </c:pt>
                <c:pt idx="183">
                  <c:v>6322590</c:v>
                </c:pt>
                <c:pt idx="184">
                  <c:v>6324936</c:v>
                </c:pt>
                <c:pt idx="185">
                  <c:v>6322919</c:v>
                </c:pt>
                <c:pt idx="186">
                  <c:v>6326970</c:v>
                </c:pt>
                <c:pt idx="187">
                  <c:v>6330208</c:v>
                </c:pt>
                <c:pt idx="188">
                  <c:v>6324611</c:v>
                </c:pt>
                <c:pt idx="189">
                  <c:v>6321160</c:v>
                </c:pt>
                <c:pt idx="190">
                  <c:v>6317762</c:v>
                </c:pt>
                <c:pt idx="191">
                  <c:v>6319656</c:v>
                </c:pt>
                <c:pt idx="192">
                  <c:v>6313831</c:v>
                </c:pt>
                <c:pt idx="193">
                  <c:v>6318195</c:v>
                </c:pt>
                <c:pt idx="194">
                  <c:v>6313736</c:v>
                </c:pt>
                <c:pt idx="195">
                  <c:v>6316288</c:v>
                </c:pt>
                <c:pt idx="196">
                  <c:v>6315068</c:v>
                </c:pt>
                <c:pt idx="197">
                  <c:v>6321946</c:v>
                </c:pt>
                <c:pt idx="198">
                  <c:v>6312092</c:v>
                </c:pt>
                <c:pt idx="199">
                  <c:v>6312590</c:v>
                </c:pt>
                <c:pt idx="200">
                  <c:v>6321316</c:v>
                </c:pt>
                <c:pt idx="201">
                  <c:v>6317902</c:v>
                </c:pt>
                <c:pt idx="202">
                  <c:v>6310430</c:v>
                </c:pt>
                <c:pt idx="203">
                  <c:v>6332110</c:v>
                </c:pt>
                <c:pt idx="204">
                  <c:v>6321253</c:v>
                </c:pt>
                <c:pt idx="205">
                  <c:v>6318354</c:v>
                </c:pt>
                <c:pt idx="206">
                  <c:v>6310030</c:v>
                </c:pt>
                <c:pt idx="207">
                  <c:v>6307590</c:v>
                </c:pt>
                <c:pt idx="208">
                  <c:v>6318939</c:v>
                </c:pt>
                <c:pt idx="209">
                  <c:v>6311025</c:v>
                </c:pt>
                <c:pt idx="210">
                  <c:v>6311509</c:v>
                </c:pt>
                <c:pt idx="211">
                  <c:v>6304012</c:v>
                </c:pt>
                <c:pt idx="212">
                  <c:v>6308712</c:v>
                </c:pt>
                <c:pt idx="213">
                  <c:v>6311714</c:v>
                </c:pt>
                <c:pt idx="214">
                  <c:v>6309893</c:v>
                </c:pt>
                <c:pt idx="215">
                  <c:v>6305513</c:v>
                </c:pt>
                <c:pt idx="216">
                  <c:v>6303463</c:v>
                </c:pt>
                <c:pt idx="217">
                  <c:v>6307927</c:v>
                </c:pt>
                <c:pt idx="218">
                  <c:v>6305310</c:v>
                </c:pt>
                <c:pt idx="219">
                  <c:v>6308605</c:v>
                </c:pt>
                <c:pt idx="220">
                  <c:v>6307145</c:v>
                </c:pt>
                <c:pt idx="221">
                  <c:v>6314792</c:v>
                </c:pt>
                <c:pt idx="222">
                  <c:v>6311929</c:v>
                </c:pt>
                <c:pt idx="223">
                  <c:v>6300189</c:v>
                </c:pt>
                <c:pt idx="224">
                  <c:v>6300339</c:v>
                </c:pt>
                <c:pt idx="225">
                  <c:v>6309741</c:v>
                </c:pt>
                <c:pt idx="226">
                  <c:v>6320876</c:v>
                </c:pt>
                <c:pt idx="227">
                  <c:v>6340458</c:v>
                </c:pt>
                <c:pt idx="228">
                  <c:v>6315664</c:v>
                </c:pt>
                <c:pt idx="229">
                  <c:v>6324581</c:v>
                </c:pt>
                <c:pt idx="230">
                  <c:v>6310326</c:v>
                </c:pt>
                <c:pt idx="231">
                  <c:v>6328613</c:v>
                </c:pt>
                <c:pt idx="232">
                  <c:v>6320207</c:v>
                </c:pt>
                <c:pt idx="233">
                  <c:v>6312121</c:v>
                </c:pt>
                <c:pt idx="234">
                  <c:v>6311420</c:v>
                </c:pt>
                <c:pt idx="235">
                  <c:v>6310963</c:v>
                </c:pt>
                <c:pt idx="236">
                  <c:v>6308676</c:v>
                </c:pt>
                <c:pt idx="237">
                  <c:v>6303801</c:v>
                </c:pt>
                <c:pt idx="238">
                  <c:v>6310527</c:v>
                </c:pt>
                <c:pt idx="239">
                  <c:v>6311953</c:v>
                </c:pt>
                <c:pt idx="240">
                  <c:v>6299544</c:v>
                </c:pt>
                <c:pt idx="241">
                  <c:v>6307046</c:v>
                </c:pt>
                <c:pt idx="242">
                  <c:v>6300851</c:v>
                </c:pt>
                <c:pt idx="243">
                  <c:v>6304118</c:v>
                </c:pt>
                <c:pt idx="244">
                  <c:v>6310709</c:v>
                </c:pt>
                <c:pt idx="245">
                  <c:v>6318897</c:v>
                </c:pt>
                <c:pt idx="246">
                  <c:v>6331080</c:v>
                </c:pt>
                <c:pt idx="247">
                  <c:v>6317270</c:v>
                </c:pt>
                <c:pt idx="248">
                  <c:v>6319522</c:v>
                </c:pt>
                <c:pt idx="249">
                  <c:v>6337324</c:v>
                </c:pt>
                <c:pt idx="250">
                  <c:v>6318159</c:v>
                </c:pt>
                <c:pt idx="251">
                  <c:v>6317226</c:v>
                </c:pt>
                <c:pt idx="252">
                  <c:v>6320200</c:v>
                </c:pt>
                <c:pt idx="253">
                  <c:v>6319350</c:v>
                </c:pt>
                <c:pt idx="254">
                  <c:v>6302412</c:v>
                </c:pt>
                <c:pt idx="255">
                  <c:v>6311486</c:v>
                </c:pt>
                <c:pt idx="256">
                  <c:v>6310399</c:v>
                </c:pt>
                <c:pt idx="257">
                  <c:v>6313465</c:v>
                </c:pt>
                <c:pt idx="258">
                  <c:v>6315053</c:v>
                </c:pt>
                <c:pt idx="259">
                  <c:v>6323262</c:v>
                </c:pt>
                <c:pt idx="260">
                  <c:v>6325033</c:v>
                </c:pt>
                <c:pt idx="261">
                  <c:v>6330503</c:v>
                </c:pt>
                <c:pt idx="262">
                  <c:v>6320145</c:v>
                </c:pt>
                <c:pt idx="263">
                  <c:v>6312755</c:v>
                </c:pt>
                <c:pt idx="264">
                  <c:v>6308392</c:v>
                </c:pt>
                <c:pt idx="265">
                  <c:v>6309574</c:v>
                </c:pt>
                <c:pt idx="266">
                  <c:v>6297639</c:v>
                </c:pt>
                <c:pt idx="267">
                  <c:v>6322559</c:v>
                </c:pt>
                <c:pt idx="268">
                  <c:v>6302220</c:v>
                </c:pt>
                <c:pt idx="269">
                  <c:v>6303291</c:v>
                </c:pt>
                <c:pt idx="270">
                  <c:v>6298478</c:v>
                </c:pt>
                <c:pt idx="271">
                  <c:v>6298217</c:v>
                </c:pt>
                <c:pt idx="272">
                  <c:v>6305796</c:v>
                </c:pt>
                <c:pt idx="273">
                  <c:v>6303811</c:v>
                </c:pt>
                <c:pt idx="274">
                  <c:v>6302402</c:v>
                </c:pt>
                <c:pt idx="275">
                  <c:v>6304060</c:v>
                </c:pt>
                <c:pt idx="276">
                  <c:v>6302704</c:v>
                </c:pt>
                <c:pt idx="277">
                  <c:v>6295910</c:v>
                </c:pt>
                <c:pt idx="278">
                  <c:v>6304036</c:v>
                </c:pt>
                <c:pt idx="279">
                  <c:v>6315521</c:v>
                </c:pt>
                <c:pt idx="280">
                  <c:v>6325637</c:v>
                </c:pt>
                <c:pt idx="281">
                  <c:v>6307642</c:v>
                </c:pt>
                <c:pt idx="282">
                  <c:v>6297096</c:v>
                </c:pt>
                <c:pt idx="283">
                  <c:v>6305733</c:v>
                </c:pt>
                <c:pt idx="284">
                  <c:v>6301028</c:v>
                </c:pt>
                <c:pt idx="285">
                  <c:v>6294668</c:v>
                </c:pt>
                <c:pt idx="286">
                  <c:v>6303930</c:v>
                </c:pt>
                <c:pt idx="287">
                  <c:v>6296220</c:v>
                </c:pt>
                <c:pt idx="288">
                  <c:v>6292318</c:v>
                </c:pt>
                <c:pt idx="289">
                  <c:v>6306521</c:v>
                </c:pt>
                <c:pt idx="290">
                  <c:v>6297165</c:v>
                </c:pt>
                <c:pt idx="291">
                  <c:v>6294248</c:v>
                </c:pt>
                <c:pt idx="292">
                  <c:v>6283616</c:v>
                </c:pt>
                <c:pt idx="293">
                  <c:v>6286729</c:v>
                </c:pt>
                <c:pt idx="294">
                  <c:v>6294552</c:v>
                </c:pt>
                <c:pt idx="295">
                  <c:v>6291800</c:v>
                </c:pt>
                <c:pt idx="296">
                  <c:v>6288790</c:v>
                </c:pt>
                <c:pt idx="297">
                  <c:v>6283339</c:v>
                </c:pt>
                <c:pt idx="298">
                  <c:v>6288715</c:v>
                </c:pt>
                <c:pt idx="299">
                  <c:v>6292976</c:v>
                </c:pt>
                <c:pt idx="300">
                  <c:v>6292877</c:v>
                </c:pt>
                <c:pt idx="301">
                  <c:v>6290457</c:v>
                </c:pt>
                <c:pt idx="302">
                  <c:v>6278331</c:v>
                </c:pt>
                <c:pt idx="303">
                  <c:v>6285345</c:v>
                </c:pt>
                <c:pt idx="304">
                  <c:v>6291311</c:v>
                </c:pt>
                <c:pt idx="305">
                  <c:v>6282081</c:v>
                </c:pt>
                <c:pt idx="306">
                  <c:v>6280586</c:v>
                </c:pt>
                <c:pt idx="307">
                  <c:v>6285495</c:v>
                </c:pt>
                <c:pt idx="308">
                  <c:v>6286428</c:v>
                </c:pt>
                <c:pt idx="309">
                  <c:v>6277875</c:v>
                </c:pt>
                <c:pt idx="310">
                  <c:v>6283524</c:v>
                </c:pt>
                <c:pt idx="311">
                  <c:v>6276316</c:v>
                </c:pt>
                <c:pt idx="312">
                  <c:v>6280847</c:v>
                </c:pt>
                <c:pt idx="313">
                  <c:v>6301403</c:v>
                </c:pt>
                <c:pt idx="314">
                  <c:v>6295738</c:v>
                </c:pt>
                <c:pt idx="315">
                  <c:v>6288382</c:v>
                </c:pt>
                <c:pt idx="316">
                  <c:v>6289616</c:v>
                </c:pt>
                <c:pt idx="317">
                  <c:v>6296141</c:v>
                </c:pt>
                <c:pt idx="318">
                  <c:v>6325775</c:v>
                </c:pt>
                <c:pt idx="319">
                  <c:v>6320002</c:v>
                </c:pt>
                <c:pt idx="320">
                  <c:v>6322784</c:v>
                </c:pt>
                <c:pt idx="321">
                  <c:v>6314067</c:v>
                </c:pt>
                <c:pt idx="322">
                  <c:v>6285826</c:v>
                </c:pt>
                <c:pt idx="323">
                  <c:v>6286830</c:v>
                </c:pt>
                <c:pt idx="324">
                  <c:v>6301998</c:v>
                </c:pt>
                <c:pt idx="325">
                  <c:v>6296500</c:v>
                </c:pt>
                <c:pt idx="326">
                  <c:v>6312496</c:v>
                </c:pt>
                <c:pt idx="327">
                  <c:v>6303510</c:v>
                </c:pt>
                <c:pt idx="328">
                  <c:v>6303085</c:v>
                </c:pt>
                <c:pt idx="329">
                  <c:v>6298520</c:v>
                </c:pt>
                <c:pt idx="330">
                  <c:v>6294913</c:v>
                </c:pt>
                <c:pt idx="331">
                  <c:v>6283207</c:v>
                </c:pt>
                <c:pt idx="332">
                  <c:v>6298330</c:v>
                </c:pt>
                <c:pt idx="333">
                  <c:v>6283415</c:v>
                </c:pt>
                <c:pt idx="334">
                  <c:v>6291163</c:v>
                </c:pt>
                <c:pt idx="335">
                  <c:v>6319270</c:v>
                </c:pt>
                <c:pt idx="336">
                  <c:v>6300493</c:v>
                </c:pt>
                <c:pt idx="337">
                  <c:v>6277732</c:v>
                </c:pt>
                <c:pt idx="338">
                  <c:v>6283050</c:v>
                </c:pt>
                <c:pt idx="339">
                  <c:v>6285674</c:v>
                </c:pt>
                <c:pt idx="340">
                  <c:v>6282518</c:v>
                </c:pt>
                <c:pt idx="341">
                  <c:v>6281330</c:v>
                </c:pt>
                <c:pt idx="342">
                  <c:v>6278205</c:v>
                </c:pt>
                <c:pt idx="343">
                  <c:v>6286494</c:v>
                </c:pt>
                <c:pt idx="344">
                  <c:v>6285893</c:v>
                </c:pt>
                <c:pt idx="345">
                  <c:v>6291776</c:v>
                </c:pt>
                <c:pt idx="346">
                  <c:v>6288738</c:v>
                </c:pt>
                <c:pt idx="347">
                  <c:v>6300790</c:v>
                </c:pt>
                <c:pt idx="348">
                  <c:v>6299358</c:v>
                </c:pt>
                <c:pt idx="349">
                  <c:v>6313454</c:v>
                </c:pt>
                <c:pt idx="350">
                  <c:v>6308282</c:v>
                </c:pt>
                <c:pt idx="351">
                  <c:v>6310372</c:v>
                </c:pt>
                <c:pt idx="352">
                  <c:v>6317648</c:v>
                </c:pt>
                <c:pt idx="353">
                  <c:v>6307526</c:v>
                </c:pt>
                <c:pt idx="354">
                  <c:v>6341432</c:v>
                </c:pt>
                <c:pt idx="355">
                  <c:v>6330437</c:v>
                </c:pt>
                <c:pt idx="356">
                  <c:v>6314887</c:v>
                </c:pt>
                <c:pt idx="357">
                  <c:v>6315607</c:v>
                </c:pt>
                <c:pt idx="358">
                  <c:v>6317347</c:v>
                </c:pt>
                <c:pt idx="359">
                  <c:v>6324712</c:v>
                </c:pt>
                <c:pt idx="360">
                  <c:v>6317121</c:v>
                </c:pt>
                <c:pt idx="361">
                  <c:v>6330115</c:v>
                </c:pt>
                <c:pt idx="362">
                  <c:v>6316646</c:v>
                </c:pt>
                <c:pt idx="363">
                  <c:v>6302228</c:v>
                </c:pt>
                <c:pt idx="364">
                  <c:v>6294290</c:v>
                </c:pt>
                <c:pt idx="365">
                  <c:v>6305048</c:v>
                </c:pt>
                <c:pt idx="366">
                  <c:v>6317234</c:v>
                </c:pt>
                <c:pt idx="367">
                  <c:v>6300661</c:v>
                </c:pt>
                <c:pt idx="368">
                  <c:v>6286685</c:v>
                </c:pt>
                <c:pt idx="369">
                  <c:v>6286514</c:v>
                </c:pt>
                <c:pt idx="370">
                  <c:v>6305946</c:v>
                </c:pt>
                <c:pt idx="371">
                  <c:v>6321085</c:v>
                </c:pt>
                <c:pt idx="372">
                  <c:v>6315377</c:v>
                </c:pt>
                <c:pt idx="373">
                  <c:v>6309121</c:v>
                </c:pt>
                <c:pt idx="374">
                  <c:v>6294903</c:v>
                </c:pt>
                <c:pt idx="375">
                  <c:v>6317420</c:v>
                </c:pt>
                <c:pt idx="376">
                  <c:v>6326237</c:v>
                </c:pt>
                <c:pt idx="377">
                  <c:v>6325235</c:v>
                </c:pt>
                <c:pt idx="378">
                  <c:v>6326317</c:v>
                </c:pt>
                <c:pt idx="379">
                  <c:v>6311160</c:v>
                </c:pt>
                <c:pt idx="380">
                  <c:v>6326614</c:v>
                </c:pt>
                <c:pt idx="381">
                  <c:v>6343371</c:v>
                </c:pt>
                <c:pt idx="382">
                  <c:v>6332234</c:v>
                </c:pt>
                <c:pt idx="383">
                  <c:v>6298533</c:v>
                </c:pt>
                <c:pt idx="384">
                  <c:v>6326224</c:v>
                </c:pt>
                <c:pt idx="385">
                  <c:v>6304637</c:v>
                </c:pt>
                <c:pt idx="386">
                  <c:v>6296055</c:v>
                </c:pt>
                <c:pt idx="387">
                  <c:v>6311782</c:v>
                </c:pt>
                <c:pt idx="388">
                  <c:v>6312584</c:v>
                </c:pt>
                <c:pt idx="389">
                  <c:v>6310702</c:v>
                </c:pt>
                <c:pt idx="390">
                  <c:v>6309135</c:v>
                </c:pt>
                <c:pt idx="391">
                  <c:v>6317902</c:v>
                </c:pt>
                <c:pt idx="392">
                  <c:v>6330720</c:v>
                </c:pt>
                <c:pt idx="393">
                  <c:v>6317897</c:v>
                </c:pt>
                <c:pt idx="394">
                  <c:v>6306576</c:v>
                </c:pt>
                <c:pt idx="395">
                  <c:v>6327584</c:v>
                </c:pt>
                <c:pt idx="396">
                  <c:v>6338484</c:v>
                </c:pt>
                <c:pt idx="397">
                  <c:v>6351168</c:v>
                </c:pt>
                <c:pt idx="398">
                  <c:v>6369385</c:v>
                </c:pt>
                <c:pt idx="399">
                  <c:v>6340639</c:v>
                </c:pt>
                <c:pt idx="400">
                  <c:v>6329772</c:v>
                </c:pt>
                <c:pt idx="401">
                  <c:v>6342096</c:v>
                </c:pt>
                <c:pt idx="402">
                  <c:v>6314301</c:v>
                </c:pt>
                <c:pt idx="403">
                  <c:v>6318418</c:v>
                </c:pt>
                <c:pt idx="404">
                  <c:v>6337965</c:v>
                </c:pt>
                <c:pt idx="405">
                  <c:v>6359250</c:v>
                </c:pt>
                <c:pt idx="406">
                  <c:v>6345067</c:v>
                </c:pt>
                <c:pt idx="407">
                  <c:v>6328211</c:v>
                </c:pt>
                <c:pt idx="408">
                  <c:v>6316872</c:v>
                </c:pt>
                <c:pt idx="409">
                  <c:v>6361961</c:v>
                </c:pt>
                <c:pt idx="410">
                  <c:v>6344845</c:v>
                </c:pt>
                <c:pt idx="411">
                  <c:v>6391906</c:v>
                </c:pt>
                <c:pt idx="412">
                  <c:v>6397655</c:v>
                </c:pt>
                <c:pt idx="413">
                  <c:v>6414063</c:v>
                </c:pt>
                <c:pt idx="414">
                  <c:v>6407063</c:v>
                </c:pt>
                <c:pt idx="415">
                  <c:v>6384245</c:v>
                </c:pt>
                <c:pt idx="416">
                  <c:v>6415897</c:v>
                </c:pt>
                <c:pt idx="417">
                  <c:v>6444862</c:v>
                </c:pt>
                <c:pt idx="418">
                  <c:v>6401116</c:v>
                </c:pt>
                <c:pt idx="419">
                  <c:v>6384913</c:v>
                </c:pt>
                <c:pt idx="420">
                  <c:v>6380887</c:v>
                </c:pt>
                <c:pt idx="421">
                  <c:v>6394376</c:v>
                </c:pt>
                <c:pt idx="422">
                  <c:v>6414561</c:v>
                </c:pt>
                <c:pt idx="423">
                  <c:v>6428614</c:v>
                </c:pt>
                <c:pt idx="424">
                  <c:v>6418222</c:v>
                </c:pt>
                <c:pt idx="425">
                  <c:v>6380770</c:v>
                </c:pt>
                <c:pt idx="426">
                  <c:v>6376887</c:v>
                </c:pt>
                <c:pt idx="427">
                  <c:v>6371942</c:v>
                </c:pt>
                <c:pt idx="428">
                  <c:v>6387696</c:v>
                </c:pt>
                <c:pt idx="429">
                  <c:v>6387702</c:v>
                </c:pt>
                <c:pt idx="430">
                  <c:v>6381873</c:v>
                </c:pt>
                <c:pt idx="431">
                  <c:v>6422367</c:v>
                </c:pt>
                <c:pt idx="432">
                  <c:v>6408285</c:v>
                </c:pt>
                <c:pt idx="433">
                  <c:v>6390210</c:v>
                </c:pt>
                <c:pt idx="434">
                  <c:v>6378791</c:v>
                </c:pt>
                <c:pt idx="435">
                  <c:v>6423287</c:v>
                </c:pt>
                <c:pt idx="436">
                  <c:v>6506011</c:v>
                </c:pt>
                <c:pt idx="437">
                  <c:v>6481478</c:v>
                </c:pt>
                <c:pt idx="438">
                  <c:v>6450981</c:v>
                </c:pt>
                <c:pt idx="439">
                  <c:v>6431012</c:v>
                </c:pt>
                <c:pt idx="440">
                  <c:v>6405779</c:v>
                </c:pt>
                <c:pt idx="441">
                  <c:v>6405345</c:v>
                </c:pt>
                <c:pt idx="442">
                  <c:v>6399531</c:v>
                </c:pt>
                <c:pt idx="443">
                  <c:v>6546304</c:v>
                </c:pt>
                <c:pt idx="444">
                  <c:v>6536348</c:v>
                </c:pt>
                <c:pt idx="445">
                  <c:v>6538278</c:v>
                </c:pt>
                <c:pt idx="446">
                  <c:v>6459207</c:v>
                </c:pt>
                <c:pt idx="447">
                  <c:v>6434187</c:v>
                </c:pt>
                <c:pt idx="448">
                  <c:v>6463986</c:v>
                </c:pt>
                <c:pt idx="449">
                  <c:v>6473244</c:v>
                </c:pt>
                <c:pt idx="450">
                  <c:v>6476509</c:v>
                </c:pt>
                <c:pt idx="451">
                  <c:v>6460353</c:v>
                </c:pt>
                <c:pt idx="452">
                  <c:v>6457627</c:v>
                </c:pt>
                <c:pt idx="453">
                  <c:v>6450891</c:v>
                </c:pt>
                <c:pt idx="454">
                  <c:v>6482179</c:v>
                </c:pt>
                <c:pt idx="455">
                  <c:v>6451845</c:v>
                </c:pt>
                <c:pt idx="456">
                  <c:v>6512149</c:v>
                </c:pt>
                <c:pt idx="457">
                  <c:v>6543572</c:v>
                </c:pt>
                <c:pt idx="458">
                  <c:v>6630693</c:v>
                </c:pt>
                <c:pt idx="459">
                  <c:v>6600925</c:v>
                </c:pt>
                <c:pt idx="460">
                  <c:v>6647723</c:v>
                </c:pt>
                <c:pt idx="461">
                  <c:v>6840759</c:v>
                </c:pt>
                <c:pt idx="462">
                  <c:v>6821145</c:v>
                </c:pt>
                <c:pt idx="463">
                  <c:v>6745900</c:v>
                </c:pt>
                <c:pt idx="464">
                  <c:v>6769795</c:v>
                </c:pt>
                <c:pt idx="465">
                  <c:v>6805112</c:v>
                </c:pt>
                <c:pt idx="466">
                  <c:v>6949628</c:v>
                </c:pt>
                <c:pt idx="467">
                  <c:v>7013708</c:v>
                </c:pt>
                <c:pt idx="468">
                  <c:v>7014524</c:v>
                </c:pt>
                <c:pt idx="469">
                  <c:v>7033233</c:v>
                </c:pt>
                <c:pt idx="470">
                  <c:v>7015971</c:v>
                </c:pt>
                <c:pt idx="471">
                  <c:v>6986006</c:v>
                </c:pt>
                <c:pt idx="472">
                  <c:v>6966300</c:v>
                </c:pt>
                <c:pt idx="473">
                  <c:v>6822176</c:v>
                </c:pt>
                <c:pt idx="474">
                  <c:v>6760656</c:v>
                </c:pt>
                <c:pt idx="475">
                  <c:v>6766297</c:v>
                </c:pt>
                <c:pt idx="476">
                  <c:v>6873087</c:v>
                </c:pt>
                <c:pt idx="477">
                  <c:v>6849353</c:v>
                </c:pt>
                <c:pt idx="478">
                  <c:v>6791995</c:v>
                </c:pt>
                <c:pt idx="479">
                  <c:v>6774896</c:v>
                </c:pt>
                <c:pt idx="480">
                  <c:v>6699331</c:v>
                </c:pt>
                <c:pt idx="481">
                  <c:v>6771664</c:v>
                </c:pt>
                <c:pt idx="482">
                  <c:v>6807097</c:v>
                </c:pt>
                <c:pt idx="483">
                  <c:v>6792886</c:v>
                </c:pt>
                <c:pt idx="484">
                  <c:v>6867913</c:v>
                </c:pt>
                <c:pt idx="485">
                  <c:v>6914026</c:v>
                </c:pt>
                <c:pt idx="486">
                  <c:v>6850049</c:v>
                </c:pt>
                <c:pt idx="487">
                  <c:v>6950621</c:v>
                </c:pt>
                <c:pt idx="488">
                  <c:v>6934713</c:v>
                </c:pt>
                <c:pt idx="489">
                  <c:v>6887650</c:v>
                </c:pt>
                <c:pt idx="490">
                  <c:v>6819280</c:v>
                </c:pt>
                <c:pt idx="491">
                  <c:v>6827625</c:v>
                </c:pt>
                <c:pt idx="492">
                  <c:v>6839600</c:v>
                </c:pt>
                <c:pt idx="493">
                  <c:v>6848498</c:v>
                </c:pt>
                <c:pt idx="494">
                  <c:v>6876989</c:v>
                </c:pt>
                <c:pt idx="495">
                  <c:v>6858231</c:v>
                </c:pt>
                <c:pt idx="496">
                  <c:v>6802649</c:v>
                </c:pt>
                <c:pt idx="497">
                  <c:v>6890908</c:v>
                </c:pt>
                <c:pt idx="498">
                  <c:v>6926054</c:v>
                </c:pt>
                <c:pt idx="499">
                  <c:v>6939733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50-4CC9-9B17-3555A0EBEF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25631"/>
        <c:axId val="260847"/>
      </c:lineChart>
      <c:catAx>
        <c:axId val="1442563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60847"/>
        <c:crosses val="autoZero"/>
        <c:auto val="1"/>
        <c:lblAlgn val="ctr"/>
        <c:lblOffset val="100"/>
        <c:noMultiLvlLbl val="0"/>
      </c:catAx>
      <c:valAx>
        <c:axId val="26084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4425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106444528184106E-2"/>
          <c:y val="0.35861772702001954"/>
          <c:w val="0.96676582203799499"/>
          <c:h val="0.10671828441204885"/>
        </c:manualLayout>
      </c:layout>
      <c:lineChart>
        <c:grouping val="standard"/>
        <c:varyColors val="0"/>
        <c:ser>
          <c:idx val="0"/>
          <c:order val="0"/>
          <c:tx>
            <c:v>aa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Sheet1!$D$1:$D$500</c:f>
              <c:numCache>
                <c:formatCode>#,##0</c:formatCode>
                <c:ptCount val="500"/>
                <c:pt idx="0">
                  <c:v>8578387</c:v>
                </c:pt>
                <c:pt idx="1">
                  <c:v>8428785</c:v>
                </c:pt>
                <c:pt idx="2">
                  <c:v>8425872</c:v>
                </c:pt>
                <c:pt idx="3">
                  <c:v>8422910</c:v>
                </c:pt>
                <c:pt idx="4">
                  <c:v>8421450</c:v>
                </c:pt>
                <c:pt idx="5">
                  <c:v>8419848</c:v>
                </c:pt>
                <c:pt idx="6">
                  <c:v>8418435</c:v>
                </c:pt>
                <c:pt idx="7">
                  <c:v>8417619</c:v>
                </c:pt>
                <c:pt idx="8">
                  <c:v>8417004</c:v>
                </c:pt>
                <c:pt idx="9">
                  <c:v>8416040</c:v>
                </c:pt>
                <c:pt idx="10">
                  <c:v>8415654</c:v>
                </c:pt>
                <c:pt idx="11">
                  <c:v>8415307</c:v>
                </c:pt>
                <c:pt idx="12">
                  <c:v>8414946</c:v>
                </c:pt>
                <c:pt idx="13">
                  <c:v>8414927</c:v>
                </c:pt>
                <c:pt idx="14">
                  <c:v>8414485</c:v>
                </c:pt>
                <c:pt idx="15">
                  <c:v>8414138</c:v>
                </c:pt>
                <c:pt idx="16">
                  <c:v>8413851</c:v>
                </c:pt>
                <c:pt idx="17">
                  <c:v>8413964</c:v>
                </c:pt>
                <c:pt idx="18">
                  <c:v>8413921</c:v>
                </c:pt>
                <c:pt idx="19">
                  <c:v>8413716</c:v>
                </c:pt>
                <c:pt idx="20">
                  <c:v>8413400</c:v>
                </c:pt>
                <c:pt idx="21">
                  <c:v>8413153</c:v>
                </c:pt>
                <c:pt idx="22">
                  <c:v>8413095</c:v>
                </c:pt>
                <c:pt idx="23">
                  <c:v>8413437</c:v>
                </c:pt>
                <c:pt idx="24">
                  <c:v>8413139</c:v>
                </c:pt>
                <c:pt idx="25">
                  <c:v>8412706</c:v>
                </c:pt>
                <c:pt idx="26">
                  <c:v>8412928</c:v>
                </c:pt>
                <c:pt idx="27">
                  <c:v>8412644</c:v>
                </c:pt>
                <c:pt idx="28">
                  <c:v>8412652</c:v>
                </c:pt>
                <c:pt idx="29">
                  <c:v>8412537</c:v>
                </c:pt>
                <c:pt idx="30">
                  <c:v>8412622</c:v>
                </c:pt>
                <c:pt idx="31">
                  <c:v>8412528</c:v>
                </c:pt>
                <c:pt idx="32">
                  <c:v>8412352</c:v>
                </c:pt>
                <c:pt idx="33">
                  <c:v>8412703</c:v>
                </c:pt>
                <c:pt idx="34">
                  <c:v>8412455</c:v>
                </c:pt>
                <c:pt idx="35">
                  <c:v>8412342</c:v>
                </c:pt>
                <c:pt idx="36">
                  <c:v>8412185</c:v>
                </c:pt>
                <c:pt idx="37">
                  <c:v>8412182</c:v>
                </c:pt>
                <c:pt idx="38">
                  <c:v>8412177</c:v>
                </c:pt>
                <c:pt idx="39">
                  <c:v>8412187</c:v>
                </c:pt>
                <c:pt idx="40">
                  <c:v>8412151</c:v>
                </c:pt>
                <c:pt idx="41">
                  <c:v>8412061</c:v>
                </c:pt>
                <c:pt idx="42">
                  <c:v>8412081</c:v>
                </c:pt>
                <c:pt idx="43">
                  <c:v>8411802</c:v>
                </c:pt>
                <c:pt idx="44">
                  <c:v>8412034</c:v>
                </c:pt>
                <c:pt idx="45">
                  <c:v>8411888</c:v>
                </c:pt>
                <c:pt idx="46">
                  <c:v>8411895</c:v>
                </c:pt>
                <c:pt idx="47">
                  <c:v>8412022</c:v>
                </c:pt>
                <c:pt idx="48">
                  <c:v>8411800</c:v>
                </c:pt>
                <c:pt idx="49">
                  <c:v>8411736</c:v>
                </c:pt>
                <c:pt idx="50">
                  <c:v>8411769</c:v>
                </c:pt>
                <c:pt idx="51">
                  <c:v>8411859</c:v>
                </c:pt>
                <c:pt idx="52">
                  <c:v>8411636</c:v>
                </c:pt>
                <c:pt idx="53">
                  <c:v>8411741</c:v>
                </c:pt>
                <c:pt idx="54">
                  <c:v>8411693</c:v>
                </c:pt>
                <c:pt idx="55">
                  <c:v>8411554</c:v>
                </c:pt>
                <c:pt idx="56">
                  <c:v>8411904</c:v>
                </c:pt>
                <c:pt idx="57">
                  <c:v>8411703</c:v>
                </c:pt>
                <c:pt idx="58">
                  <c:v>8411698</c:v>
                </c:pt>
                <c:pt idx="59">
                  <c:v>8411578</c:v>
                </c:pt>
                <c:pt idx="60">
                  <c:v>8411598</c:v>
                </c:pt>
                <c:pt idx="61">
                  <c:v>8411532</c:v>
                </c:pt>
                <c:pt idx="62">
                  <c:v>8411388</c:v>
                </c:pt>
                <c:pt idx="63">
                  <c:v>8411439</c:v>
                </c:pt>
                <c:pt idx="64">
                  <c:v>8411597</c:v>
                </c:pt>
                <c:pt idx="65">
                  <c:v>8411494</c:v>
                </c:pt>
                <c:pt idx="66">
                  <c:v>8411360</c:v>
                </c:pt>
                <c:pt idx="67">
                  <c:v>8411357</c:v>
                </c:pt>
                <c:pt idx="68">
                  <c:v>8411761</c:v>
                </c:pt>
                <c:pt idx="69">
                  <c:v>8411340</c:v>
                </c:pt>
                <c:pt idx="70">
                  <c:v>8411635</c:v>
                </c:pt>
                <c:pt idx="71">
                  <c:v>8411303</c:v>
                </c:pt>
                <c:pt idx="72">
                  <c:v>8411459</c:v>
                </c:pt>
                <c:pt idx="73">
                  <c:v>8411387</c:v>
                </c:pt>
                <c:pt idx="74">
                  <c:v>8411433</c:v>
                </c:pt>
                <c:pt idx="75">
                  <c:v>8411414</c:v>
                </c:pt>
                <c:pt idx="76">
                  <c:v>8411254</c:v>
                </c:pt>
                <c:pt idx="77">
                  <c:v>8411346</c:v>
                </c:pt>
                <c:pt idx="78">
                  <c:v>8411221</c:v>
                </c:pt>
                <c:pt idx="79">
                  <c:v>8411346</c:v>
                </c:pt>
                <c:pt idx="80">
                  <c:v>8411248</c:v>
                </c:pt>
                <c:pt idx="81">
                  <c:v>8411308</c:v>
                </c:pt>
                <c:pt idx="82">
                  <c:v>8411237</c:v>
                </c:pt>
                <c:pt idx="83">
                  <c:v>8411281</c:v>
                </c:pt>
                <c:pt idx="84">
                  <c:v>8411171</c:v>
                </c:pt>
                <c:pt idx="85">
                  <c:v>8411229</c:v>
                </c:pt>
                <c:pt idx="86">
                  <c:v>8411193</c:v>
                </c:pt>
                <c:pt idx="87">
                  <c:v>8411003</c:v>
                </c:pt>
                <c:pt idx="88">
                  <c:v>8411131</c:v>
                </c:pt>
                <c:pt idx="89">
                  <c:v>8411142</c:v>
                </c:pt>
                <c:pt idx="90">
                  <c:v>8411356</c:v>
                </c:pt>
                <c:pt idx="91">
                  <c:v>8411169</c:v>
                </c:pt>
                <c:pt idx="92">
                  <c:v>8411231</c:v>
                </c:pt>
                <c:pt idx="93">
                  <c:v>8411338</c:v>
                </c:pt>
                <c:pt idx="94">
                  <c:v>8411186</c:v>
                </c:pt>
                <c:pt idx="95">
                  <c:v>8411041</c:v>
                </c:pt>
                <c:pt idx="96">
                  <c:v>8411139</c:v>
                </c:pt>
                <c:pt idx="97">
                  <c:v>8411062</c:v>
                </c:pt>
                <c:pt idx="98">
                  <c:v>8411041</c:v>
                </c:pt>
                <c:pt idx="99">
                  <c:v>8411040</c:v>
                </c:pt>
                <c:pt idx="100">
                  <c:v>8410976</c:v>
                </c:pt>
                <c:pt idx="101">
                  <c:v>8411037</c:v>
                </c:pt>
                <c:pt idx="102">
                  <c:v>8411029</c:v>
                </c:pt>
                <c:pt idx="103">
                  <c:v>8411063</c:v>
                </c:pt>
                <c:pt idx="104">
                  <c:v>8411023</c:v>
                </c:pt>
                <c:pt idx="105">
                  <c:v>8411010</c:v>
                </c:pt>
                <c:pt idx="106">
                  <c:v>8410925</c:v>
                </c:pt>
                <c:pt idx="107">
                  <c:v>8410954</c:v>
                </c:pt>
                <c:pt idx="108">
                  <c:v>8411002</c:v>
                </c:pt>
                <c:pt idx="109">
                  <c:v>8410897</c:v>
                </c:pt>
                <c:pt idx="110">
                  <c:v>8410910</c:v>
                </c:pt>
                <c:pt idx="111">
                  <c:v>8410950</c:v>
                </c:pt>
                <c:pt idx="112">
                  <c:v>8410981</c:v>
                </c:pt>
                <c:pt idx="113">
                  <c:v>8410963</c:v>
                </c:pt>
                <c:pt idx="114">
                  <c:v>8410937</c:v>
                </c:pt>
                <c:pt idx="115">
                  <c:v>8411004</c:v>
                </c:pt>
                <c:pt idx="116">
                  <c:v>8410806</c:v>
                </c:pt>
                <c:pt idx="117">
                  <c:v>8411127</c:v>
                </c:pt>
                <c:pt idx="118">
                  <c:v>8410982</c:v>
                </c:pt>
                <c:pt idx="119">
                  <c:v>8411022</c:v>
                </c:pt>
                <c:pt idx="120">
                  <c:v>8410892</c:v>
                </c:pt>
                <c:pt idx="121">
                  <c:v>8410953</c:v>
                </c:pt>
                <c:pt idx="122">
                  <c:v>8410917</c:v>
                </c:pt>
                <c:pt idx="123">
                  <c:v>8410816</c:v>
                </c:pt>
                <c:pt idx="124">
                  <c:v>8411049</c:v>
                </c:pt>
                <c:pt idx="125">
                  <c:v>8410948</c:v>
                </c:pt>
                <c:pt idx="126">
                  <c:v>8410885</c:v>
                </c:pt>
                <c:pt idx="127">
                  <c:v>8410790</c:v>
                </c:pt>
                <c:pt idx="128">
                  <c:v>8410786</c:v>
                </c:pt>
                <c:pt idx="129">
                  <c:v>8410766</c:v>
                </c:pt>
                <c:pt idx="130">
                  <c:v>8410907</c:v>
                </c:pt>
                <c:pt idx="131">
                  <c:v>8410912</c:v>
                </c:pt>
                <c:pt idx="132">
                  <c:v>8410857</c:v>
                </c:pt>
                <c:pt idx="133">
                  <c:v>8410903</c:v>
                </c:pt>
                <c:pt idx="134">
                  <c:v>8410761</c:v>
                </c:pt>
                <c:pt idx="135">
                  <c:v>8410691</c:v>
                </c:pt>
                <c:pt idx="136">
                  <c:v>8410848</c:v>
                </c:pt>
                <c:pt idx="137">
                  <c:v>8410881</c:v>
                </c:pt>
                <c:pt idx="138">
                  <c:v>8410749</c:v>
                </c:pt>
                <c:pt idx="139">
                  <c:v>8410748</c:v>
                </c:pt>
                <c:pt idx="140">
                  <c:v>8410846</c:v>
                </c:pt>
                <c:pt idx="141">
                  <c:v>8410796</c:v>
                </c:pt>
                <c:pt idx="142">
                  <c:v>8410618</c:v>
                </c:pt>
                <c:pt idx="143">
                  <c:v>8410790</c:v>
                </c:pt>
                <c:pt idx="144">
                  <c:v>8410662</c:v>
                </c:pt>
                <c:pt idx="145">
                  <c:v>8410801</c:v>
                </c:pt>
                <c:pt idx="146">
                  <c:v>8410813</c:v>
                </c:pt>
                <c:pt idx="147">
                  <c:v>8410715</c:v>
                </c:pt>
                <c:pt idx="148">
                  <c:v>8410783</c:v>
                </c:pt>
                <c:pt idx="149">
                  <c:v>8410708</c:v>
                </c:pt>
                <c:pt idx="150">
                  <c:v>8410775</c:v>
                </c:pt>
                <c:pt idx="151">
                  <c:v>8410800</c:v>
                </c:pt>
                <c:pt idx="152">
                  <c:v>8410758</c:v>
                </c:pt>
                <c:pt idx="153">
                  <c:v>8410761</c:v>
                </c:pt>
                <c:pt idx="154">
                  <c:v>8410819</c:v>
                </c:pt>
                <c:pt idx="155">
                  <c:v>8410765</c:v>
                </c:pt>
                <c:pt idx="156">
                  <c:v>8410781</c:v>
                </c:pt>
                <c:pt idx="157">
                  <c:v>8410927</c:v>
                </c:pt>
                <c:pt idx="158">
                  <c:v>8410790</c:v>
                </c:pt>
                <c:pt idx="159">
                  <c:v>8410777</c:v>
                </c:pt>
                <c:pt idx="160">
                  <c:v>8410752</c:v>
                </c:pt>
                <c:pt idx="161">
                  <c:v>8410601</c:v>
                </c:pt>
                <c:pt idx="162">
                  <c:v>8410728</c:v>
                </c:pt>
                <c:pt idx="163">
                  <c:v>8410652</c:v>
                </c:pt>
                <c:pt idx="164">
                  <c:v>8410634</c:v>
                </c:pt>
                <c:pt idx="165">
                  <c:v>8410644</c:v>
                </c:pt>
                <c:pt idx="166">
                  <c:v>8410689</c:v>
                </c:pt>
                <c:pt idx="167">
                  <c:v>8410706</c:v>
                </c:pt>
                <c:pt idx="168">
                  <c:v>8410729</c:v>
                </c:pt>
                <c:pt idx="169">
                  <c:v>8410484</c:v>
                </c:pt>
                <c:pt idx="170">
                  <c:v>8410704</c:v>
                </c:pt>
                <c:pt idx="171">
                  <c:v>8410653</c:v>
                </c:pt>
                <c:pt idx="172">
                  <c:v>8410614</c:v>
                </c:pt>
                <c:pt idx="173">
                  <c:v>8410613</c:v>
                </c:pt>
                <c:pt idx="174">
                  <c:v>8410607</c:v>
                </c:pt>
                <c:pt idx="175">
                  <c:v>8410558</c:v>
                </c:pt>
                <c:pt idx="176">
                  <c:v>8410581</c:v>
                </c:pt>
                <c:pt idx="177">
                  <c:v>8410632</c:v>
                </c:pt>
                <c:pt idx="178">
                  <c:v>8410711</c:v>
                </c:pt>
                <c:pt idx="179">
                  <c:v>8410625</c:v>
                </c:pt>
                <c:pt idx="180">
                  <c:v>8410727</c:v>
                </c:pt>
                <c:pt idx="181">
                  <c:v>8410648</c:v>
                </c:pt>
                <c:pt idx="182">
                  <c:v>8410601</c:v>
                </c:pt>
                <c:pt idx="183">
                  <c:v>8410643</c:v>
                </c:pt>
                <c:pt idx="184">
                  <c:v>8410695</c:v>
                </c:pt>
                <c:pt idx="185">
                  <c:v>8410451</c:v>
                </c:pt>
                <c:pt idx="186">
                  <c:v>8410716</c:v>
                </c:pt>
                <c:pt idx="187">
                  <c:v>8410673</c:v>
                </c:pt>
                <c:pt idx="188">
                  <c:v>8410736</c:v>
                </c:pt>
                <c:pt idx="189">
                  <c:v>8410668</c:v>
                </c:pt>
                <c:pt idx="190">
                  <c:v>8410624</c:v>
                </c:pt>
                <c:pt idx="191">
                  <c:v>8410561</c:v>
                </c:pt>
                <c:pt idx="192">
                  <c:v>8410522</c:v>
                </c:pt>
                <c:pt idx="193">
                  <c:v>8410510</c:v>
                </c:pt>
                <c:pt idx="194">
                  <c:v>8410535</c:v>
                </c:pt>
                <c:pt idx="195">
                  <c:v>8410558</c:v>
                </c:pt>
                <c:pt idx="196">
                  <c:v>8410785</c:v>
                </c:pt>
                <c:pt idx="197">
                  <c:v>8410713</c:v>
                </c:pt>
                <c:pt idx="198">
                  <c:v>8410492</c:v>
                </c:pt>
                <c:pt idx="199">
                  <c:v>8410567</c:v>
                </c:pt>
                <c:pt idx="200">
                  <c:v>8410633</c:v>
                </c:pt>
                <c:pt idx="201">
                  <c:v>8410454</c:v>
                </c:pt>
                <c:pt idx="202">
                  <c:v>8410534</c:v>
                </c:pt>
                <c:pt idx="203">
                  <c:v>8410561</c:v>
                </c:pt>
                <c:pt idx="204">
                  <c:v>8410571</c:v>
                </c:pt>
                <c:pt idx="205">
                  <c:v>8410614</c:v>
                </c:pt>
                <c:pt idx="206">
                  <c:v>8410530</c:v>
                </c:pt>
                <c:pt idx="207">
                  <c:v>8410629</c:v>
                </c:pt>
                <c:pt idx="208">
                  <c:v>8410508</c:v>
                </c:pt>
                <c:pt idx="209">
                  <c:v>8410539</c:v>
                </c:pt>
                <c:pt idx="210">
                  <c:v>8410449</c:v>
                </c:pt>
                <c:pt idx="211">
                  <c:v>8410528</c:v>
                </c:pt>
                <c:pt idx="212">
                  <c:v>8410429</c:v>
                </c:pt>
                <c:pt idx="213">
                  <c:v>8410594</c:v>
                </c:pt>
                <c:pt idx="214">
                  <c:v>8410551</c:v>
                </c:pt>
                <c:pt idx="215">
                  <c:v>8410624</c:v>
                </c:pt>
                <c:pt idx="216">
                  <c:v>8410453</c:v>
                </c:pt>
                <c:pt idx="217">
                  <c:v>8410607</c:v>
                </c:pt>
                <c:pt idx="218">
                  <c:v>8410537</c:v>
                </c:pt>
                <c:pt idx="219">
                  <c:v>8410520</c:v>
                </c:pt>
                <c:pt idx="220">
                  <c:v>8410559</c:v>
                </c:pt>
                <c:pt idx="221">
                  <c:v>8410386</c:v>
                </c:pt>
                <c:pt idx="222">
                  <c:v>8410568</c:v>
                </c:pt>
                <c:pt idx="223">
                  <c:v>8410654</c:v>
                </c:pt>
                <c:pt idx="224">
                  <c:v>8410498</c:v>
                </c:pt>
                <c:pt idx="225">
                  <c:v>8410510</c:v>
                </c:pt>
                <c:pt idx="226">
                  <c:v>8410371</c:v>
                </c:pt>
                <c:pt idx="227">
                  <c:v>8410510</c:v>
                </c:pt>
                <c:pt idx="228">
                  <c:v>8410494</c:v>
                </c:pt>
                <c:pt idx="229">
                  <c:v>8410515</c:v>
                </c:pt>
                <c:pt idx="230">
                  <c:v>8410488</c:v>
                </c:pt>
                <c:pt idx="231">
                  <c:v>8410494</c:v>
                </c:pt>
                <c:pt idx="232">
                  <c:v>8410486</c:v>
                </c:pt>
                <c:pt idx="233">
                  <c:v>8410410</c:v>
                </c:pt>
                <c:pt idx="234">
                  <c:v>8410455</c:v>
                </c:pt>
                <c:pt idx="235">
                  <c:v>8410432</c:v>
                </c:pt>
                <c:pt idx="236">
                  <c:v>8410438</c:v>
                </c:pt>
                <c:pt idx="237">
                  <c:v>8410402</c:v>
                </c:pt>
                <c:pt idx="238">
                  <c:v>8410518</c:v>
                </c:pt>
                <c:pt idx="239">
                  <c:v>8410426</c:v>
                </c:pt>
                <c:pt idx="240">
                  <c:v>8410469</c:v>
                </c:pt>
                <c:pt idx="241">
                  <c:v>8410418</c:v>
                </c:pt>
                <c:pt idx="242">
                  <c:v>8410449</c:v>
                </c:pt>
                <c:pt idx="243">
                  <c:v>8410428</c:v>
                </c:pt>
                <c:pt idx="244">
                  <c:v>8410494</c:v>
                </c:pt>
                <c:pt idx="245">
                  <c:v>8410385</c:v>
                </c:pt>
                <c:pt idx="246">
                  <c:v>8410427</c:v>
                </c:pt>
                <c:pt idx="247">
                  <c:v>8410425</c:v>
                </c:pt>
                <c:pt idx="248">
                  <c:v>8410401</c:v>
                </c:pt>
                <c:pt idx="249">
                  <c:v>8410361</c:v>
                </c:pt>
                <c:pt idx="250">
                  <c:v>8410282</c:v>
                </c:pt>
                <c:pt idx="251">
                  <c:v>8410578</c:v>
                </c:pt>
                <c:pt idx="252">
                  <c:v>8410304</c:v>
                </c:pt>
                <c:pt idx="253">
                  <c:v>8410507</c:v>
                </c:pt>
                <c:pt idx="254">
                  <c:v>8410370</c:v>
                </c:pt>
                <c:pt idx="255">
                  <c:v>8410399</c:v>
                </c:pt>
                <c:pt idx="256">
                  <c:v>8410508</c:v>
                </c:pt>
                <c:pt idx="257">
                  <c:v>8410425</c:v>
                </c:pt>
                <c:pt idx="258">
                  <c:v>8410337</c:v>
                </c:pt>
                <c:pt idx="259">
                  <c:v>8410454</c:v>
                </c:pt>
                <c:pt idx="260">
                  <c:v>8410268</c:v>
                </c:pt>
                <c:pt idx="261">
                  <c:v>8410385</c:v>
                </c:pt>
                <c:pt idx="262">
                  <c:v>8410337</c:v>
                </c:pt>
                <c:pt idx="263">
                  <c:v>8410440</c:v>
                </c:pt>
                <c:pt idx="264">
                  <c:v>8410399</c:v>
                </c:pt>
                <c:pt idx="265">
                  <c:v>8410390</c:v>
                </c:pt>
                <c:pt idx="266">
                  <c:v>8410460</c:v>
                </c:pt>
                <c:pt idx="267">
                  <c:v>8410313</c:v>
                </c:pt>
                <c:pt idx="268">
                  <c:v>8410335</c:v>
                </c:pt>
                <c:pt idx="269">
                  <c:v>8410264</c:v>
                </c:pt>
                <c:pt idx="270">
                  <c:v>8410215</c:v>
                </c:pt>
                <c:pt idx="271">
                  <c:v>8410460</c:v>
                </c:pt>
                <c:pt idx="272">
                  <c:v>8410248</c:v>
                </c:pt>
                <c:pt idx="273">
                  <c:v>8410329</c:v>
                </c:pt>
                <c:pt idx="274">
                  <c:v>8410269</c:v>
                </c:pt>
                <c:pt idx="275">
                  <c:v>8410273</c:v>
                </c:pt>
                <c:pt idx="276">
                  <c:v>8410331</c:v>
                </c:pt>
                <c:pt idx="277">
                  <c:v>8410340</c:v>
                </c:pt>
                <c:pt idx="278">
                  <c:v>8410383</c:v>
                </c:pt>
                <c:pt idx="279">
                  <c:v>8410266</c:v>
                </c:pt>
                <c:pt idx="280">
                  <c:v>8410396</c:v>
                </c:pt>
                <c:pt idx="281">
                  <c:v>8410305</c:v>
                </c:pt>
                <c:pt idx="282">
                  <c:v>8410304</c:v>
                </c:pt>
                <c:pt idx="283">
                  <c:v>8410335</c:v>
                </c:pt>
                <c:pt idx="284">
                  <c:v>8410245</c:v>
                </c:pt>
                <c:pt idx="285">
                  <c:v>8410317</c:v>
                </c:pt>
                <c:pt idx="286">
                  <c:v>8410268</c:v>
                </c:pt>
                <c:pt idx="287">
                  <c:v>8410256</c:v>
                </c:pt>
                <c:pt idx="288">
                  <c:v>8410352</c:v>
                </c:pt>
                <c:pt idx="289">
                  <c:v>8410340</c:v>
                </c:pt>
                <c:pt idx="290">
                  <c:v>8410244</c:v>
                </c:pt>
                <c:pt idx="291">
                  <c:v>8410289</c:v>
                </c:pt>
                <c:pt idx="292">
                  <c:v>8410281</c:v>
                </c:pt>
                <c:pt idx="293">
                  <c:v>8410428</c:v>
                </c:pt>
                <c:pt idx="294">
                  <c:v>8410214</c:v>
                </c:pt>
                <c:pt idx="295">
                  <c:v>8410237</c:v>
                </c:pt>
                <c:pt idx="296">
                  <c:v>8410333</c:v>
                </c:pt>
                <c:pt idx="297">
                  <c:v>8410316</c:v>
                </c:pt>
                <c:pt idx="298">
                  <c:v>8410324</c:v>
                </c:pt>
                <c:pt idx="299">
                  <c:v>8410303</c:v>
                </c:pt>
                <c:pt idx="300">
                  <c:v>8410356</c:v>
                </c:pt>
                <c:pt idx="301">
                  <c:v>8410191</c:v>
                </c:pt>
                <c:pt idx="302">
                  <c:v>8410160</c:v>
                </c:pt>
                <c:pt idx="303">
                  <c:v>8410400</c:v>
                </c:pt>
                <c:pt idx="304">
                  <c:v>8410217</c:v>
                </c:pt>
                <c:pt idx="305">
                  <c:v>8410230</c:v>
                </c:pt>
                <c:pt idx="306">
                  <c:v>8410266</c:v>
                </c:pt>
                <c:pt idx="307">
                  <c:v>8410249</c:v>
                </c:pt>
                <c:pt idx="308">
                  <c:v>8410244</c:v>
                </c:pt>
                <c:pt idx="309">
                  <c:v>8410334</c:v>
                </c:pt>
                <c:pt idx="310">
                  <c:v>8410279</c:v>
                </c:pt>
                <c:pt idx="311">
                  <c:v>8410356</c:v>
                </c:pt>
                <c:pt idx="312">
                  <c:v>8410255</c:v>
                </c:pt>
                <c:pt idx="313">
                  <c:v>8410269</c:v>
                </c:pt>
                <c:pt idx="314">
                  <c:v>8410230</c:v>
                </c:pt>
                <c:pt idx="315">
                  <c:v>8410321</c:v>
                </c:pt>
                <c:pt idx="316">
                  <c:v>8410201</c:v>
                </c:pt>
                <c:pt idx="317">
                  <c:v>8410339</c:v>
                </c:pt>
                <c:pt idx="318">
                  <c:v>8410263</c:v>
                </c:pt>
                <c:pt idx="319">
                  <c:v>8410211</c:v>
                </c:pt>
                <c:pt idx="320">
                  <c:v>8410173</c:v>
                </c:pt>
                <c:pt idx="321">
                  <c:v>8410257</c:v>
                </c:pt>
                <c:pt idx="322">
                  <c:v>8410245</c:v>
                </c:pt>
                <c:pt idx="323">
                  <c:v>8410079</c:v>
                </c:pt>
                <c:pt idx="324">
                  <c:v>8410144</c:v>
                </c:pt>
                <c:pt idx="325">
                  <c:v>8410250</c:v>
                </c:pt>
                <c:pt idx="326">
                  <c:v>8410250</c:v>
                </c:pt>
                <c:pt idx="327">
                  <c:v>8410210</c:v>
                </c:pt>
                <c:pt idx="328">
                  <c:v>8410123</c:v>
                </c:pt>
                <c:pt idx="329">
                  <c:v>8410210</c:v>
                </c:pt>
                <c:pt idx="330">
                  <c:v>8410246</c:v>
                </c:pt>
                <c:pt idx="331">
                  <c:v>8410246</c:v>
                </c:pt>
                <c:pt idx="332">
                  <c:v>8410240</c:v>
                </c:pt>
                <c:pt idx="333">
                  <c:v>8410140</c:v>
                </c:pt>
                <c:pt idx="334">
                  <c:v>8410174</c:v>
                </c:pt>
                <c:pt idx="335">
                  <c:v>8410183</c:v>
                </c:pt>
                <c:pt idx="336">
                  <c:v>8410195</c:v>
                </c:pt>
                <c:pt idx="337">
                  <c:v>8410064</c:v>
                </c:pt>
                <c:pt idx="338">
                  <c:v>8410186</c:v>
                </c:pt>
                <c:pt idx="339">
                  <c:v>8410204</c:v>
                </c:pt>
                <c:pt idx="340">
                  <c:v>8410127</c:v>
                </c:pt>
                <c:pt idx="341">
                  <c:v>8410180</c:v>
                </c:pt>
                <c:pt idx="342">
                  <c:v>8410251</c:v>
                </c:pt>
                <c:pt idx="343">
                  <c:v>8410140</c:v>
                </c:pt>
                <c:pt idx="344">
                  <c:v>8410207</c:v>
                </c:pt>
                <c:pt idx="345">
                  <c:v>8410218</c:v>
                </c:pt>
                <c:pt idx="346">
                  <c:v>8410250</c:v>
                </c:pt>
                <c:pt idx="347">
                  <c:v>8410183</c:v>
                </c:pt>
                <c:pt idx="348">
                  <c:v>8410184</c:v>
                </c:pt>
                <c:pt idx="349">
                  <c:v>8410127</c:v>
                </c:pt>
                <c:pt idx="350">
                  <c:v>8410180</c:v>
                </c:pt>
                <c:pt idx="351">
                  <c:v>8410100</c:v>
                </c:pt>
                <c:pt idx="352">
                  <c:v>8410227</c:v>
                </c:pt>
                <c:pt idx="353">
                  <c:v>8410134</c:v>
                </c:pt>
                <c:pt idx="354">
                  <c:v>8410159</c:v>
                </c:pt>
                <c:pt idx="355">
                  <c:v>8410124</c:v>
                </c:pt>
                <c:pt idx="356">
                  <c:v>8410189</c:v>
                </c:pt>
                <c:pt idx="357">
                  <c:v>8410152</c:v>
                </c:pt>
                <c:pt idx="358">
                  <c:v>8410193</c:v>
                </c:pt>
                <c:pt idx="359">
                  <c:v>8410161</c:v>
                </c:pt>
                <c:pt idx="360">
                  <c:v>8410106</c:v>
                </c:pt>
                <c:pt idx="361">
                  <c:v>8410280</c:v>
                </c:pt>
                <c:pt idx="362">
                  <c:v>8410081</c:v>
                </c:pt>
                <c:pt idx="363">
                  <c:v>8410186</c:v>
                </c:pt>
                <c:pt idx="364">
                  <c:v>8410233</c:v>
                </c:pt>
                <c:pt idx="365">
                  <c:v>8410190</c:v>
                </c:pt>
                <c:pt idx="366">
                  <c:v>8410131</c:v>
                </c:pt>
                <c:pt idx="367">
                  <c:v>8410143</c:v>
                </c:pt>
                <c:pt idx="368">
                  <c:v>8410114</c:v>
                </c:pt>
                <c:pt idx="369">
                  <c:v>8410068</c:v>
                </c:pt>
                <c:pt idx="370">
                  <c:v>8410110</c:v>
                </c:pt>
                <c:pt idx="371">
                  <c:v>8410195</c:v>
                </c:pt>
                <c:pt idx="372">
                  <c:v>8409971</c:v>
                </c:pt>
                <c:pt idx="373">
                  <c:v>8410171</c:v>
                </c:pt>
                <c:pt idx="374">
                  <c:v>8410102</c:v>
                </c:pt>
                <c:pt idx="375">
                  <c:v>8410162</c:v>
                </c:pt>
                <c:pt idx="376">
                  <c:v>8410176</c:v>
                </c:pt>
                <c:pt idx="377">
                  <c:v>8410232</c:v>
                </c:pt>
                <c:pt idx="378">
                  <c:v>8410177</c:v>
                </c:pt>
                <c:pt idx="379">
                  <c:v>8410153</c:v>
                </c:pt>
                <c:pt idx="380">
                  <c:v>8410130</c:v>
                </c:pt>
                <c:pt idx="381">
                  <c:v>8410138</c:v>
                </c:pt>
                <c:pt idx="382">
                  <c:v>8410124</c:v>
                </c:pt>
                <c:pt idx="383">
                  <c:v>8410092</c:v>
                </c:pt>
                <c:pt idx="384">
                  <c:v>8410139</c:v>
                </c:pt>
                <c:pt idx="385">
                  <c:v>8410154</c:v>
                </c:pt>
                <c:pt idx="386">
                  <c:v>8410135</c:v>
                </c:pt>
                <c:pt idx="387">
                  <c:v>8410140</c:v>
                </c:pt>
                <c:pt idx="388">
                  <c:v>8410160</c:v>
                </c:pt>
                <c:pt idx="389">
                  <c:v>8410204</c:v>
                </c:pt>
                <c:pt idx="390">
                  <c:v>8410094</c:v>
                </c:pt>
                <c:pt idx="391">
                  <c:v>8410148</c:v>
                </c:pt>
                <c:pt idx="392">
                  <c:v>8410129</c:v>
                </c:pt>
                <c:pt idx="393">
                  <c:v>8410132</c:v>
                </c:pt>
                <c:pt idx="394">
                  <c:v>8410114</c:v>
                </c:pt>
                <c:pt idx="395">
                  <c:v>8410109</c:v>
                </c:pt>
                <c:pt idx="396">
                  <c:v>8410151</c:v>
                </c:pt>
                <c:pt idx="397">
                  <c:v>8410138</c:v>
                </c:pt>
                <c:pt idx="398">
                  <c:v>8410114</c:v>
                </c:pt>
                <c:pt idx="399">
                  <c:v>8410019</c:v>
                </c:pt>
                <c:pt idx="400">
                  <c:v>8410130</c:v>
                </c:pt>
                <c:pt idx="401">
                  <c:v>8410148</c:v>
                </c:pt>
                <c:pt idx="402">
                  <c:v>8410075</c:v>
                </c:pt>
                <c:pt idx="403">
                  <c:v>8410120</c:v>
                </c:pt>
                <c:pt idx="404">
                  <c:v>8410149</c:v>
                </c:pt>
                <c:pt idx="405">
                  <c:v>8410075</c:v>
                </c:pt>
                <c:pt idx="406">
                  <c:v>8410104</c:v>
                </c:pt>
                <c:pt idx="407">
                  <c:v>8410131</c:v>
                </c:pt>
                <c:pt idx="408">
                  <c:v>8410125</c:v>
                </c:pt>
                <c:pt idx="409">
                  <c:v>8409993</c:v>
                </c:pt>
                <c:pt idx="410">
                  <c:v>8410081</c:v>
                </c:pt>
                <c:pt idx="411">
                  <c:v>8410106</c:v>
                </c:pt>
                <c:pt idx="412">
                  <c:v>8410060</c:v>
                </c:pt>
                <c:pt idx="413">
                  <c:v>8410051</c:v>
                </c:pt>
                <c:pt idx="414">
                  <c:v>8410035</c:v>
                </c:pt>
                <c:pt idx="415">
                  <c:v>8410111</c:v>
                </c:pt>
                <c:pt idx="416">
                  <c:v>8410109</c:v>
                </c:pt>
                <c:pt idx="417">
                  <c:v>8410123</c:v>
                </c:pt>
                <c:pt idx="418">
                  <c:v>8410091</c:v>
                </c:pt>
                <c:pt idx="419">
                  <c:v>8410114</c:v>
                </c:pt>
                <c:pt idx="420">
                  <c:v>8410117</c:v>
                </c:pt>
                <c:pt idx="421">
                  <c:v>8410185</c:v>
                </c:pt>
                <c:pt idx="422">
                  <c:v>8410043</c:v>
                </c:pt>
                <c:pt idx="423">
                  <c:v>8410115</c:v>
                </c:pt>
                <c:pt idx="424">
                  <c:v>8410129</c:v>
                </c:pt>
                <c:pt idx="425">
                  <c:v>8410132</c:v>
                </c:pt>
                <c:pt idx="426">
                  <c:v>8410053</c:v>
                </c:pt>
                <c:pt idx="427">
                  <c:v>8410050</c:v>
                </c:pt>
                <c:pt idx="428">
                  <c:v>8410043</c:v>
                </c:pt>
                <c:pt idx="429">
                  <c:v>8410080</c:v>
                </c:pt>
                <c:pt idx="430">
                  <c:v>8410160</c:v>
                </c:pt>
                <c:pt idx="431">
                  <c:v>8410004</c:v>
                </c:pt>
                <c:pt idx="432">
                  <c:v>8410065</c:v>
                </c:pt>
                <c:pt idx="433">
                  <c:v>8410043</c:v>
                </c:pt>
                <c:pt idx="434">
                  <c:v>8409940</c:v>
                </c:pt>
                <c:pt idx="435">
                  <c:v>8410023</c:v>
                </c:pt>
                <c:pt idx="436">
                  <c:v>8410085</c:v>
                </c:pt>
                <c:pt idx="437">
                  <c:v>8409985</c:v>
                </c:pt>
                <c:pt idx="438">
                  <c:v>8410026</c:v>
                </c:pt>
                <c:pt idx="439">
                  <c:v>8410035</c:v>
                </c:pt>
                <c:pt idx="440">
                  <c:v>8410074</c:v>
                </c:pt>
                <c:pt idx="441">
                  <c:v>8410096</c:v>
                </c:pt>
                <c:pt idx="442">
                  <c:v>8410040</c:v>
                </c:pt>
                <c:pt idx="443">
                  <c:v>8410054</c:v>
                </c:pt>
                <c:pt idx="444">
                  <c:v>8410091</c:v>
                </c:pt>
                <c:pt idx="445">
                  <c:v>8410043</c:v>
                </c:pt>
                <c:pt idx="446">
                  <c:v>8410107</c:v>
                </c:pt>
                <c:pt idx="447">
                  <c:v>8410097</c:v>
                </c:pt>
                <c:pt idx="448">
                  <c:v>8410029</c:v>
                </c:pt>
                <c:pt idx="449">
                  <c:v>8410036</c:v>
                </c:pt>
                <c:pt idx="450">
                  <c:v>8410029</c:v>
                </c:pt>
                <c:pt idx="451">
                  <c:v>8410044</c:v>
                </c:pt>
                <c:pt idx="452">
                  <c:v>8410005</c:v>
                </c:pt>
                <c:pt idx="453">
                  <c:v>8410056</c:v>
                </c:pt>
                <c:pt idx="454">
                  <c:v>8410043</c:v>
                </c:pt>
                <c:pt idx="455">
                  <c:v>8410043</c:v>
                </c:pt>
                <c:pt idx="456">
                  <c:v>8410050</c:v>
                </c:pt>
                <c:pt idx="457">
                  <c:v>8410009</c:v>
                </c:pt>
                <c:pt idx="458">
                  <c:v>8410002</c:v>
                </c:pt>
                <c:pt idx="459">
                  <c:v>8410040</c:v>
                </c:pt>
                <c:pt idx="460">
                  <c:v>8410045</c:v>
                </c:pt>
                <c:pt idx="461">
                  <c:v>8409954</c:v>
                </c:pt>
                <c:pt idx="462">
                  <c:v>8409961</c:v>
                </c:pt>
                <c:pt idx="463">
                  <c:v>8410000</c:v>
                </c:pt>
                <c:pt idx="464">
                  <c:v>8409965</c:v>
                </c:pt>
                <c:pt idx="465">
                  <c:v>8410096</c:v>
                </c:pt>
                <c:pt idx="466">
                  <c:v>8410019</c:v>
                </c:pt>
                <c:pt idx="467">
                  <c:v>8410024</c:v>
                </c:pt>
                <c:pt idx="468">
                  <c:v>8409856</c:v>
                </c:pt>
                <c:pt idx="469">
                  <c:v>8410083</c:v>
                </c:pt>
                <c:pt idx="470">
                  <c:v>8409984</c:v>
                </c:pt>
                <c:pt idx="471">
                  <c:v>8410013</c:v>
                </c:pt>
                <c:pt idx="472">
                  <c:v>8410069</c:v>
                </c:pt>
                <c:pt idx="473">
                  <c:v>8410021</c:v>
                </c:pt>
                <c:pt idx="474">
                  <c:v>8409973</c:v>
                </c:pt>
                <c:pt idx="475">
                  <c:v>8410031</c:v>
                </c:pt>
                <c:pt idx="476">
                  <c:v>8410050</c:v>
                </c:pt>
                <c:pt idx="477">
                  <c:v>8410058</c:v>
                </c:pt>
                <c:pt idx="478">
                  <c:v>8409957</c:v>
                </c:pt>
                <c:pt idx="479">
                  <c:v>8410007</c:v>
                </c:pt>
                <c:pt idx="480">
                  <c:v>8410021</c:v>
                </c:pt>
                <c:pt idx="481">
                  <c:v>8410023</c:v>
                </c:pt>
                <c:pt idx="482">
                  <c:v>8409999</c:v>
                </c:pt>
                <c:pt idx="483">
                  <c:v>8409976</c:v>
                </c:pt>
                <c:pt idx="484">
                  <c:v>8409994</c:v>
                </c:pt>
                <c:pt idx="485">
                  <c:v>8409979</c:v>
                </c:pt>
                <c:pt idx="486">
                  <c:v>8410037</c:v>
                </c:pt>
                <c:pt idx="487">
                  <c:v>8409970</c:v>
                </c:pt>
                <c:pt idx="488">
                  <c:v>8410001</c:v>
                </c:pt>
                <c:pt idx="489">
                  <c:v>8410060</c:v>
                </c:pt>
                <c:pt idx="490">
                  <c:v>8410005</c:v>
                </c:pt>
                <c:pt idx="491">
                  <c:v>8410004</c:v>
                </c:pt>
                <c:pt idx="492">
                  <c:v>8410001</c:v>
                </c:pt>
                <c:pt idx="493">
                  <c:v>8409935</c:v>
                </c:pt>
                <c:pt idx="494">
                  <c:v>8409976</c:v>
                </c:pt>
                <c:pt idx="495">
                  <c:v>8409958</c:v>
                </c:pt>
                <c:pt idx="496">
                  <c:v>8409961</c:v>
                </c:pt>
                <c:pt idx="497">
                  <c:v>8410059</c:v>
                </c:pt>
                <c:pt idx="498">
                  <c:v>8409932</c:v>
                </c:pt>
                <c:pt idx="499">
                  <c:v>8409926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2B-4E42-8381-04FDE98A5D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25631"/>
        <c:axId val="260847"/>
      </c:lineChart>
      <c:catAx>
        <c:axId val="1442563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60847"/>
        <c:crosses val="autoZero"/>
        <c:auto val="1"/>
        <c:lblAlgn val="ctr"/>
        <c:lblOffset val="100"/>
        <c:noMultiLvlLbl val="0"/>
      </c:catAx>
      <c:valAx>
        <c:axId val="26084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4425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3 Neurons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>
        <c:manualLayout>
          <c:layoutTarget val="inner"/>
          <c:xMode val="edge"/>
          <c:yMode val="edge"/>
          <c:x val="9.1648376243724395E-3"/>
          <c:y val="0.13380130473805601"/>
          <c:w val="0.96286536875326789"/>
          <c:h val="0.7526243834317113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Sheet1!$D$1:$D$500</c:f>
              <c:numCache>
                <c:formatCode>#,##0</c:formatCode>
                <c:ptCount val="500"/>
                <c:pt idx="0">
                  <c:v>7417315</c:v>
                </c:pt>
                <c:pt idx="1">
                  <c:v>6454442</c:v>
                </c:pt>
                <c:pt idx="2">
                  <c:v>6252043</c:v>
                </c:pt>
                <c:pt idx="3">
                  <c:v>6141803</c:v>
                </c:pt>
                <c:pt idx="4">
                  <c:v>6065340</c:v>
                </c:pt>
                <c:pt idx="5">
                  <c:v>6011269</c:v>
                </c:pt>
                <c:pt idx="6">
                  <c:v>5966752</c:v>
                </c:pt>
                <c:pt idx="7">
                  <c:v>5723194</c:v>
                </c:pt>
                <c:pt idx="8">
                  <c:v>5545376</c:v>
                </c:pt>
                <c:pt idx="9">
                  <c:v>5473817</c:v>
                </c:pt>
                <c:pt idx="10">
                  <c:v>5424601</c:v>
                </c:pt>
                <c:pt idx="11">
                  <c:v>5386223</c:v>
                </c:pt>
                <c:pt idx="12">
                  <c:v>5357460</c:v>
                </c:pt>
                <c:pt idx="13">
                  <c:v>5333538</c:v>
                </c:pt>
                <c:pt idx="14">
                  <c:v>5312421</c:v>
                </c:pt>
                <c:pt idx="15">
                  <c:v>5293662</c:v>
                </c:pt>
                <c:pt idx="16">
                  <c:v>5278271</c:v>
                </c:pt>
                <c:pt idx="17">
                  <c:v>5262516</c:v>
                </c:pt>
                <c:pt idx="18">
                  <c:v>5249967</c:v>
                </c:pt>
                <c:pt idx="19">
                  <c:v>5236391</c:v>
                </c:pt>
                <c:pt idx="20">
                  <c:v>5225638</c:v>
                </c:pt>
                <c:pt idx="21">
                  <c:v>5213246</c:v>
                </c:pt>
                <c:pt idx="22">
                  <c:v>5203764</c:v>
                </c:pt>
                <c:pt idx="23">
                  <c:v>5194476</c:v>
                </c:pt>
                <c:pt idx="24">
                  <c:v>5185253</c:v>
                </c:pt>
                <c:pt idx="25">
                  <c:v>5177599</c:v>
                </c:pt>
                <c:pt idx="26">
                  <c:v>5167967</c:v>
                </c:pt>
                <c:pt idx="27">
                  <c:v>5161617</c:v>
                </c:pt>
                <c:pt idx="28">
                  <c:v>5153945</c:v>
                </c:pt>
                <c:pt idx="29">
                  <c:v>5147452</c:v>
                </c:pt>
                <c:pt idx="30">
                  <c:v>5139601</c:v>
                </c:pt>
                <c:pt idx="31">
                  <c:v>5134950</c:v>
                </c:pt>
                <c:pt idx="32">
                  <c:v>5128390</c:v>
                </c:pt>
                <c:pt idx="33">
                  <c:v>5123526</c:v>
                </c:pt>
                <c:pt idx="34">
                  <c:v>5117255</c:v>
                </c:pt>
                <c:pt idx="35">
                  <c:v>5110949</c:v>
                </c:pt>
                <c:pt idx="36">
                  <c:v>5106286</c:v>
                </c:pt>
                <c:pt idx="37">
                  <c:v>5101972</c:v>
                </c:pt>
                <c:pt idx="38">
                  <c:v>5096898</c:v>
                </c:pt>
                <c:pt idx="39">
                  <c:v>5091244</c:v>
                </c:pt>
                <c:pt idx="40">
                  <c:v>5088639</c:v>
                </c:pt>
                <c:pt idx="41">
                  <c:v>5081983</c:v>
                </c:pt>
                <c:pt idx="42">
                  <c:v>5078571</c:v>
                </c:pt>
                <c:pt idx="43">
                  <c:v>5076198</c:v>
                </c:pt>
                <c:pt idx="44">
                  <c:v>5072002</c:v>
                </c:pt>
                <c:pt idx="45">
                  <c:v>5067359</c:v>
                </c:pt>
                <c:pt idx="46">
                  <c:v>5063512</c:v>
                </c:pt>
                <c:pt idx="47">
                  <c:v>5060119</c:v>
                </c:pt>
                <c:pt idx="48">
                  <c:v>5057490</c:v>
                </c:pt>
                <c:pt idx="49">
                  <c:v>5053027</c:v>
                </c:pt>
                <c:pt idx="50">
                  <c:v>5050446</c:v>
                </c:pt>
                <c:pt idx="51">
                  <c:v>5047934</c:v>
                </c:pt>
                <c:pt idx="52">
                  <c:v>5042520</c:v>
                </c:pt>
                <c:pt idx="53">
                  <c:v>5040408</c:v>
                </c:pt>
                <c:pt idx="54">
                  <c:v>5039314</c:v>
                </c:pt>
                <c:pt idx="55">
                  <c:v>5036131</c:v>
                </c:pt>
                <c:pt idx="56">
                  <c:v>5032265</c:v>
                </c:pt>
                <c:pt idx="57">
                  <c:v>5031430</c:v>
                </c:pt>
                <c:pt idx="58">
                  <c:v>5028083</c:v>
                </c:pt>
                <c:pt idx="59">
                  <c:v>5025572</c:v>
                </c:pt>
                <c:pt idx="60">
                  <c:v>5021456</c:v>
                </c:pt>
                <c:pt idx="61">
                  <c:v>5020803</c:v>
                </c:pt>
                <c:pt idx="62">
                  <c:v>5017919</c:v>
                </c:pt>
                <c:pt idx="63">
                  <c:v>5018214</c:v>
                </c:pt>
                <c:pt idx="64">
                  <c:v>5014520</c:v>
                </c:pt>
                <c:pt idx="65">
                  <c:v>5012730</c:v>
                </c:pt>
                <c:pt idx="66">
                  <c:v>5009169</c:v>
                </c:pt>
                <c:pt idx="67">
                  <c:v>5006977</c:v>
                </c:pt>
                <c:pt idx="68">
                  <c:v>5005566</c:v>
                </c:pt>
                <c:pt idx="69">
                  <c:v>5003155</c:v>
                </c:pt>
                <c:pt idx="70">
                  <c:v>5001461</c:v>
                </c:pt>
                <c:pt idx="71">
                  <c:v>4999457</c:v>
                </c:pt>
                <c:pt idx="72">
                  <c:v>4998126</c:v>
                </c:pt>
                <c:pt idx="73">
                  <c:v>4998377</c:v>
                </c:pt>
                <c:pt idx="74">
                  <c:v>4994809</c:v>
                </c:pt>
                <c:pt idx="75">
                  <c:v>4993377</c:v>
                </c:pt>
                <c:pt idx="76">
                  <c:v>4991239</c:v>
                </c:pt>
                <c:pt idx="77">
                  <c:v>4988026</c:v>
                </c:pt>
                <c:pt idx="78">
                  <c:v>4988800</c:v>
                </c:pt>
                <c:pt idx="79">
                  <c:v>4987194</c:v>
                </c:pt>
                <c:pt idx="80">
                  <c:v>4985006</c:v>
                </c:pt>
                <c:pt idx="81">
                  <c:v>4982854</c:v>
                </c:pt>
                <c:pt idx="82">
                  <c:v>4982333</c:v>
                </c:pt>
                <c:pt idx="83">
                  <c:v>4981859</c:v>
                </c:pt>
                <c:pt idx="84">
                  <c:v>4977927</c:v>
                </c:pt>
                <c:pt idx="85">
                  <c:v>4977787</c:v>
                </c:pt>
                <c:pt idx="86">
                  <c:v>4976466</c:v>
                </c:pt>
                <c:pt idx="87">
                  <c:v>4974665</c:v>
                </c:pt>
                <c:pt idx="88">
                  <c:v>4973726</c:v>
                </c:pt>
                <c:pt idx="89">
                  <c:v>4972330</c:v>
                </c:pt>
                <c:pt idx="90">
                  <c:v>4972621</c:v>
                </c:pt>
                <c:pt idx="91">
                  <c:v>4969086</c:v>
                </c:pt>
                <c:pt idx="92">
                  <c:v>4969005</c:v>
                </c:pt>
                <c:pt idx="93">
                  <c:v>4967458</c:v>
                </c:pt>
                <c:pt idx="94">
                  <c:v>4966509</c:v>
                </c:pt>
                <c:pt idx="95">
                  <c:v>4965741</c:v>
                </c:pt>
                <c:pt idx="96">
                  <c:v>4962797</c:v>
                </c:pt>
                <c:pt idx="97">
                  <c:v>4962118</c:v>
                </c:pt>
                <c:pt idx="98">
                  <c:v>4963251</c:v>
                </c:pt>
                <c:pt idx="99">
                  <c:v>4959033</c:v>
                </c:pt>
                <c:pt idx="100">
                  <c:v>4958315</c:v>
                </c:pt>
                <c:pt idx="101">
                  <c:v>4957718</c:v>
                </c:pt>
                <c:pt idx="102">
                  <c:v>4957346</c:v>
                </c:pt>
                <c:pt idx="103">
                  <c:v>4955005</c:v>
                </c:pt>
                <c:pt idx="104">
                  <c:v>4955066</c:v>
                </c:pt>
                <c:pt idx="105">
                  <c:v>4952273</c:v>
                </c:pt>
                <c:pt idx="106">
                  <c:v>4953774</c:v>
                </c:pt>
                <c:pt idx="107">
                  <c:v>4952143</c:v>
                </c:pt>
                <c:pt idx="108">
                  <c:v>4948187</c:v>
                </c:pt>
                <c:pt idx="109">
                  <c:v>4948753</c:v>
                </c:pt>
                <c:pt idx="110">
                  <c:v>4948864</c:v>
                </c:pt>
                <c:pt idx="111">
                  <c:v>4946656</c:v>
                </c:pt>
                <c:pt idx="112">
                  <c:v>4946199</c:v>
                </c:pt>
                <c:pt idx="113">
                  <c:v>4943318</c:v>
                </c:pt>
                <c:pt idx="114">
                  <c:v>4944016</c:v>
                </c:pt>
                <c:pt idx="115">
                  <c:v>4942971</c:v>
                </c:pt>
                <c:pt idx="116">
                  <c:v>4941966</c:v>
                </c:pt>
                <c:pt idx="117">
                  <c:v>4943780</c:v>
                </c:pt>
                <c:pt idx="118">
                  <c:v>4940835</c:v>
                </c:pt>
                <c:pt idx="119">
                  <c:v>4941251</c:v>
                </c:pt>
                <c:pt idx="120">
                  <c:v>4938684</c:v>
                </c:pt>
                <c:pt idx="121">
                  <c:v>4937600</c:v>
                </c:pt>
                <c:pt idx="122">
                  <c:v>4938206</c:v>
                </c:pt>
                <c:pt idx="123">
                  <c:v>4936306</c:v>
                </c:pt>
                <c:pt idx="124">
                  <c:v>4934347</c:v>
                </c:pt>
                <c:pt idx="125">
                  <c:v>4934614</c:v>
                </c:pt>
                <c:pt idx="126">
                  <c:v>4933312</c:v>
                </c:pt>
                <c:pt idx="127">
                  <c:v>4932168</c:v>
                </c:pt>
                <c:pt idx="128">
                  <c:v>4932971</c:v>
                </c:pt>
                <c:pt idx="129">
                  <c:v>4930829</c:v>
                </c:pt>
                <c:pt idx="130">
                  <c:v>4929312</c:v>
                </c:pt>
                <c:pt idx="131">
                  <c:v>4928884</c:v>
                </c:pt>
                <c:pt idx="132">
                  <c:v>4929722</c:v>
                </c:pt>
                <c:pt idx="133">
                  <c:v>4926232</c:v>
                </c:pt>
                <c:pt idx="134">
                  <c:v>4927565</c:v>
                </c:pt>
                <c:pt idx="135">
                  <c:v>4925181</c:v>
                </c:pt>
                <c:pt idx="136">
                  <c:v>4925813</c:v>
                </c:pt>
                <c:pt idx="137">
                  <c:v>4924296</c:v>
                </c:pt>
                <c:pt idx="138">
                  <c:v>4924564</c:v>
                </c:pt>
                <c:pt idx="139">
                  <c:v>4922573</c:v>
                </c:pt>
                <c:pt idx="140">
                  <c:v>4922373</c:v>
                </c:pt>
                <c:pt idx="141">
                  <c:v>4921660</c:v>
                </c:pt>
                <c:pt idx="142">
                  <c:v>4922037</c:v>
                </c:pt>
                <c:pt idx="143">
                  <c:v>4918968</c:v>
                </c:pt>
                <c:pt idx="144">
                  <c:v>4918720</c:v>
                </c:pt>
                <c:pt idx="145">
                  <c:v>4921679</c:v>
                </c:pt>
                <c:pt idx="146">
                  <c:v>4918355</c:v>
                </c:pt>
                <c:pt idx="147">
                  <c:v>4918668</c:v>
                </c:pt>
                <c:pt idx="148">
                  <c:v>4917119</c:v>
                </c:pt>
                <c:pt idx="149">
                  <c:v>4916477</c:v>
                </c:pt>
                <c:pt idx="150">
                  <c:v>4917251</c:v>
                </c:pt>
                <c:pt idx="151">
                  <c:v>4915399</c:v>
                </c:pt>
                <c:pt idx="152">
                  <c:v>4915660</c:v>
                </c:pt>
                <c:pt idx="153">
                  <c:v>4913234</c:v>
                </c:pt>
                <c:pt idx="154">
                  <c:v>4914480</c:v>
                </c:pt>
                <c:pt idx="155">
                  <c:v>4910668</c:v>
                </c:pt>
                <c:pt idx="156">
                  <c:v>4913063</c:v>
                </c:pt>
                <c:pt idx="157">
                  <c:v>4911730</c:v>
                </c:pt>
                <c:pt idx="158">
                  <c:v>4911268</c:v>
                </c:pt>
                <c:pt idx="159">
                  <c:v>4908250</c:v>
                </c:pt>
                <c:pt idx="160">
                  <c:v>4910908</c:v>
                </c:pt>
                <c:pt idx="161">
                  <c:v>4909620</c:v>
                </c:pt>
                <c:pt idx="162">
                  <c:v>4908762</c:v>
                </c:pt>
                <c:pt idx="163">
                  <c:v>4909245</c:v>
                </c:pt>
                <c:pt idx="164">
                  <c:v>4906826</c:v>
                </c:pt>
                <c:pt idx="165">
                  <c:v>4906469</c:v>
                </c:pt>
                <c:pt idx="166">
                  <c:v>4907475</c:v>
                </c:pt>
                <c:pt idx="167">
                  <c:v>4905095</c:v>
                </c:pt>
                <c:pt idx="168">
                  <c:v>4906614</c:v>
                </c:pt>
                <c:pt idx="169">
                  <c:v>4903505</c:v>
                </c:pt>
                <c:pt idx="170">
                  <c:v>4903414</c:v>
                </c:pt>
                <c:pt idx="171">
                  <c:v>4904277</c:v>
                </c:pt>
                <c:pt idx="172">
                  <c:v>4903666</c:v>
                </c:pt>
                <c:pt idx="173">
                  <c:v>4902815</c:v>
                </c:pt>
                <c:pt idx="174">
                  <c:v>4902022</c:v>
                </c:pt>
                <c:pt idx="175">
                  <c:v>4903423</c:v>
                </c:pt>
                <c:pt idx="176">
                  <c:v>4900842</c:v>
                </c:pt>
                <c:pt idx="177">
                  <c:v>4899347</c:v>
                </c:pt>
                <c:pt idx="178">
                  <c:v>4899301</c:v>
                </c:pt>
                <c:pt idx="179">
                  <c:v>4900944</c:v>
                </c:pt>
                <c:pt idx="180">
                  <c:v>4899231</c:v>
                </c:pt>
                <c:pt idx="181">
                  <c:v>4898153</c:v>
                </c:pt>
                <c:pt idx="182">
                  <c:v>4897565</c:v>
                </c:pt>
                <c:pt idx="183">
                  <c:v>4899686</c:v>
                </c:pt>
                <c:pt idx="184">
                  <c:v>4898167</c:v>
                </c:pt>
                <c:pt idx="185">
                  <c:v>4899477</c:v>
                </c:pt>
                <c:pt idx="186">
                  <c:v>4896054</c:v>
                </c:pt>
                <c:pt idx="187">
                  <c:v>4897049</c:v>
                </c:pt>
                <c:pt idx="188">
                  <c:v>4895664</c:v>
                </c:pt>
                <c:pt idx="189">
                  <c:v>4895209</c:v>
                </c:pt>
                <c:pt idx="190">
                  <c:v>4893099</c:v>
                </c:pt>
                <c:pt idx="191">
                  <c:v>4895050</c:v>
                </c:pt>
                <c:pt idx="192">
                  <c:v>4893685</c:v>
                </c:pt>
                <c:pt idx="193">
                  <c:v>4894260</c:v>
                </c:pt>
                <c:pt idx="194">
                  <c:v>4891929</c:v>
                </c:pt>
                <c:pt idx="195">
                  <c:v>4892243</c:v>
                </c:pt>
                <c:pt idx="196">
                  <c:v>4891046</c:v>
                </c:pt>
                <c:pt idx="197">
                  <c:v>4891318</c:v>
                </c:pt>
                <c:pt idx="198">
                  <c:v>4890038</c:v>
                </c:pt>
                <c:pt idx="199">
                  <c:v>4890308</c:v>
                </c:pt>
                <c:pt idx="200">
                  <c:v>4890156</c:v>
                </c:pt>
                <c:pt idx="201">
                  <c:v>4890324</c:v>
                </c:pt>
                <c:pt idx="202">
                  <c:v>4889752</c:v>
                </c:pt>
                <c:pt idx="203">
                  <c:v>4888949</c:v>
                </c:pt>
                <c:pt idx="204">
                  <c:v>4889515</c:v>
                </c:pt>
                <c:pt idx="205">
                  <c:v>4889225</c:v>
                </c:pt>
                <c:pt idx="206">
                  <c:v>4889909</c:v>
                </c:pt>
                <c:pt idx="207">
                  <c:v>4888398</c:v>
                </c:pt>
                <c:pt idx="208">
                  <c:v>4887060</c:v>
                </c:pt>
                <c:pt idx="209">
                  <c:v>4888495</c:v>
                </c:pt>
                <c:pt idx="210">
                  <c:v>4886778</c:v>
                </c:pt>
                <c:pt idx="211">
                  <c:v>4886985</c:v>
                </c:pt>
                <c:pt idx="212">
                  <c:v>4886707</c:v>
                </c:pt>
                <c:pt idx="213">
                  <c:v>4885638</c:v>
                </c:pt>
                <c:pt idx="214">
                  <c:v>4885320</c:v>
                </c:pt>
                <c:pt idx="215">
                  <c:v>4885229</c:v>
                </c:pt>
                <c:pt idx="216">
                  <c:v>4883044</c:v>
                </c:pt>
                <c:pt idx="217">
                  <c:v>4886551</c:v>
                </c:pt>
                <c:pt idx="218">
                  <c:v>4883437</c:v>
                </c:pt>
                <c:pt idx="219">
                  <c:v>4881141</c:v>
                </c:pt>
                <c:pt idx="220">
                  <c:v>4884027</c:v>
                </c:pt>
                <c:pt idx="221">
                  <c:v>4882176</c:v>
                </c:pt>
                <c:pt idx="222">
                  <c:v>4881634</c:v>
                </c:pt>
                <c:pt idx="223">
                  <c:v>4882230</c:v>
                </c:pt>
                <c:pt idx="224">
                  <c:v>4882688</c:v>
                </c:pt>
                <c:pt idx="225">
                  <c:v>4881057</c:v>
                </c:pt>
                <c:pt idx="226">
                  <c:v>4880837</c:v>
                </c:pt>
                <c:pt idx="227">
                  <c:v>4880363</c:v>
                </c:pt>
                <c:pt idx="228">
                  <c:v>4879414</c:v>
                </c:pt>
                <c:pt idx="229">
                  <c:v>4879804</c:v>
                </c:pt>
                <c:pt idx="230">
                  <c:v>4880031</c:v>
                </c:pt>
                <c:pt idx="231">
                  <c:v>4878208</c:v>
                </c:pt>
                <c:pt idx="232">
                  <c:v>4879393</c:v>
                </c:pt>
                <c:pt idx="233">
                  <c:v>4877879</c:v>
                </c:pt>
                <c:pt idx="234">
                  <c:v>4879468</c:v>
                </c:pt>
                <c:pt idx="235">
                  <c:v>4878154</c:v>
                </c:pt>
                <c:pt idx="236">
                  <c:v>4877773</c:v>
                </c:pt>
                <c:pt idx="237">
                  <c:v>4876554</c:v>
                </c:pt>
                <c:pt idx="238">
                  <c:v>4875661</c:v>
                </c:pt>
                <c:pt idx="239">
                  <c:v>4876639</c:v>
                </c:pt>
                <c:pt idx="240">
                  <c:v>4876054</c:v>
                </c:pt>
                <c:pt idx="241">
                  <c:v>4877009</c:v>
                </c:pt>
                <c:pt idx="242">
                  <c:v>4873346</c:v>
                </c:pt>
                <c:pt idx="243">
                  <c:v>4876173</c:v>
                </c:pt>
                <c:pt idx="244">
                  <c:v>4874668</c:v>
                </c:pt>
                <c:pt idx="245">
                  <c:v>4874625</c:v>
                </c:pt>
                <c:pt idx="246">
                  <c:v>4874056</c:v>
                </c:pt>
                <c:pt idx="247">
                  <c:v>4875043</c:v>
                </c:pt>
                <c:pt idx="248">
                  <c:v>4874371</c:v>
                </c:pt>
                <c:pt idx="249">
                  <c:v>4871689</c:v>
                </c:pt>
                <c:pt idx="250">
                  <c:v>4873840</c:v>
                </c:pt>
                <c:pt idx="251">
                  <c:v>4871202</c:v>
                </c:pt>
                <c:pt idx="252">
                  <c:v>4872405</c:v>
                </c:pt>
                <c:pt idx="253">
                  <c:v>4871728</c:v>
                </c:pt>
                <c:pt idx="254">
                  <c:v>4873240</c:v>
                </c:pt>
                <c:pt idx="255">
                  <c:v>4872655</c:v>
                </c:pt>
                <c:pt idx="256">
                  <c:v>4869869</c:v>
                </c:pt>
                <c:pt idx="257">
                  <c:v>4870687</c:v>
                </c:pt>
                <c:pt idx="258">
                  <c:v>4870879</c:v>
                </c:pt>
                <c:pt idx="259">
                  <c:v>4869902</c:v>
                </c:pt>
                <c:pt idx="260">
                  <c:v>4869779</c:v>
                </c:pt>
                <c:pt idx="261">
                  <c:v>4868970</c:v>
                </c:pt>
                <c:pt idx="262">
                  <c:v>4870053</c:v>
                </c:pt>
                <c:pt idx="263">
                  <c:v>4868124</c:v>
                </c:pt>
                <c:pt idx="264">
                  <c:v>4869247</c:v>
                </c:pt>
                <c:pt idx="265">
                  <c:v>4868703</c:v>
                </c:pt>
                <c:pt idx="266">
                  <c:v>4867274</c:v>
                </c:pt>
                <c:pt idx="267">
                  <c:v>4866182</c:v>
                </c:pt>
                <c:pt idx="268">
                  <c:v>4868568</c:v>
                </c:pt>
                <c:pt idx="269">
                  <c:v>4866947</c:v>
                </c:pt>
                <c:pt idx="270">
                  <c:v>4867186</c:v>
                </c:pt>
                <c:pt idx="271">
                  <c:v>4865467</c:v>
                </c:pt>
                <c:pt idx="272">
                  <c:v>4866472</c:v>
                </c:pt>
                <c:pt idx="273">
                  <c:v>4866155</c:v>
                </c:pt>
                <c:pt idx="274">
                  <c:v>4865675</c:v>
                </c:pt>
                <c:pt idx="275">
                  <c:v>4865884</c:v>
                </c:pt>
                <c:pt idx="276">
                  <c:v>4863833</c:v>
                </c:pt>
                <c:pt idx="277">
                  <c:v>4864798</c:v>
                </c:pt>
                <c:pt idx="278">
                  <c:v>4864290</c:v>
                </c:pt>
                <c:pt idx="279">
                  <c:v>4863585</c:v>
                </c:pt>
                <c:pt idx="280">
                  <c:v>4865702</c:v>
                </c:pt>
                <c:pt idx="281">
                  <c:v>4863992</c:v>
                </c:pt>
                <c:pt idx="282">
                  <c:v>4863141</c:v>
                </c:pt>
                <c:pt idx="283">
                  <c:v>4862003</c:v>
                </c:pt>
                <c:pt idx="284">
                  <c:v>4861851</c:v>
                </c:pt>
                <c:pt idx="285">
                  <c:v>4863100</c:v>
                </c:pt>
                <c:pt idx="286">
                  <c:v>4861883</c:v>
                </c:pt>
                <c:pt idx="287">
                  <c:v>4863135</c:v>
                </c:pt>
                <c:pt idx="288">
                  <c:v>4862093</c:v>
                </c:pt>
                <c:pt idx="289">
                  <c:v>4863238</c:v>
                </c:pt>
                <c:pt idx="290">
                  <c:v>4861528</c:v>
                </c:pt>
                <c:pt idx="291">
                  <c:v>4861732</c:v>
                </c:pt>
                <c:pt idx="292">
                  <c:v>4860614</c:v>
                </c:pt>
                <c:pt idx="293">
                  <c:v>4860251</c:v>
                </c:pt>
                <c:pt idx="294">
                  <c:v>4858355</c:v>
                </c:pt>
                <c:pt idx="295">
                  <c:v>4860714</c:v>
                </c:pt>
                <c:pt idx="296">
                  <c:v>4859618</c:v>
                </c:pt>
                <c:pt idx="297">
                  <c:v>4860928</c:v>
                </c:pt>
                <c:pt idx="298">
                  <c:v>4859433</c:v>
                </c:pt>
                <c:pt idx="299">
                  <c:v>4859913</c:v>
                </c:pt>
                <c:pt idx="300">
                  <c:v>4860430</c:v>
                </c:pt>
                <c:pt idx="301">
                  <c:v>4860386</c:v>
                </c:pt>
                <c:pt idx="302">
                  <c:v>4859264</c:v>
                </c:pt>
                <c:pt idx="303">
                  <c:v>4858784</c:v>
                </c:pt>
                <c:pt idx="304">
                  <c:v>4857330</c:v>
                </c:pt>
                <c:pt idx="305">
                  <c:v>4858230</c:v>
                </c:pt>
                <c:pt idx="306">
                  <c:v>4856161</c:v>
                </c:pt>
                <c:pt idx="307">
                  <c:v>4858611</c:v>
                </c:pt>
                <c:pt idx="308">
                  <c:v>4856721</c:v>
                </c:pt>
                <c:pt idx="309">
                  <c:v>4858925</c:v>
                </c:pt>
                <c:pt idx="310">
                  <c:v>4857393</c:v>
                </c:pt>
                <c:pt idx="311">
                  <c:v>4854958</c:v>
                </c:pt>
                <c:pt idx="312">
                  <c:v>4856497</c:v>
                </c:pt>
                <c:pt idx="313">
                  <c:v>4856557</c:v>
                </c:pt>
                <c:pt idx="314">
                  <c:v>4855681</c:v>
                </c:pt>
                <c:pt idx="315">
                  <c:v>4855388</c:v>
                </c:pt>
                <c:pt idx="316">
                  <c:v>4855176</c:v>
                </c:pt>
                <c:pt idx="317">
                  <c:v>4855893</c:v>
                </c:pt>
                <c:pt idx="318">
                  <c:v>4855561</c:v>
                </c:pt>
                <c:pt idx="319">
                  <c:v>4854155</c:v>
                </c:pt>
                <c:pt idx="320">
                  <c:v>4854897</c:v>
                </c:pt>
                <c:pt idx="321">
                  <c:v>4855471</c:v>
                </c:pt>
                <c:pt idx="322">
                  <c:v>4853995</c:v>
                </c:pt>
                <c:pt idx="323">
                  <c:v>4853795</c:v>
                </c:pt>
                <c:pt idx="324">
                  <c:v>4854721</c:v>
                </c:pt>
                <c:pt idx="325">
                  <c:v>4853052</c:v>
                </c:pt>
                <c:pt idx="326">
                  <c:v>4853631</c:v>
                </c:pt>
                <c:pt idx="327">
                  <c:v>4854337</c:v>
                </c:pt>
                <c:pt idx="328">
                  <c:v>4851673</c:v>
                </c:pt>
                <c:pt idx="329">
                  <c:v>4852109</c:v>
                </c:pt>
                <c:pt idx="330">
                  <c:v>4851293</c:v>
                </c:pt>
                <c:pt idx="331">
                  <c:v>4852613</c:v>
                </c:pt>
                <c:pt idx="332">
                  <c:v>4852591</c:v>
                </c:pt>
                <c:pt idx="333">
                  <c:v>4851496</c:v>
                </c:pt>
                <c:pt idx="334">
                  <c:v>4852792</c:v>
                </c:pt>
                <c:pt idx="335">
                  <c:v>4851177</c:v>
                </c:pt>
                <c:pt idx="336">
                  <c:v>4849909</c:v>
                </c:pt>
                <c:pt idx="337">
                  <c:v>4850511</c:v>
                </c:pt>
                <c:pt idx="338">
                  <c:v>4849256</c:v>
                </c:pt>
                <c:pt idx="339">
                  <c:v>4850807</c:v>
                </c:pt>
                <c:pt idx="340">
                  <c:v>4849663</c:v>
                </c:pt>
                <c:pt idx="341">
                  <c:v>4850337</c:v>
                </c:pt>
                <c:pt idx="342">
                  <c:v>4847522</c:v>
                </c:pt>
                <c:pt idx="343">
                  <c:v>4848334</c:v>
                </c:pt>
                <c:pt idx="344">
                  <c:v>4851106</c:v>
                </c:pt>
                <c:pt idx="345">
                  <c:v>4848810</c:v>
                </c:pt>
                <c:pt idx="346">
                  <c:v>4848796</c:v>
                </c:pt>
                <c:pt idx="347">
                  <c:v>4848366</c:v>
                </c:pt>
                <c:pt idx="348">
                  <c:v>4848027</c:v>
                </c:pt>
                <c:pt idx="349">
                  <c:v>4849343</c:v>
                </c:pt>
                <c:pt idx="350">
                  <c:v>4849561</c:v>
                </c:pt>
                <c:pt idx="351">
                  <c:v>4847842</c:v>
                </c:pt>
                <c:pt idx="352">
                  <c:v>4847911</c:v>
                </c:pt>
                <c:pt idx="353">
                  <c:v>4846197</c:v>
                </c:pt>
                <c:pt idx="354">
                  <c:v>4846357</c:v>
                </c:pt>
                <c:pt idx="355">
                  <c:v>4848235</c:v>
                </c:pt>
                <c:pt idx="356">
                  <c:v>4845797</c:v>
                </c:pt>
                <c:pt idx="357">
                  <c:v>4844560</c:v>
                </c:pt>
                <c:pt idx="358">
                  <c:v>4847252</c:v>
                </c:pt>
                <c:pt idx="359">
                  <c:v>4847217</c:v>
                </c:pt>
                <c:pt idx="360">
                  <c:v>4847013</c:v>
                </c:pt>
                <c:pt idx="361">
                  <c:v>4845471</c:v>
                </c:pt>
                <c:pt idx="362">
                  <c:v>4846431</c:v>
                </c:pt>
                <c:pt idx="363">
                  <c:v>4844584</c:v>
                </c:pt>
                <c:pt idx="364">
                  <c:v>4845031</c:v>
                </c:pt>
                <c:pt idx="365">
                  <c:v>4845103</c:v>
                </c:pt>
                <c:pt idx="366">
                  <c:v>4845138</c:v>
                </c:pt>
                <c:pt idx="367">
                  <c:v>4844461</c:v>
                </c:pt>
                <c:pt idx="368">
                  <c:v>4845229</c:v>
                </c:pt>
                <c:pt idx="369">
                  <c:v>4845123</c:v>
                </c:pt>
                <c:pt idx="370">
                  <c:v>4844643</c:v>
                </c:pt>
                <c:pt idx="371">
                  <c:v>4843075</c:v>
                </c:pt>
                <c:pt idx="372">
                  <c:v>4842985</c:v>
                </c:pt>
                <c:pt idx="373">
                  <c:v>4843514</c:v>
                </c:pt>
                <c:pt idx="374">
                  <c:v>4844741</c:v>
                </c:pt>
                <c:pt idx="375">
                  <c:v>4842805</c:v>
                </c:pt>
                <c:pt idx="376">
                  <c:v>4843344</c:v>
                </c:pt>
                <c:pt idx="377">
                  <c:v>4842985</c:v>
                </c:pt>
                <c:pt idx="378">
                  <c:v>4842780</c:v>
                </c:pt>
                <c:pt idx="379">
                  <c:v>4842632</c:v>
                </c:pt>
                <c:pt idx="380">
                  <c:v>4843208</c:v>
                </c:pt>
                <c:pt idx="381">
                  <c:v>4842255</c:v>
                </c:pt>
                <c:pt idx="382">
                  <c:v>4841453</c:v>
                </c:pt>
                <c:pt idx="383">
                  <c:v>4840999</c:v>
                </c:pt>
                <c:pt idx="384">
                  <c:v>4840975</c:v>
                </c:pt>
                <c:pt idx="385">
                  <c:v>4841089</c:v>
                </c:pt>
                <c:pt idx="386">
                  <c:v>4843057</c:v>
                </c:pt>
                <c:pt idx="387">
                  <c:v>4838723</c:v>
                </c:pt>
                <c:pt idx="388">
                  <c:v>4843427</c:v>
                </c:pt>
                <c:pt idx="389">
                  <c:v>4841722</c:v>
                </c:pt>
                <c:pt idx="390">
                  <c:v>4840918</c:v>
                </c:pt>
                <c:pt idx="391">
                  <c:v>4838404</c:v>
                </c:pt>
                <c:pt idx="392">
                  <c:v>4839872</c:v>
                </c:pt>
                <c:pt idx="393">
                  <c:v>4840437</c:v>
                </c:pt>
                <c:pt idx="394">
                  <c:v>4839293</c:v>
                </c:pt>
                <c:pt idx="395">
                  <c:v>4840028</c:v>
                </c:pt>
                <c:pt idx="396">
                  <c:v>4840273</c:v>
                </c:pt>
                <c:pt idx="397">
                  <c:v>4838351</c:v>
                </c:pt>
                <c:pt idx="398">
                  <c:v>4839013</c:v>
                </c:pt>
                <c:pt idx="399">
                  <c:v>4838593</c:v>
                </c:pt>
                <c:pt idx="400">
                  <c:v>4841046</c:v>
                </c:pt>
                <c:pt idx="401">
                  <c:v>4839278</c:v>
                </c:pt>
                <c:pt idx="402">
                  <c:v>4839395</c:v>
                </c:pt>
                <c:pt idx="403">
                  <c:v>4837922</c:v>
                </c:pt>
                <c:pt idx="404">
                  <c:v>4838522</c:v>
                </c:pt>
                <c:pt idx="405">
                  <c:v>4838697</c:v>
                </c:pt>
                <c:pt idx="406">
                  <c:v>4838214</c:v>
                </c:pt>
                <c:pt idx="407">
                  <c:v>4839317</c:v>
                </c:pt>
                <c:pt idx="408">
                  <c:v>4837354</c:v>
                </c:pt>
                <c:pt idx="409">
                  <c:v>4837808</c:v>
                </c:pt>
                <c:pt idx="410">
                  <c:v>4839492</c:v>
                </c:pt>
                <c:pt idx="411">
                  <c:v>4837391</c:v>
                </c:pt>
                <c:pt idx="412">
                  <c:v>4836226</c:v>
                </c:pt>
                <c:pt idx="413">
                  <c:v>4836596</c:v>
                </c:pt>
                <c:pt idx="414">
                  <c:v>4835672</c:v>
                </c:pt>
                <c:pt idx="415">
                  <c:v>4837853</c:v>
                </c:pt>
                <c:pt idx="416">
                  <c:v>4834843</c:v>
                </c:pt>
                <c:pt idx="417">
                  <c:v>4838011</c:v>
                </c:pt>
                <c:pt idx="418">
                  <c:v>4835421</c:v>
                </c:pt>
                <c:pt idx="419">
                  <c:v>4837299</c:v>
                </c:pt>
                <c:pt idx="420">
                  <c:v>4836930</c:v>
                </c:pt>
                <c:pt idx="421">
                  <c:v>4836287</c:v>
                </c:pt>
                <c:pt idx="422">
                  <c:v>4836027</c:v>
                </c:pt>
                <c:pt idx="423">
                  <c:v>4835482</c:v>
                </c:pt>
                <c:pt idx="424">
                  <c:v>4834571</c:v>
                </c:pt>
                <c:pt idx="425">
                  <c:v>4835438</c:v>
                </c:pt>
                <c:pt idx="426">
                  <c:v>4832751</c:v>
                </c:pt>
                <c:pt idx="427">
                  <c:v>4835719</c:v>
                </c:pt>
                <c:pt idx="428">
                  <c:v>4838804</c:v>
                </c:pt>
                <c:pt idx="429">
                  <c:v>4834207</c:v>
                </c:pt>
                <c:pt idx="430">
                  <c:v>4834628</c:v>
                </c:pt>
                <c:pt idx="431">
                  <c:v>4833247</c:v>
                </c:pt>
                <c:pt idx="432">
                  <c:v>4834922</c:v>
                </c:pt>
                <c:pt idx="433">
                  <c:v>4832902</c:v>
                </c:pt>
                <c:pt idx="434">
                  <c:v>4834029</c:v>
                </c:pt>
                <c:pt idx="435">
                  <c:v>4833665</c:v>
                </c:pt>
                <c:pt idx="436">
                  <c:v>4831967</c:v>
                </c:pt>
                <c:pt idx="437">
                  <c:v>4834780</c:v>
                </c:pt>
                <c:pt idx="438">
                  <c:v>4834345</c:v>
                </c:pt>
                <c:pt idx="439">
                  <c:v>4833290</c:v>
                </c:pt>
                <c:pt idx="440">
                  <c:v>4833538</c:v>
                </c:pt>
                <c:pt idx="441">
                  <c:v>4830711</c:v>
                </c:pt>
                <c:pt idx="442">
                  <c:v>4834113</c:v>
                </c:pt>
                <c:pt idx="443">
                  <c:v>4833780</c:v>
                </c:pt>
                <c:pt idx="444">
                  <c:v>4833108</c:v>
                </c:pt>
                <c:pt idx="445">
                  <c:v>4835772</c:v>
                </c:pt>
                <c:pt idx="446">
                  <c:v>4830819</c:v>
                </c:pt>
                <c:pt idx="447">
                  <c:v>4832579</c:v>
                </c:pt>
                <c:pt idx="448">
                  <c:v>4830666</c:v>
                </c:pt>
                <c:pt idx="449">
                  <c:v>4832650</c:v>
                </c:pt>
                <c:pt idx="450">
                  <c:v>4829591</c:v>
                </c:pt>
                <c:pt idx="451">
                  <c:v>4832118</c:v>
                </c:pt>
                <c:pt idx="452">
                  <c:v>4832543</c:v>
                </c:pt>
                <c:pt idx="453">
                  <c:v>4830720</c:v>
                </c:pt>
                <c:pt idx="454">
                  <c:v>4829501</c:v>
                </c:pt>
                <c:pt idx="455">
                  <c:v>4832191</c:v>
                </c:pt>
                <c:pt idx="456">
                  <c:v>4830349</c:v>
                </c:pt>
                <c:pt idx="457">
                  <c:v>4829284</c:v>
                </c:pt>
                <c:pt idx="458">
                  <c:v>4830309</c:v>
                </c:pt>
                <c:pt idx="459">
                  <c:v>4832146</c:v>
                </c:pt>
                <c:pt idx="460">
                  <c:v>4829469</c:v>
                </c:pt>
                <c:pt idx="461">
                  <c:v>4829138</c:v>
                </c:pt>
                <c:pt idx="462">
                  <c:v>4832503</c:v>
                </c:pt>
                <c:pt idx="463">
                  <c:v>4829986</c:v>
                </c:pt>
                <c:pt idx="464">
                  <c:v>4831313</c:v>
                </c:pt>
                <c:pt idx="465">
                  <c:v>4831627</c:v>
                </c:pt>
                <c:pt idx="466">
                  <c:v>4830243</c:v>
                </c:pt>
                <c:pt idx="467">
                  <c:v>4828922</c:v>
                </c:pt>
                <c:pt idx="468">
                  <c:v>4829180</c:v>
                </c:pt>
                <c:pt idx="469">
                  <c:v>4828913</c:v>
                </c:pt>
                <c:pt idx="470">
                  <c:v>4829462</c:v>
                </c:pt>
                <c:pt idx="471">
                  <c:v>4829552</c:v>
                </c:pt>
                <c:pt idx="472">
                  <c:v>4828563</c:v>
                </c:pt>
                <c:pt idx="473">
                  <c:v>4829350</c:v>
                </c:pt>
                <c:pt idx="474">
                  <c:v>4828769</c:v>
                </c:pt>
                <c:pt idx="475">
                  <c:v>4828719</c:v>
                </c:pt>
                <c:pt idx="476">
                  <c:v>4829985</c:v>
                </c:pt>
                <c:pt idx="477">
                  <c:v>4827374</c:v>
                </c:pt>
                <c:pt idx="478">
                  <c:v>4828889</c:v>
                </c:pt>
                <c:pt idx="479">
                  <c:v>4827123</c:v>
                </c:pt>
                <c:pt idx="480">
                  <c:v>4827107</c:v>
                </c:pt>
                <c:pt idx="481">
                  <c:v>4829658</c:v>
                </c:pt>
                <c:pt idx="482">
                  <c:v>4826506</c:v>
                </c:pt>
                <c:pt idx="483">
                  <c:v>4825880</c:v>
                </c:pt>
                <c:pt idx="484">
                  <c:v>4828802</c:v>
                </c:pt>
                <c:pt idx="485">
                  <c:v>4828608</c:v>
                </c:pt>
                <c:pt idx="486">
                  <c:v>4826766</c:v>
                </c:pt>
                <c:pt idx="487">
                  <c:v>4828737</c:v>
                </c:pt>
                <c:pt idx="488">
                  <c:v>4827054</c:v>
                </c:pt>
                <c:pt idx="489">
                  <c:v>4827422</c:v>
                </c:pt>
                <c:pt idx="490">
                  <c:v>4827474</c:v>
                </c:pt>
                <c:pt idx="491">
                  <c:v>4826639</c:v>
                </c:pt>
                <c:pt idx="492">
                  <c:v>4826210</c:v>
                </c:pt>
                <c:pt idx="493">
                  <c:v>4826799</c:v>
                </c:pt>
                <c:pt idx="494">
                  <c:v>4825271</c:v>
                </c:pt>
                <c:pt idx="495">
                  <c:v>4825636</c:v>
                </c:pt>
                <c:pt idx="496">
                  <c:v>4823987</c:v>
                </c:pt>
                <c:pt idx="497">
                  <c:v>4825402</c:v>
                </c:pt>
                <c:pt idx="498">
                  <c:v>4827014</c:v>
                </c:pt>
                <c:pt idx="499">
                  <c:v>4824205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81-4A3B-8B96-E7B93420D6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25631"/>
        <c:axId val="260847"/>
      </c:lineChart>
      <c:catAx>
        <c:axId val="1442563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60847"/>
        <c:crosses val="autoZero"/>
        <c:auto val="1"/>
        <c:lblAlgn val="ctr"/>
        <c:lblOffset val="100"/>
        <c:noMultiLvlLbl val="0"/>
      </c:catAx>
      <c:valAx>
        <c:axId val="26084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4425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022022022022022E-2"/>
          <c:y val="0.19127396146377698"/>
          <c:w val="0.95595595595595595"/>
          <c:h val="0.70659672917385052"/>
        </c:manualLayout>
      </c:layout>
      <c:lineChart>
        <c:grouping val="standard"/>
        <c:varyColors val="0"/>
        <c:ser>
          <c:idx val="0"/>
          <c:order val="0"/>
          <c:tx>
            <c:v>a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Sheet1!$D$1:$D$500</c:f>
              <c:numCache>
                <c:formatCode>#,##0</c:formatCode>
                <c:ptCount val="500"/>
                <c:pt idx="0">
                  <c:v>5444101</c:v>
                </c:pt>
                <c:pt idx="1">
                  <c:v>4594567</c:v>
                </c:pt>
                <c:pt idx="2">
                  <c:v>4462622</c:v>
                </c:pt>
                <c:pt idx="3">
                  <c:v>4383533</c:v>
                </c:pt>
                <c:pt idx="4">
                  <c:v>4330055</c:v>
                </c:pt>
                <c:pt idx="5">
                  <c:v>4290611</c:v>
                </c:pt>
                <c:pt idx="6">
                  <c:v>4258811</c:v>
                </c:pt>
                <c:pt idx="7">
                  <c:v>4232728</c:v>
                </c:pt>
                <c:pt idx="8">
                  <c:v>4211276</c:v>
                </c:pt>
                <c:pt idx="9">
                  <c:v>4193401</c:v>
                </c:pt>
                <c:pt idx="10">
                  <c:v>4175518</c:v>
                </c:pt>
                <c:pt idx="11">
                  <c:v>4160481</c:v>
                </c:pt>
                <c:pt idx="12">
                  <c:v>4147677</c:v>
                </c:pt>
                <c:pt idx="13">
                  <c:v>4133526</c:v>
                </c:pt>
                <c:pt idx="14">
                  <c:v>4122334</c:v>
                </c:pt>
                <c:pt idx="15">
                  <c:v>4112341</c:v>
                </c:pt>
                <c:pt idx="16">
                  <c:v>4102721</c:v>
                </c:pt>
                <c:pt idx="17">
                  <c:v>4093339</c:v>
                </c:pt>
                <c:pt idx="18">
                  <c:v>4085981</c:v>
                </c:pt>
                <c:pt idx="19">
                  <c:v>4077249</c:v>
                </c:pt>
                <c:pt idx="20">
                  <c:v>4069697</c:v>
                </c:pt>
                <c:pt idx="21">
                  <c:v>4064404</c:v>
                </c:pt>
                <c:pt idx="22">
                  <c:v>4056271</c:v>
                </c:pt>
                <c:pt idx="23">
                  <c:v>4052031</c:v>
                </c:pt>
                <c:pt idx="24">
                  <c:v>4046258</c:v>
                </c:pt>
                <c:pt idx="25">
                  <c:v>4040265</c:v>
                </c:pt>
                <c:pt idx="26">
                  <c:v>3978719</c:v>
                </c:pt>
                <c:pt idx="27">
                  <c:v>3920444</c:v>
                </c:pt>
                <c:pt idx="28">
                  <c:v>3895298</c:v>
                </c:pt>
                <c:pt idx="29">
                  <c:v>3880162</c:v>
                </c:pt>
                <c:pt idx="30">
                  <c:v>3865861</c:v>
                </c:pt>
                <c:pt idx="31">
                  <c:v>3854849</c:v>
                </c:pt>
                <c:pt idx="32">
                  <c:v>3845993</c:v>
                </c:pt>
                <c:pt idx="33">
                  <c:v>3837053</c:v>
                </c:pt>
                <c:pt idx="34">
                  <c:v>3829122</c:v>
                </c:pt>
                <c:pt idx="35">
                  <c:v>3822118</c:v>
                </c:pt>
                <c:pt idx="36">
                  <c:v>3815327</c:v>
                </c:pt>
                <c:pt idx="37">
                  <c:v>3810388</c:v>
                </c:pt>
                <c:pt idx="38">
                  <c:v>3804695</c:v>
                </c:pt>
                <c:pt idx="39">
                  <c:v>3799466</c:v>
                </c:pt>
                <c:pt idx="40">
                  <c:v>3794924</c:v>
                </c:pt>
                <c:pt idx="41">
                  <c:v>3791107</c:v>
                </c:pt>
                <c:pt idx="42">
                  <c:v>3786866</c:v>
                </c:pt>
                <c:pt idx="43">
                  <c:v>3782409</c:v>
                </c:pt>
                <c:pt idx="44">
                  <c:v>3778987</c:v>
                </c:pt>
                <c:pt idx="45">
                  <c:v>3774899</c:v>
                </c:pt>
                <c:pt idx="46">
                  <c:v>3772546</c:v>
                </c:pt>
                <c:pt idx="47">
                  <c:v>3769572</c:v>
                </c:pt>
                <c:pt idx="48">
                  <c:v>3767634</c:v>
                </c:pt>
                <c:pt idx="49">
                  <c:v>3762512</c:v>
                </c:pt>
                <c:pt idx="50">
                  <c:v>3760350</c:v>
                </c:pt>
                <c:pt idx="51">
                  <c:v>3758343</c:v>
                </c:pt>
                <c:pt idx="52">
                  <c:v>3756305</c:v>
                </c:pt>
                <c:pt idx="53">
                  <c:v>3753003</c:v>
                </c:pt>
                <c:pt idx="54">
                  <c:v>3751054</c:v>
                </c:pt>
                <c:pt idx="55">
                  <c:v>3749303</c:v>
                </c:pt>
                <c:pt idx="56">
                  <c:v>3746653</c:v>
                </c:pt>
                <c:pt idx="57">
                  <c:v>3744765</c:v>
                </c:pt>
                <c:pt idx="58">
                  <c:v>3742434</c:v>
                </c:pt>
                <c:pt idx="59">
                  <c:v>3740669</c:v>
                </c:pt>
                <c:pt idx="60">
                  <c:v>3738174</c:v>
                </c:pt>
                <c:pt idx="61">
                  <c:v>3736881</c:v>
                </c:pt>
                <c:pt idx="62">
                  <c:v>3734957</c:v>
                </c:pt>
                <c:pt idx="63">
                  <c:v>3734234</c:v>
                </c:pt>
                <c:pt idx="64">
                  <c:v>3731962</c:v>
                </c:pt>
                <c:pt idx="65">
                  <c:v>3730611</c:v>
                </c:pt>
                <c:pt idx="66">
                  <c:v>3728225</c:v>
                </c:pt>
                <c:pt idx="67">
                  <c:v>3727172</c:v>
                </c:pt>
                <c:pt idx="68">
                  <c:v>3726375</c:v>
                </c:pt>
                <c:pt idx="69">
                  <c:v>3724500</c:v>
                </c:pt>
                <c:pt idx="70">
                  <c:v>3722833</c:v>
                </c:pt>
                <c:pt idx="71">
                  <c:v>3722307</c:v>
                </c:pt>
                <c:pt idx="72">
                  <c:v>3720294</c:v>
                </c:pt>
                <c:pt idx="73">
                  <c:v>3718652</c:v>
                </c:pt>
                <c:pt idx="74">
                  <c:v>3717356</c:v>
                </c:pt>
                <c:pt idx="75">
                  <c:v>3716185</c:v>
                </c:pt>
                <c:pt idx="76">
                  <c:v>3715166</c:v>
                </c:pt>
                <c:pt idx="77">
                  <c:v>3714885</c:v>
                </c:pt>
                <c:pt idx="78">
                  <c:v>3712967</c:v>
                </c:pt>
                <c:pt idx="79">
                  <c:v>3712409</c:v>
                </c:pt>
                <c:pt idx="80">
                  <c:v>3710868</c:v>
                </c:pt>
                <c:pt idx="81">
                  <c:v>3708919</c:v>
                </c:pt>
                <c:pt idx="82">
                  <c:v>3708177</c:v>
                </c:pt>
                <c:pt idx="83">
                  <c:v>3708617</c:v>
                </c:pt>
                <c:pt idx="84">
                  <c:v>3705739</c:v>
                </c:pt>
                <c:pt idx="85">
                  <c:v>3705805</c:v>
                </c:pt>
                <c:pt idx="86">
                  <c:v>3704058</c:v>
                </c:pt>
                <c:pt idx="87">
                  <c:v>3702855</c:v>
                </c:pt>
                <c:pt idx="88">
                  <c:v>3702235</c:v>
                </c:pt>
                <c:pt idx="89">
                  <c:v>3701541</c:v>
                </c:pt>
                <c:pt idx="90">
                  <c:v>3701387</c:v>
                </c:pt>
                <c:pt idx="91">
                  <c:v>3699328</c:v>
                </c:pt>
                <c:pt idx="92">
                  <c:v>3698324</c:v>
                </c:pt>
                <c:pt idx="93">
                  <c:v>3698569</c:v>
                </c:pt>
                <c:pt idx="94">
                  <c:v>3698293</c:v>
                </c:pt>
                <c:pt idx="95">
                  <c:v>3696547</c:v>
                </c:pt>
                <c:pt idx="96">
                  <c:v>3695887</c:v>
                </c:pt>
                <c:pt idx="97">
                  <c:v>3695176</c:v>
                </c:pt>
                <c:pt idx="98">
                  <c:v>3693952</c:v>
                </c:pt>
                <c:pt idx="99">
                  <c:v>3694061</c:v>
                </c:pt>
                <c:pt idx="100">
                  <c:v>3693413</c:v>
                </c:pt>
                <c:pt idx="101">
                  <c:v>3691384</c:v>
                </c:pt>
                <c:pt idx="102">
                  <c:v>3691976</c:v>
                </c:pt>
                <c:pt idx="103">
                  <c:v>3691175</c:v>
                </c:pt>
                <c:pt idx="104">
                  <c:v>3689088</c:v>
                </c:pt>
                <c:pt idx="105">
                  <c:v>3689103</c:v>
                </c:pt>
                <c:pt idx="106">
                  <c:v>3688237</c:v>
                </c:pt>
                <c:pt idx="107">
                  <c:v>3688118</c:v>
                </c:pt>
                <c:pt idx="108">
                  <c:v>3686623</c:v>
                </c:pt>
                <c:pt idx="109">
                  <c:v>3686490</c:v>
                </c:pt>
                <c:pt idx="110">
                  <c:v>3685489</c:v>
                </c:pt>
                <c:pt idx="111">
                  <c:v>3685358</c:v>
                </c:pt>
                <c:pt idx="112">
                  <c:v>3684202</c:v>
                </c:pt>
                <c:pt idx="113">
                  <c:v>3684361</c:v>
                </c:pt>
                <c:pt idx="114">
                  <c:v>3683301</c:v>
                </c:pt>
                <c:pt idx="115">
                  <c:v>3683572</c:v>
                </c:pt>
                <c:pt idx="116">
                  <c:v>3682430</c:v>
                </c:pt>
                <c:pt idx="117">
                  <c:v>3682827</c:v>
                </c:pt>
                <c:pt idx="118">
                  <c:v>3681349</c:v>
                </c:pt>
                <c:pt idx="119">
                  <c:v>3680530</c:v>
                </c:pt>
                <c:pt idx="120">
                  <c:v>3679821</c:v>
                </c:pt>
                <c:pt idx="121">
                  <c:v>3680049</c:v>
                </c:pt>
                <c:pt idx="122">
                  <c:v>3679002</c:v>
                </c:pt>
                <c:pt idx="123">
                  <c:v>3679282</c:v>
                </c:pt>
                <c:pt idx="124">
                  <c:v>3677788</c:v>
                </c:pt>
                <c:pt idx="125">
                  <c:v>3677130</c:v>
                </c:pt>
                <c:pt idx="126">
                  <c:v>3677300</c:v>
                </c:pt>
                <c:pt idx="127">
                  <c:v>3676360</c:v>
                </c:pt>
                <c:pt idx="128">
                  <c:v>3675752</c:v>
                </c:pt>
                <c:pt idx="129">
                  <c:v>3676076</c:v>
                </c:pt>
                <c:pt idx="130">
                  <c:v>3674685</c:v>
                </c:pt>
                <c:pt idx="131">
                  <c:v>3674639</c:v>
                </c:pt>
                <c:pt idx="132">
                  <c:v>3673289</c:v>
                </c:pt>
                <c:pt idx="133">
                  <c:v>3674169</c:v>
                </c:pt>
                <c:pt idx="134">
                  <c:v>3673892</c:v>
                </c:pt>
                <c:pt idx="135">
                  <c:v>3672870</c:v>
                </c:pt>
                <c:pt idx="136">
                  <c:v>3672662</c:v>
                </c:pt>
                <c:pt idx="137">
                  <c:v>3671774</c:v>
                </c:pt>
                <c:pt idx="138">
                  <c:v>3671874</c:v>
                </c:pt>
                <c:pt idx="139">
                  <c:v>3671557</c:v>
                </c:pt>
                <c:pt idx="140">
                  <c:v>3670995</c:v>
                </c:pt>
                <c:pt idx="141">
                  <c:v>3670597</c:v>
                </c:pt>
                <c:pt idx="142">
                  <c:v>3669244</c:v>
                </c:pt>
                <c:pt idx="143">
                  <c:v>3669014</c:v>
                </c:pt>
                <c:pt idx="144">
                  <c:v>3669490</c:v>
                </c:pt>
                <c:pt idx="145">
                  <c:v>3668936</c:v>
                </c:pt>
                <c:pt idx="146">
                  <c:v>3668635</c:v>
                </c:pt>
                <c:pt idx="147">
                  <c:v>3668157</c:v>
                </c:pt>
                <c:pt idx="148">
                  <c:v>3667085</c:v>
                </c:pt>
                <c:pt idx="149">
                  <c:v>3667777</c:v>
                </c:pt>
                <c:pt idx="150">
                  <c:v>3666552</c:v>
                </c:pt>
                <c:pt idx="151">
                  <c:v>3666819</c:v>
                </c:pt>
                <c:pt idx="152">
                  <c:v>3666622</c:v>
                </c:pt>
                <c:pt idx="153">
                  <c:v>3666782</c:v>
                </c:pt>
                <c:pt idx="154">
                  <c:v>3665551</c:v>
                </c:pt>
                <c:pt idx="155">
                  <c:v>3665750</c:v>
                </c:pt>
                <c:pt idx="156">
                  <c:v>3664473</c:v>
                </c:pt>
                <c:pt idx="157">
                  <c:v>3664274</c:v>
                </c:pt>
                <c:pt idx="158">
                  <c:v>3664605</c:v>
                </c:pt>
                <c:pt idx="159">
                  <c:v>3664525</c:v>
                </c:pt>
                <c:pt idx="160">
                  <c:v>3663184</c:v>
                </c:pt>
                <c:pt idx="161">
                  <c:v>3664120</c:v>
                </c:pt>
                <c:pt idx="162">
                  <c:v>3662858</c:v>
                </c:pt>
                <c:pt idx="163">
                  <c:v>3662571</c:v>
                </c:pt>
                <c:pt idx="164">
                  <c:v>3662918</c:v>
                </c:pt>
                <c:pt idx="165">
                  <c:v>3662332</c:v>
                </c:pt>
                <c:pt idx="166">
                  <c:v>3661546</c:v>
                </c:pt>
                <c:pt idx="167">
                  <c:v>3661159</c:v>
                </c:pt>
                <c:pt idx="168">
                  <c:v>3660335</c:v>
                </c:pt>
                <c:pt idx="169">
                  <c:v>3660882</c:v>
                </c:pt>
                <c:pt idx="170">
                  <c:v>3660241</c:v>
                </c:pt>
                <c:pt idx="171">
                  <c:v>3660841</c:v>
                </c:pt>
                <c:pt idx="172">
                  <c:v>3660668</c:v>
                </c:pt>
                <c:pt idx="173">
                  <c:v>3659698</c:v>
                </c:pt>
                <c:pt idx="174">
                  <c:v>3659520</c:v>
                </c:pt>
                <c:pt idx="175">
                  <c:v>3658784</c:v>
                </c:pt>
                <c:pt idx="176">
                  <c:v>3657803</c:v>
                </c:pt>
                <c:pt idx="177">
                  <c:v>3659506</c:v>
                </c:pt>
                <c:pt idx="178">
                  <c:v>3658301</c:v>
                </c:pt>
                <c:pt idx="179">
                  <c:v>3658467</c:v>
                </c:pt>
                <c:pt idx="180">
                  <c:v>3657973</c:v>
                </c:pt>
                <c:pt idx="181">
                  <c:v>3658343</c:v>
                </c:pt>
                <c:pt idx="182">
                  <c:v>3656622</c:v>
                </c:pt>
                <c:pt idx="183">
                  <c:v>3656382</c:v>
                </c:pt>
                <c:pt idx="184">
                  <c:v>3656128</c:v>
                </c:pt>
                <c:pt idx="185">
                  <c:v>3656409</c:v>
                </c:pt>
                <c:pt idx="186">
                  <c:v>3656147</c:v>
                </c:pt>
                <c:pt idx="187">
                  <c:v>3655752</c:v>
                </c:pt>
                <c:pt idx="188">
                  <c:v>3656220</c:v>
                </c:pt>
                <c:pt idx="189">
                  <c:v>3655428</c:v>
                </c:pt>
                <c:pt idx="190">
                  <c:v>3655819</c:v>
                </c:pt>
                <c:pt idx="191">
                  <c:v>3655067</c:v>
                </c:pt>
                <c:pt idx="192">
                  <c:v>3654351</c:v>
                </c:pt>
                <c:pt idx="193">
                  <c:v>3654168</c:v>
                </c:pt>
                <c:pt idx="194">
                  <c:v>3653980</c:v>
                </c:pt>
                <c:pt idx="195">
                  <c:v>3653651</c:v>
                </c:pt>
                <c:pt idx="196">
                  <c:v>3653445</c:v>
                </c:pt>
                <c:pt idx="197">
                  <c:v>3653242</c:v>
                </c:pt>
                <c:pt idx="198">
                  <c:v>3652470</c:v>
                </c:pt>
                <c:pt idx="199">
                  <c:v>3654077</c:v>
                </c:pt>
                <c:pt idx="200">
                  <c:v>3653213</c:v>
                </c:pt>
                <c:pt idx="201">
                  <c:v>3652225</c:v>
                </c:pt>
                <c:pt idx="202">
                  <c:v>3651608</c:v>
                </c:pt>
                <c:pt idx="203">
                  <c:v>3651628</c:v>
                </c:pt>
                <c:pt idx="204">
                  <c:v>3651581</c:v>
                </c:pt>
                <c:pt idx="205">
                  <c:v>3651631</c:v>
                </c:pt>
                <c:pt idx="206">
                  <c:v>3650746</c:v>
                </c:pt>
                <c:pt idx="207">
                  <c:v>3650048</c:v>
                </c:pt>
                <c:pt idx="208">
                  <c:v>3650779</c:v>
                </c:pt>
                <c:pt idx="209">
                  <c:v>3651256</c:v>
                </c:pt>
                <c:pt idx="210">
                  <c:v>3649979</c:v>
                </c:pt>
                <c:pt idx="211">
                  <c:v>3651498</c:v>
                </c:pt>
                <c:pt idx="212">
                  <c:v>3650117</c:v>
                </c:pt>
                <c:pt idx="213">
                  <c:v>3649874</c:v>
                </c:pt>
                <c:pt idx="214">
                  <c:v>3649266</c:v>
                </c:pt>
                <c:pt idx="215">
                  <c:v>3649547</c:v>
                </c:pt>
                <c:pt idx="216">
                  <c:v>3649062</c:v>
                </c:pt>
                <c:pt idx="217">
                  <c:v>3648771</c:v>
                </c:pt>
                <c:pt idx="218">
                  <c:v>3649320</c:v>
                </c:pt>
                <c:pt idx="219">
                  <c:v>3647992</c:v>
                </c:pt>
                <c:pt idx="220">
                  <c:v>3648584</c:v>
                </c:pt>
                <c:pt idx="221">
                  <c:v>3648879</c:v>
                </c:pt>
                <c:pt idx="222">
                  <c:v>3647758</c:v>
                </c:pt>
                <c:pt idx="223">
                  <c:v>3647982</c:v>
                </c:pt>
                <c:pt idx="224">
                  <c:v>3647118</c:v>
                </c:pt>
                <c:pt idx="225">
                  <c:v>3647517</c:v>
                </c:pt>
                <c:pt idx="226">
                  <c:v>3647265</c:v>
                </c:pt>
                <c:pt idx="227">
                  <c:v>3647146</c:v>
                </c:pt>
                <c:pt idx="228">
                  <c:v>3646696</c:v>
                </c:pt>
                <c:pt idx="229">
                  <c:v>3647514</c:v>
                </c:pt>
                <c:pt idx="230">
                  <c:v>3646518</c:v>
                </c:pt>
                <c:pt idx="231">
                  <c:v>3646428</c:v>
                </c:pt>
                <c:pt idx="232">
                  <c:v>3645969</c:v>
                </c:pt>
                <c:pt idx="233">
                  <c:v>3646655</c:v>
                </c:pt>
                <c:pt idx="234">
                  <c:v>3645663</c:v>
                </c:pt>
                <c:pt idx="235">
                  <c:v>3645254</c:v>
                </c:pt>
                <c:pt idx="236">
                  <c:v>3646500</c:v>
                </c:pt>
                <c:pt idx="237">
                  <c:v>3644938</c:v>
                </c:pt>
                <c:pt idx="238">
                  <c:v>3644990</c:v>
                </c:pt>
                <c:pt idx="239">
                  <c:v>3644665</c:v>
                </c:pt>
                <c:pt idx="240">
                  <c:v>3644619</c:v>
                </c:pt>
                <c:pt idx="241">
                  <c:v>3645128</c:v>
                </c:pt>
                <c:pt idx="242">
                  <c:v>3644746</c:v>
                </c:pt>
                <c:pt idx="243">
                  <c:v>3644352</c:v>
                </c:pt>
                <c:pt idx="244">
                  <c:v>3644701</c:v>
                </c:pt>
                <c:pt idx="245">
                  <c:v>3643427</c:v>
                </c:pt>
                <c:pt idx="246">
                  <c:v>3644148</c:v>
                </c:pt>
                <c:pt idx="247">
                  <c:v>3644586</c:v>
                </c:pt>
                <c:pt idx="248">
                  <c:v>3642901</c:v>
                </c:pt>
                <c:pt idx="249">
                  <c:v>3643815</c:v>
                </c:pt>
                <c:pt idx="250">
                  <c:v>3642232</c:v>
                </c:pt>
                <c:pt idx="251">
                  <c:v>3644171</c:v>
                </c:pt>
                <c:pt idx="252">
                  <c:v>3642367</c:v>
                </c:pt>
                <c:pt idx="253">
                  <c:v>3642371</c:v>
                </c:pt>
                <c:pt idx="254">
                  <c:v>3642367</c:v>
                </c:pt>
                <c:pt idx="255">
                  <c:v>3642083</c:v>
                </c:pt>
                <c:pt idx="256">
                  <c:v>3641799</c:v>
                </c:pt>
                <c:pt idx="257">
                  <c:v>3643100</c:v>
                </c:pt>
                <c:pt idx="258">
                  <c:v>3642544</c:v>
                </c:pt>
                <c:pt idx="259">
                  <c:v>3641529</c:v>
                </c:pt>
                <c:pt idx="260">
                  <c:v>3641577</c:v>
                </c:pt>
                <c:pt idx="261">
                  <c:v>3641269</c:v>
                </c:pt>
                <c:pt idx="262">
                  <c:v>3641099</c:v>
                </c:pt>
                <c:pt idx="263">
                  <c:v>3641322</c:v>
                </c:pt>
                <c:pt idx="264">
                  <c:v>3640792</c:v>
                </c:pt>
                <c:pt idx="265">
                  <c:v>3640894</c:v>
                </c:pt>
                <c:pt idx="266">
                  <c:v>3641274</c:v>
                </c:pt>
                <c:pt idx="267">
                  <c:v>3639705</c:v>
                </c:pt>
                <c:pt idx="268">
                  <c:v>3641025</c:v>
                </c:pt>
                <c:pt idx="269">
                  <c:v>3640771</c:v>
                </c:pt>
                <c:pt idx="270">
                  <c:v>3640533</c:v>
                </c:pt>
                <c:pt idx="271">
                  <c:v>3639960</c:v>
                </c:pt>
                <c:pt idx="272">
                  <c:v>3641052</c:v>
                </c:pt>
                <c:pt idx="273">
                  <c:v>3639591</c:v>
                </c:pt>
                <c:pt idx="274">
                  <c:v>3639630</c:v>
                </c:pt>
                <c:pt idx="275">
                  <c:v>3639620</c:v>
                </c:pt>
                <c:pt idx="276">
                  <c:v>3638952</c:v>
                </c:pt>
                <c:pt idx="277">
                  <c:v>3639932</c:v>
                </c:pt>
                <c:pt idx="278">
                  <c:v>3640068</c:v>
                </c:pt>
                <c:pt idx="279">
                  <c:v>3639509</c:v>
                </c:pt>
                <c:pt idx="280">
                  <c:v>3638962</c:v>
                </c:pt>
                <c:pt idx="281">
                  <c:v>3638577</c:v>
                </c:pt>
                <c:pt idx="282">
                  <c:v>3638854</c:v>
                </c:pt>
                <c:pt idx="283">
                  <c:v>3638835</c:v>
                </c:pt>
                <c:pt idx="284">
                  <c:v>3637874</c:v>
                </c:pt>
                <c:pt idx="285">
                  <c:v>3638270</c:v>
                </c:pt>
                <c:pt idx="286">
                  <c:v>3638357</c:v>
                </c:pt>
                <c:pt idx="287">
                  <c:v>3637727</c:v>
                </c:pt>
                <c:pt idx="288">
                  <c:v>3637568</c:v>
                </c:pt>
                <c:pt idx="289">
                  <c:v>3637515</c:v>
                </c:pt>
                <c:pt idx="290">
                  <c:v>3636763</c:v>
                </c:pt>
                <c:pt idx="291">
                  <c:v>3637261</c:v>
                </c:pt>
                <c:pt idx="292">
                  <c:v>3637325</c:v>
                </c:pt>
                <c:pt idx="293">
                  <c:v>3637144</c:v>
                </c:pt>
                <c:pt idx="294">
                  <c:v>3636569</c:v>
                </c:pt>
                <c:pt idx="295">
                  <c:v>3635875</c:v>
                </c:pt>
                <c:pt idx="296">
                  <c:v>3636144</c:v>
                </c:pt>
                <c:pt idx="297">
                  <c:v>3636572</c:v>
                </c:pt>
                <c:pt idx="298">
                  <c:v>3636704</c:v>
                </c:pt>
                <c:pt idx="299">
                  <c:v>3635696</c:v>
                </c:pt>
                <c:pt idx="300">
                  <c:v>3635821</c:v>
                </c:pt>
                <c:pt idx="301">
                  <c:v>3636123</c:v>
                </c:pt>
                <c:pt idx="302">
                  <c:v>3635922</c:v>
                </c:pt>
                <c:pt idx="303">
                  <c:v>3636492</c:v>
                </c:pt>
                <c:pt idx="304">
                  <c:v>3635944</c:v>
                </c:pt>
                <c:pt idx="305">
                  <c:v>3636246</c:v>
                </c:pt>
                <c:pt idx="306">
                  <c:v>3635961</c:v>
                </c:pt>
                <c:pt idx="307">
                  <c:v>3635785</c:v>
                </c:pt>
                <c:pt idx="308">
                  <c:v>3635774</c:v>
                </c:pt>
                <c:pt idx="309">
                  <c:v>3635022</c:v>
                </c:pt>
                <c:pt idx="310">
                  <c:v>3635330</c:v>
                </c:pt>
                <c:pt idx="311">
                  <c:v>3634602</c:v>
                </c:pt>
                <c:pt idx="312">
                  <c:v>3634881</c:v>
                </c:pt>
                <c:pt idx="313">
                  <c:v>3634050</c:v>
                </c:pt>
                <c:pt idx="314">
                  <c:v>3635250</c:v>
                </c:pt>
                <c:pt idx="315">
                  <c:v>3634001</c:v>
                </c:pt>
                <c:pt idx="316">
                  <c:v>3633986</c:v>
                </c:pt>
                <c:pt idx="317">
                  <c:v>3634398</c:v>
                </c:pt>
                <c:pt idx="318">
                  <c:v>3635273</c:v>
                </c:pt>
                <c:pt idx="319">
                  <c:v>3634608</c:v>
                </c:pt>
                <c:pt idx="320">
                  <c:v>3634022</c:v>
                </c:pt>
                <c:pt idx="321">
                  <c:v>3634076</c:v>
                </c:pt>
                <c:pt idx="322">
                  <c:v>3633571</c:v>
                </c:pt>
                <c:pt idx="323">
                  <c:v>3632903</c:v>
                </c:pt>
                <c:pt idx="324">
                  <c:v>3633185</c:v>
                </c:pt>
                <c:pt idx="325">
                  <c:v>3633573</c:v>
                </c:pt>
                <c:pt idx="326">
                  <c:v>3633193</c:v>
                </c:pt>
                <c:pt idx="327">
                  <c:v>3633295</c:v>
                </c:pt>
                <c:pt idx="328">
                  <c:v>3632565</c:v>
                </c:pt>
                <c:pt idx="329">
                  <c:v>3632879</c:v>
                </c:pt>
                <c:pt idx="330">
                  <c:v>3631979</c:v>
                </c:pt>
                <c:pt idx="331">
                  <c:v>3632742</c:v>
                </c:pt>
                <c:pt idx="332">
                  <c:v>3633331</c:v>
                </c:pt>
                <c:pt idx="333">
                  <c:v>3632636</c:v>
                </c:pt>
                <c:pt idx="334">
                  <c:v>3632055</c:v>
                </c:pt>
                <c:pt idx="335">
                  <c:v>3631643</c:v>
                </c:pt>
                <c:pt idx="336">
                  <c:v>3631707</c:v>
                </c:pt>
                <c:pt idx="337">
                  <c:v>3631972</c:v>
                </c:pt>
                <c:pt idx="338">
                  <c:v>3631483</c:v>
                </c:pt>
                <c:pt idx="339">
                  <c:v>3631271</c:v>
                </c:pt>
                <c:pt idx="340">
                  <c:v>3630963</c:v>
                </c:pt>
                <c:pt idx="341">
                  <c:v>3631596</c:v>
                </c:pt>
                <c:pt idx="342">
                  <c:v>3631667</c:v>
                </c:pt>
                <c:pt idx="343">
                  <c:v>3630753</c:v>
                </c:pt>
                <c:pt idx="344">
                  <c:v>3630998</c:v>
                </c:pt>
                <c:pt idx="345">
                  <c:v>3631349</c:v>
                </c:pt>
                <c:pt idx="346">
                  <c:v>3630781</c:v>
                </c:pt>
                <c:pt idx="347">
                  <c:v>3631277</c:v>
                </c:pt>
                <c:pt idx="348">
                  <c:v>3630635</c:v>
                </c:pt>
                <c:pt idx="349">
                  <c:v>3631621</c:v>
                </c:pt>
                <c:pt idx="350">
                  <c:v>3630934</c:v>
                </c:pt>
                <c:pt idx="351">
                  <c:v>3630265</c:v>
                </c:pt>
                <c:pt idx="352">
                  <c:v>3630322</c:v>
                </c:pt>
                <c:pt idx="353">
                  <c:v>3630322</c:v>
                </c:pt>
                <c:pt idx="354">
                  <c:v>3629509</c:v>
                </c:pt>
                <c:pt idx="355">
                  <c:v>3630855</c:v>
                </c:pt>
                <c:pt idx="356">
                  <c:v>3630428</c:v>
                </c:pt>
                <c:pt idx="357">
                  <c:v>3629958</c:v>
                </c:pt>
                <c:pt idx="358">
                  <c:v>3630090</c:v>
                </c:pt>
                <c:pt idx="359">
                  <c:v>3629288</c:v>
                </c:pt>
                <c:pt idx="360">
                  <c:v>3629284</c:v>
                </c:pt>
                <c:pt idx="361">
                  <c:v>3629806</c:v>
                </c:pt>
                <c:pt idx="362">
                  <c:v>3629516</c:v>
                </c:pt>
                <c:pt idx="363">
                  <c:v>3629139</c:v>
                </c:pt>
                <c:pt idx="364">
                  <c:v>3628615</c:v>
                </c:pt>
                <c:pt idx="365">
                  <c:v>3628882</c:v>
                </c:pt>
                <c:pt idx="366">
                  <c:v>3628184</c:v>
                </c:pt>
                <c:pt idx="367">
                  <c:v>3628525</c:v>
                </c:pt>
                <c:pt idx="368">
                  <c:v>3629256</c:v>
                </c:pt>
                <c:pt idx="369">
                  <c:v>3627596</c:v>
                </c:pt>
                <c:pt idx="370">
                  <c:v>3629353</c:v>
                </c:pt>
                <c:pt idx="371">
                  <c:v>3628479</c:v>
                </c:pt>
                <c:pt idx="372">
                  <c:v>3628070</c:v>
                </c:pt>
                <c:pt idx="373">
                  <c:v>3628544</c:v>
                </c:pt>
                <c:pt idx="374">
                  <c:v>3628136</c:v>
                </c:pt>
                <c:pt idx="375">
                  <c:v>3627211</c:v>
                </c:pt>
                <c:pt idx="376">
                  <c:v>3628667</c:v>
                </c:pt>
                <c:pt idx="377">
                  <c:v>3628153</c:v>
                </c:pt>
                <c:pt idx="378">
                  <c:v>3628140</c:v>
                </c:pt>
                <c:pt idx="379">
                  <c:v>3628850</c:v>
                </c:pt>
                <c:pt idx="380">
                  <c:v>3627606</c:v>
                </c:pt>
                <c:pt idx="381">
                  <c:v>3627548</c:v>
                </c:pt>
                <c:pt idx="382">
                  <c:v>3627879</c:v>
                </c:pt>
                <c:pt idx="383">
                  <c:v>3628175</c:v>
                </c:pt>
                <c:pt idx="384">
                  <c:v>3627337</c:v>
                </c:pt>
                <c:pt idx="385">
                  <c:v>3627122</c:v>
                </c:pt>
                <c:pt idx="386">
                  <c:v>3627876</c:v>
                </c:pt>
                <c:pt idx="387">
                  <c:v>3627379</c:v>
                </c:pt>
                <c:pt idx="388">
                  <c:v>3627397</c:v>
                </c:pt>
                <c:pt idx="389">
                  <c:v>3627604</c:v>
                </c:pt>
                <c:pt idx="390">
                  <c:v>3626762</c:v>
                </c:pt>
                <c:pt idx="391">
                  <c:v>3626109</c:v>
                </c:pt>
                <c:pt idx="392">
                  <c:v>3627223</c:v>
                </c:pt>
                <c:pt idx="393">
                  <c:v>3627056</c:v>
                </c:pt>
                <c:pt idx="394">
                  <c:v>3626281</c:v>
                </c:pt>
                <c:pt idx="395">
                  <c:v>3626305</c:v>
                </c:pt>
                <c:pt idx="396">
                  <c:v>3627362</c:v>
                </c:pt>
                <c:pt idx="397">
                  <c:v>3625862</c:v>
                </c:pt>
                <c:pt idx="398">
                  <c:v>3626449</c:v>
                </c:pt>
                <c:pt idx="399">
                  <c:v>3626188</c:v>
                </c:pt>
                <c:pt idx="400">
                  <c:v>3626518</c:v>
                </c:pt>
                <c:pt idx="401">
                  <c:v>3625826</c:v>
                </c:pt>
                <c:pt idx="402">
                  <c:v>3626526</c:v>
                </c:pt>
                <c:pt idx="403">
                  <c:v>3625209</c:v>
                </c:pt>
                <c:pt idx="404">
                  <c:v>3627012</c:v>
                </c:pt>
                <c:pt idx="405">
                  <c:v>3625082</c:v>
                </c:pt>
                <c:pt idx="406">
                  <c:v>3625845</c:v>
                </c:pt>
                <c:pt idx="407">
                  <c:v>3625446</c:v>
                </c:pt>
                <c:pt idx="408">
                  <c:v>3624837</c:v>
                </c:pt>
                <c:pt idx="409">
                  <c:v>3625668</c:v>
                </c:pt>
                <c:pt idx="410">
                  <c:v>3625323</c:v>
                </c:pt>
                <c:pt idx="411">
                  <c:v>3625543</c:v>
                </c:pt>
                <c:pt idx="412">
                  <c:v>3625537</c:v>
                </c:pt>
                <c:pt idx="413">
                  <c:v>3625286</c:v>
                </c:pt>
                <c:pt idx="414">
                  <c:v>3625554</c:v>
                </c:pt>
                <c:pt idx="415">
                  <c:v>3624886</c:v>
                </c:pt>
                <c:pt idx="416">
                  <c:v>3624487</c:v>
                </c:pt>
                <c:pt idx="417">
                  <c:v>3623622</c:v>
                </c:pt>
                <c:pt idx="418">
                  <c:v>3624994</c:v>
                </c:pt>
                <c:pt idx="419">
                  <c:v>3625222</c:v>
                </c:pt>
                <c:pt idx="420">
                  <c:v>3624657</c:v>
                </c:pt>
                <c:pt idx="421">
                  <c:v>3624424</c:v>
                </c:pt>
                <c:pt idx="422">
                  <c:v>3624120</c:v>
                </c:pt>
                <c:pt idx="423">
                  <c:v>3624036</c:v>
                </c:pt>
                <c:pt idx="424">
                  <c:v>3624333</c:v>
                </c:pt>
                <c:pt idx="425">
                  <c:v>3624313</c:v>
                </c:pt>
                <c:pt idx="426">
                  <c:v>3624291</c:v>
                </c:pt>
                <c:pt idx="427">
                  <c:v>3624565</c:v>
                </c:pt>
                <c:pt idx="428">
                  <c:v>3623489</c:v>
                </c:pt>
                <c:pt idx="429">
                  <c:v>3623489</c:v>
                </c:pt>
                <c:pt idx="430">
                  <c:v>3623801</c:v>
                </c:pt>
                <c:pt idx="431">
                  <c:v>3623404</c:v>
                </c:pt>
                <c:pt idx="432">
                  <c:v>3624197</c:v>
                </c:pt>
                <c:pt idx="433">
                  <c:v>3623871</c:v>
                </c:pt>
                <c:pt idx="434">
                  <c:v>3623006</c:v>
                </c:pt>
                <c:pt idx="435">
                  <c:v>3623497</c:v>
                </c:pt>
                <c:pt idx="436">
                  <c:v>3623025</c:v>
                </c:pt>
                <c:pt idx="437">
                  <c:v>3622823</c:v>
                </c:pt>
                <c:pt idx="438">
                  <c:v>3622816</c:v>
                </c:pt>
                <c:pt idx="439">
                  <c:v>3623028</c:v>
                </c:pt>
                <c:pt idx="440">
                  <c:v>3623148</c:v>
                </c:pt>
                <c:pt idx="441">
                  <c:v>3622911</c:v>
                </c:pt>
                <c:pt idx="442">
                  <c:v>3622728</c:v>
                </c:pt>
                <c:pt idx="443">
                  <c:v>3623240</c:v>
                </c:pt>
                <c:pt idx="444">
                  <c:v>3621843</c:v>
                </c:pt>
                <c:pt idx="445">
                  <c:v>3622100</c:v>
                </c:pt>
                <c:pt idx="446">
                  <c:v>3623070</c:v>
                </c:pt>
                <c:pt idx="447">
                  <c:v>3622255</c:v>
                </c:pt>
                <c:pt idx="448">
                  <c:v>3621985</c:v>
                </c:pt>
                <c:pt idx="449">
                  <c:v>3622437</c:v>
                </c:pt>
                <c:pt idx="450">
                  <c:v>3622121</c:v>
                </c:pt>
                <c:pt idx="451">
                  <c:v>3623008</c:v>
                </c:pt>
                <c:pt idx="452">
                  <c:v>3623045</c:v>
                </c:pt>
                <c:pt idx="453">
                  <c:v>3622210</c:v>
                </c:pt>
                <c:pt idx="454">
                  <c:v>3622315</c:v>
                </c:pt>
                <c:pt idx="455">
                  <c:v>3622859</c:v>
                </c:pt>
                <c:pt idx="456">
                  <c:v>3621168</c:v>
                </c:pt>
                <c:pt idx="457">
                  <c:v>3622317</c:v>
                </c:pt>
                <c:pt idx="458">
                  <c:v>3622015</c:v>
                </c:pt>
                <c:pt idx="459">
                  <c:v>3621337</c:v>
                </c:pt>
                <c:pt idx="460">
                  <c:v>3621171</c:v>
                </c:pt>
                <c:pt idx="461">
                  <c:v>3621893</c:v>
                </c:pt>
                <c:pt idx="462">
                  <c:v>3622015</c:v>
                </c:pt>
                <c:pt idx="463">
                  <c:v>3621059</c:v>
                </c:pt>
                <c:pt idx="464">
                  <c:v>3621499</c:v>
                </c:pt>
                <c:pt idx="465">
                  <c:v>3621067</c:v>
                </c:pt>
                <c:pt idx="466">
                  <c:v>3621456</c:v>
                </c:pt>
                <c:pt idx="467">
                  <c:v>3620924</c:v>
                </c:pt>
                <c:pt idx="468">
                  <c:v>3620361</c:v>
                </c:pt>
                <c:pt idx="469">
                  <c:v>3621129</c:v>
                </c:pt>
                <c:pt idx="470">
                  <c:v>3620740</c:v>
                </c:pt>
                <c:pt idx="471">
                  <c:v>3620649</c:v>
                </c:pt>
                <c:pt idx="472">
                  <c:v>3620550</c:v>
                </c:pt>
                <c:pt idx="473">
                  <c:v>3620616</c:v>
                </c:pt>
                <c:pt idx="474">
                  <c:v>3620696</c:v>
                </c:pt>
                <c:pt idx="475">
                  <c:v>3621124</c:v>
                </c:pt>
                <c:pt idx="476">
                  <c:v>3621443</c:v>
                </c:pt>
                <c:pt idx="477">
                  <c:v>3619798</c:v>
                </c:pt>
                <c:pt idx="478">
                  <c:v>3621271</c:v>
                </c:pt>
                <c:pt idx="479">
                  <c:v>3619474</c:v>
                </c:pt>
                <c:pt idx="480">
                  <c:v>3620597</c:v>
                </c:pt>
                <c:pt idx="481">
                  <c:v>3620396</c:v>
                </c:pt>
                <c:pt idx="482">
                  <c:v>3620183</c:v>
                </c:pt>
                <c:pt idx="483">
                  <c:v>3621028</c:v>
                </c:pt>
                <c:pt idx="484">
                  <c:v>3618988</c:v>
                </c:pt>
                <c:pt idx="485">
                  <c:v>3619962</c:v>
                </c:pt>
                <c:pt idx="486">
                  <c:v>3620485</c:v>
                </c:pt>
                <c:pt idx="487">
                  <c:v>3619837</c:v>
                </c:pt>
                <c:pt idx="488">
                  <c:v>3619523</c:v>
                </c:pt>
                <c:pt idx="489">
                  <c:v>3619918</c:v>
                </c:pt>
                <c:pt idx="490">
                  <c:v>3620404</c:v>
                </c:pt>
                <c:pt idx="491">
                  <c:v>3619824</c:v>
                </c:pt>
                <c:pt idx="492">
                  <c:v>3620073</c:v>
                </c:pt>
                <c:pt idx="493">
                  <c:v>3619519</c:v>
                </c:pt>
                <c:pt idx="494">
                  <c:v>3619399</c:v>
                </c:pt>
                <c:pt idx="495">
                  <c:v>3619335</c:v>
                </c:pt>
                <c:pt idx="496">
                  <c:v>3619209</c:v>
                </c:pt>
                <c:pt idx="497">
                  <c:v>3619653</c:v>
                </c:pt>
                <c:pt idx="498">
                  <c:v>3618609</c:v>
                </c:pt>
                <c:pt idx="499">
                  <c:v>3619561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BD-4ADD-9FE0-2D46F49A96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25631"/>
        <c:axId val="260847"/>
      </c:lineChart>
      <c:catAx>
        <c:axId val="1442563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60847"/>
        <c:crosses val="autoZero"/>
        <c:auto val="1"/>
        <c:lblAlgn val="ctr"/>
        <c:lblOffset val="100"/>
        <c:noMultiLvlLbl val="0"/>
      </c:catAx>
      <c:valAx>
        <c:axId val="26084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4425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a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Sheet1!$D$1:$D$500</c:f>
              <c:numCache>
                <c:formatCode>#,##0</c:formatCode>
                <c:ptCount val="500"/>
                <c:pt idx="0">
                  <c:v>4375785</c:v>
                </c:pt>
                <c:pt idx="1">
                  <c:v>2894440</c:v>
                </c:pt>
                <c:pt idx="2">
                  <c:v>2653964</c:v>
                </c:pt>
                <c:pt idx="3">
                  <c:v>2533868</c:v>
                </c:pt>
                <c:pt idx="4">
                  <c:v>2459808</c:v>
                </c:pt>
                <c:pt idx="5">
                  <c:v>2409930</c:v>
                </c:pt>
                <c:pt idx="6">
                  <c:v>2374121</c:v>
                </c:pt>
                <c:pt idx="7">
                  <c:v>2345828</c:v>
                </c:pt>
                <c:pt idx="8">
                  <c:v>2322594</c:v>
                </c:pt>
                <c:pt idx="9">
                  <c:v>2304171</c:v>
                </c:pt>
                <c:pt idx="10">
                  <c:v>2288291</c:v>
                </c:pt>
                <c:pt idx="11">
                  <c:v>2274752</c:v>
                </c:pt>
                <c:pt idx="12">
                  <c:v>2263219</c:v>
                </c:pt>
                <c:pt idx="13">
                  <c:v>2253261</c:v>
                </c:pt>
                <c:pt idx="14">
                  <c:v>2245236</c:v>
                </c:pt>
                <c:pt idx="15">
                  <c:v>2237647</c:v>
                </c:pt>
                <c:pt idx="16">
                  <c:v>2231347</c:v>
                </c:pt>
                <c:pt idx="17">
                  <c:v>2226421</c:v>
                </c:pt>
                <c:pt idx="18">
                  <c:v>2221397</c:v>
                </c:pt>
                <c:pt idx="19">
                  <c:v>2218405</c:v>
                </c:pt>
                <c:pt idx="20">
                  <c:v>2213703</c:v>
                </c:pt>
                <c:pt idx="21">
                  <c:v>2211777</c:v>
                </c:pt>
                <c:pt idx="22">
                  <c:v>2209093</c:v>
                </c:pt>
                <c:pt idx="23">
                  <c:v>2206937</c:v>
                </c:pt>
                <c:pt idx="24">
                  <c:v>2204517</c:v>
                </c:pt>
                <c:pt idx="25">
                  <c:v>2203545</c:v>
                </c:pt>
                <c:pt idx="26">
                  <c:v>2201149</c:v>
                </c:pt>
                <c:pt idx="27">
                  <c:v>2200617</c:v>
                </c:pt>
                <c:pt idx="28">
                  <c:v>2198762</c:v>
                </c:pt>
                <c:pt idx="29">
                  <c:v>2196815</c:v>
                </c:pt>
                <c:pt idx="30">
                  <c:v>2195364</c:v>
                </c:pt>
                <c:pt idx="31">
                  <c:v>2194585</c:v>
                </c:pt>
                <c:pt idx="32">
                  <c:v>2192923</c:v>
                </c:pt>
                <c:pt idx="33">
                  <c:v>2192255</c:v>
                </c:pt>
                <c:pt idx="34">
                  <c:v>2190849</c:v>
                </c:pt>
                <c:pt idx="35">
                  <c:v>2190344</c:v>
                </c:pt>
                <c:pt idx="36">
                  <c:v>2188855</c:v>
                </c:pt>
                <c:pt idx="37">
                  <c:v>2188365</c:v>
                </c:pt>
                <c:pt idx="38">
                  <c:v>2187377</c:v>
                </c:pt>
                <c:pt idx="39">
                  <c:v>2186958</c:v>
                </c:pt>
                <c:pt idx="40">
                  <c:v>2185957</c:v>
                </c:pt>
                <c:pt idx="41">
                  <c:v>2185286</c:v>
                </c:pt>
                <c:pt idx="42">
                  <c:v>2183982</c:v>
                </c:pt>
                <c:pt idx="43">
                  <c:v>2183669</c:v>
                </c:pt>
                <c:pt idx="44">
                  <c:v>2183162</c:v>
                </c:pt>
                <c:pt idx="45">
                  <c:v>2182281</c:v>
                </c:pt>
                <c:pt idx="46">
                  <c:v>2181583</c:v>
                </c:pt>
                <c:pt idx="47">
                  <c:v>2180826</c:v>
                </c:pt>
                <c:pt idx="48">
                  <c:v>2180579</c:v>
                </c:pt>
                <c:pt idx="49">
                  <c:v>2179219</c:v>
                </c:pt>
                <c:pt idx="50">
                  <c:v>2178948</c:v>
                </c:pt>
                <c:pt idx="51">
                  <c:v>2178655</c:v>
                </c:pt>
                <c:pt idx="52">
                  <c:v>2178156</c:v>
                </c:pt>
                <c:pt idx="53">
                  <c:v>2177209</c:v>
                </c:pt>
                <c:pt idx="54">
                  <c:v>2176139</c:v>
                </c:pt>
                <c:pt idx="55">
                  <c:v>2175380</c:v>
                </c:pt>
                <c:pt idx="56">
                  <c:v>2175218</c:v>
                </c:pt>
                <c:pt idx="57">
                  <c:v>2174193</c:v>
                </c:pt>
                <c:pt idx="58">
                  <c:v>2173993</c:v>
                </c:pt>
                <c:pt idx="59">
                  <c:v>2173646</c:v>
                </c:pt>
                <c:pt idx="60">
                  <c:v>2172561</c:v>
                </c:pt>
                <c:pt idx="61">
                  <c:v>2171625</c:v>
                </c:pt>
                <c:pt idx="62">
                  <c:v>2171604</c:v>
                </c:pt>
                <c:pt idx="63">
                  <c:v>2170952</c:v>
                </c:pt>
                <c:pt idx="64">
                  <c:v>2170522</c:v>
                </c:pt>
                <c:pt idx="65">
                  <c:v>2169871</c:v>
                </c:pt>
                <c:pt idx="66">
                  <c:v>2169421</c:v>
                </c:pt>
                <c:pt idx="67">
                  <c:v>2168680</c:v>
                </c:pt>
                <c:pt idx="68">
                  <c:v>2168323</c:v>
                </c:pt>
                <c:pt idx="69">
                  <c:v>2168036</c:v>
                </c:pt>
                <c:pt idx="70">
                  <c:v>2167292</c:v>
                </c:pt>
                <c:pt idx="71">
                  <c:v>2166493</c:v>
                </c:pt>
                <c:pt idx="72">
                  <c:v>2165549</c:v>
                </c:pt>
                <c:pt idx="73">
                  <c:v>2166255</c:v>
                </c:pt>
                <c:pt idx="74">
                  <c:v>2165255</c:v>
                </c:pt>
                <c:pt idx="75">
                  <c:v>2165047</c:v>
                </c:pt>
                <c:pt idx="76">
                  <c:v>2164275</c:v>
                </c:pt>
                <c:pt idx="77">
                  <c:v>2164591</c:v>
                </c:pt>
                <c:pt idx="78">
                  <c:v>2162754</c:v>
                </c:pt>
                <c:pt idx="79">
                  <c:v>2162406</c:v>
                </c:pt>
                <c:pt idx="80">
                  <c:v>2161930</c:v>
                </c:pt>
                <c:pt idx="81">
                  <c:v>2161406</c:v>
                </c:pt>
                <c:pt idx="82">
                  <c:v>2161364</c:v>
                </c:pt>
                <c:pt idx="83">
                  <c:v>2159944</c:v>
                </c:pt>
                <c:pt idx="84">
                  <c:v>2160125</c:v>
                </c:pt>
                <c:pt idx="85">
                  <c:v>2160547</c:v>
                </c:pt>
                <c:pt idx="86">
                  <c:v>2159184</c:v>
                </c:pt>
                <c:pt idx="87">
                  <c:v>2159850</c:v>
                </c:pt>
                <c:pt idx="88">
                  <c:v>2159273</c:v>
                </c:pt>
                <c:pt idx="89">
                  <c:v>2158348</c:v>
                </c:pt>
                <c:pt idx="90">
                  <c:v>2159019</c:v>
                </c:pt>
                <c:pt idx="91">
                  <c:v>2158241</c:v>
                </c:pt>
                <c:pt idx="92">
                  <c:v>2157458</c:v>
                </c:pt>
                <c:pt idx="93">
                  <c:v>2156942</c:v>
                </c:pt>
                <c:pt idx="94">
                  <c:v>2157193</c:v>
                </c:pt>
                <c:pt idx="95">
                  <c:v>2156756</c:v>
                </c:pt>
                <c:pt idx="96">
                  <c:v>2156008</c:v>
                </c:pt>
                <c:pt idx="97">
                  <c:v>2155829</c:v>
                </c:pt>
                <c:pt idx="98">
                  <c:v>2155304</c:v>
                </c:pt>
                <c:pt idx="99">
                  <c:v>2155069</c:v>
                </c:pt>
                <c:pt idx="100">
                  <c:v>2155060</c:v>
                </c:pt>
                <c:pt idx="101">
                  <c:v>2155130</c:v>
                </c:pt>
                <c:pt idx="102">
                  <c:v>2155086</c:v>
                </c:pt>
                <c:pt idx="103">
                  <c:v>2154194</c:v>
                </c:pt>
                <c:pt idx="104">
                  <c:v>2153985</c:v>
                </c:pt>
                <c:pt idx="105">
                  <c:v>2154093</c:v>
                </c:pt>
                <c:pt idx="106">
                  <c:v>2153823</c:v>
                </c:pt>
                <c:pt idx="107">
                  <c:v>2153860</c:v>
                </c:pt>
                <c:pt idx="108">
                  <c:v>2153333</c:v>
                </c:pt>
                <c:pt idx="109">
                  <c:v>2153182</c:v>
                </c:pt>
                <c:pt idx="110">
                  <c:v>2152481</c:v>
                </c:pt>
                <c:pt idx="111">
                  <c:v>2152895</c:v>
                </c:pt>
                <c:pt idx="112">
                  <c:v>2151799</c:v>
                </c:pt>
                <c:pt idx="113">
                  <c:v>2151693</c:v>
                </c:pt>
                <c:pt idx="114">
                  <c:v>2152039</c:v>
                </c:pt>
                <c:pt idx="115">
                  <c:v>2151146</c:v>
                </c:pt>
                <c:pt idx="116">
                  <c:v>2151300</c:v>
                </c:pt>
                <c:pt idx="117">
                  <c:v>2151277</c:v>
                </c:pt>
                <c:pt idx="118">
                  <c:v>2151101</c:v>
                </c:pt>
                <c:pt idx="119">
                  <c:v>2150931</c:v>
                </c:pt>
                <c:pt idx="120">
                  <c:v>2150435</c:v>
                </c:pt>
                <c:pt idx="121">
                  <c:v>2150564</c:v>
                </c:pt>
                <c:pt idx="122">
                  <c:v>2150111</c:v>
                </c:pt>
                <c:pt idx="123">
                  <c:v>2150108</c:v>
                </c:pt>
                <c:pt idx="124">
                  <c:v>2149587</c:v>
                </c:pt>
                <c:pt idx="125">
                  <c:v>2149670</c:v>
                </c:pt>
                <c:pt idx="126">
                  <c:v>2149428</c:v>
                </c:pt>
                <c:pt idx="127">
                  <c:v>2149770</c:v>
                </c:pt>
                <c:pt idx="128">
                  <c:v>2149014</c:v>
                </c:pt>
                <c:pt idx="129">
                  <c:v>2148963</c:v>
                </c:pt>
                <c:pt idx="130">
                  <c:v>2148988</c:v>
                </c:pt>
                <c:pt idx="131">
                  <c:v>2148785</c:v>
                </c:pt>
                <c:pt idx="132">
                  <c:v>2148555</c:v>
                </c:pt>
                <c:pt idx="133">
                  <c:v>2148704</c:v>
                </c:pt>
                <c:pt idx="134">
                  <c:v>2148396</c:v>
                </c:pt>
                <c:pt idx="135">
                  <c:v>2148436</c:v>
                </c:pt>
                <c:pt idx="136">
                  <c:v>2148391</c:v>
                </c:pt>
                <c:pt idx="137">
                  <c:v>2147876</c:v>
                </c:pt>
                <c:pt idx="138">
                  <c:v>2148280</c:v>
                </c:pt>
                <c:pt idx="139">
                  <c:v>2147567</c:v>
                </c:pt>
                <c:pt idx="140">
                  <c:v>2147542</c:v>
                </c:pt>
                <c:pt idx="141">
                  <c:v>2147277</c:v>
                </c:pt>
                <c:pt idx="142">
                  <c:v>2148340</c:v>
                </c:pt>
                <c:pt idx="143">
                  <c:v>2147105</c:v>
                </c:pt>
                <c:pt idx="144">
                  <c:v>2147028</c:v>
                </c:pt>
                <c:pt idx="145">
                  <c:v>2147632</c:v>
                </c:pt>
                <c:pt idx="146">
                  <c:v>2146711</c:v>
                </c:pt>
                <c:pt idx="147">
                  <c:v>2147256</c:v>
                </c:pt>
                <c:pt idx="148">
                  <c:v>2146846</c:v>
                </c:pt>
                <c:pt idx="149">
                  <c:v>2146957</c:v>
                </c:pt>
                <c:pt idx="150">
                  <c:v>2146379</c:v>
                </c:pt>
                <c:pt idx="151">
                  <c:v>2146533</c:v>
                </c:pt>
                <c:pt idx="152">
                  <c:v>2146859</c:v>
                </c:pt>
                <c:pt idx="153">
                  <c:v>2146431</c:v>
                </c:pt>
                <c:pt idx="154">
                  <c:v>2146334</c:v>
                </c:pt>
                <c:pt idx="155">
                  <c:v>2146410</c:v>
                </c:pt>
                <c:pt idx="156">
                  <c:v>2145892</c:v>
                </c:pt>
                <c:pt idx="157">
                  <c:v>2145912</c:v>
                </c:pt>
                <c:pt idx="158">
                  <c:v>2145886</c:v>
                </c:pt>
                <c:pt idx="159">
                  <c:v>2145919</c:v>
                </c:pt>
                <c:pt idx="160">
                  <c:v>2146154</c:v>
                </c:pt>
                <c:pt idx="161">
                  <c:v>2145231</c:v>
                </c:pt>
                <c:pt idx="162">
                  <c:v>2145548</c:v>
                </c:pt>
                <c:pt idx="163">
                  <c:v>2145135</c:v>
                </c:pt>
                <c:pt idx="164">
                  <c:v>2145646</c:v>
                </c:pt>
                <c:pt idx="165">
                  <c:v>2144952</c:v>
                </c:pt>
                <c:pt idx="166">
                  <c:v>2145184</c:v>
                </c:pt>
                <c:pt idx="167">
                  <c:v>2144982</c:v>
                </c:pt>
                <c:pt idx="168">
                  <c:v>2145033</c:v>
                </c:pt>
                <c:pt idx="169">
                  <c:v>2145148</c:v>
                </c:pt>
                <c:pt idx="170">
                  <c:v>2144544</c:v>
                </c:pt>
                <c:pt idx="171">
                  <c:v>2144941</c:v>
                </c:pt>
                <c:pt idx="172">
                  <c:v>2144218</c:v>
                </c:pt>
                <c:pt idx="173">
                  <c:v>2144366</c:v>
                </c:pt>
                <c:pt idx="174">
                  <c:v>2144406</c:v>
                </c:pt>
                <c:pt idx="175">
                  <c:v>2144081</c:v>
                </c:pt>
                <c:pt idx="176">
                  <c:v>2144033</c:v>
                </c:pt>
                <c:pt idx="177">
                  <c:v>2144437</c:v>
                </c:pt>
                <c:pt idx="178">
                  <c:v>2143495</c:v>
                </c:pt>
                <c:pt idx="179">
                  <c:v>2143834</c:v>
                </c:pt>
                <c:pt idx="180">
                  <c:v>2144070</c:v>
                </c:pt>
                <c:pt idx="181">
                  <c:v>2143867</c:v>
                </c:pt>
                <c:pt idx="182">
                  <c:v>2143512</c:v>
                </c:pt>
                <c:pt idx="183">
                  <c:v>2143589</c:v>
                </c:pt>
                <c:pt idx="184">
                  <c:v>2143547</c:v>
                </c:pt>
                <c:pt idx="185">
                  <c:v>2143451</c:v>
                </c:pt>
                <c:pt idx="186">
                  <c:v>2143266</c:v>
                </c:pt>
                <c:pt idx="187">
                  <c:v>2143324</c:v>
                </c:pt>
                <c:pt idx="188">
                  <c:v>2142867</c:v>
                </c:pt>
                <c:pt idx="189">
                  <c:v>2143046</c:v>
                </c:pt>
                <c:pt idx="190">
                  <c:v>2142822</c:v>
                </c:pt>
                <c:pt idx="191">
                  <c:v>2142807</c:v>
                </c:pt>
                <c:pt idx="192">
                  <c:v>2142559</c:v>
                </c:pt>
                <c:pt idx="193">
                  <c:v>2142533</c:v>
                </c:pt>
                <c:pt idx="194">
                  <c:v>2142752</c:v>
                </c:pt>
                <c:pt idx="195">
                  <c:v>2142666</c:v>
                </c:pt>
                <c:pt idx="196">
                  <c:v>2142805</c:v>
                </c:pt>
                <c:pt idx="197">
                  <c:v>2141783</c:v>
                </c:pt>
                <c:pt idx="198">
                  <c:v>2141949</c:v>
                </c:pt>
                <c:pt idx="199">
                  <c:v>2141866</c:v>
                </c:pt>
                <c:pt idx="200">
                  <c:v>2142036</c:v>
                </c:pt>
                <c:pt idx="201">
                  <c:v>2141824</c:v>
                </c:pt>
                <c:pt idx="202">
                  <c:v>2141639</c:v>
                </c:pt>
                <c:pt idx="203">
                  <c:v>2141516</c:v>
                </c:pt>
                <c:pt idx="204">
                  <c:v>2141524</c:v>
                </c:pt>
                <c:pt idx="205">
                  <c:v>2141941</c:v>
                </c:pt>
                <c:pt idx="206">
                  <c:v>2141615</c:v>
                </c:pt>
                <c:pt idx="207">
                  <c:v>2141485</c:v>
                </c:pt>
                <c:pt idx="208">
                  <c:v>2141845</c:v>
                </c:pt>
                <c:pt idx="209">
                  <c:v>2141242</c:v>
                </c:pt>
                <c:pt idx="210">
                  <c:v>2140963</c:v>
                </c:pt>
                <c:pt idx="211">
                  <c:v>2141323</c:v>
                </c:pt>
                <c:pt idx="212">
                  <c:v>2140797</c:v>
                </c:pt>
                <c:pt idx="213">
                  <c:v>2141259</c:v>
                </c:pt>
                <c:pt idx="214">
                  <c:v>2140836</c:v>
                </c:pt>
                <c:pt idx="215">
                  <c:v>2141626</c:v>
                </c:pt>
                <c:pt idx="216">
                  <c:v>2140528</c:v>
                </c:pt>
                <c:pt idx="217">
                  <c:v>2141300</c:v>
                </c:pt>
                <c:pt idx="218">
                  <c:v>2140917</c:v>
                </c:pt>
                <c:pt idx="219">
                  <c:v>2140813</c:v>
                </c:pt>
                <c:pt idx="220">
                  <c:v>2141027</c:v>
                </c:pt>
                <c:pt idx="221">
                  <c:v>2140195</c:v>
                </c:pt>
                <c:pt idx="222">
                  <c:v>2140925</c:v>
                </c:pt>
                <c:pt idx="223">
                  <c:v>2140573</c:v>
                </c:pt>
                <c:pt idx="224">
                  <c:v>2140692</c:v>
                </c:pt>
                <c:pt idx="225">
                  <c:v>2140855</c:v>
                </c:pt>
                <c:pt idx="226">
                  <c:v>2140680</c:v>
                </c:pt>
                <c:pt idx="227">
                  <c:v>2140347</c:v>
                </c:pt>
                <c:pt idx="228">
                  <c:v>2140447</c:v>
                </c:pt>
                <c:pt idx="229">
                  <c:v>2140254</c:v>
                </c:pt>
                <c:pt idx="230">
                  <c:v>2140251</c:v>
                </c:pt>
                <c:pt idx="231">
                  <c:v>2140419</c:v>
                </c:pt>
                <c:pt idx="232">
                  <c:v>2139809</c:v>
                </c:pt>
                <c:pt idx="233">
                  <c:v>2140367</c:v>
                </c:pt>
                <c:pt idx="234">
                  <c:v>2139921</c:v>
                </c:pt>
                <c:pt idx="235">
                  <c:v>2139561</c:v>
                </c:pt>
                <c:pt idx="236">
                  <c:v>2139873</c:v>
                </c:pt>
                <c:pt idx="237">
                  <c:v>2139728</c:v>
                </c:pt>
                <c:pt idx="238">
                  <c:v>2139782</c:v>
                </c:pt>
                <c:pt idx="239">
                  <c:v>2140131</c:v>
                </c:pt>
                <c:pt idx="240">
                  <c:v>2139748</c:v>
                </c:pt>
                <c:pt idx="241">
                  <c:v>2139733</c:v>
                </c:pt>
                <c:pt idx="242">
                  <c:v>2139362</c:v>
                </c:pt>
                <c:pt idx="243">
                  <c:v>2139855</c:v>
                </c:pt>
                <c:pt idx="244">
                  <c:v>2139189</c:v>
                </c:pt>
                <c:pt idx="245">
                  <c:v>2139677</c:v>
                </c:pt>
                <c:pt idx="246">
                  <c:v>2139354</c:v>
                </c:pt>
                <c:pt idx="247">
                  <c:v>2139470</c:v>
                </c:pt>
                <c:pt idx="248">
                  <c:v>2139243</c:v>
                </c:pt>
                <c:pt idx="249">
                  <c:v>2139094</c:v>
                </c:pt>
                <c:pt idx="250">
                  <c:v>2139619</c:v>
                </c:pt>
                <c:pt idx="251">
                  <c:v>2139176</c:v>
                </c:pt>
                <c:pt idx="252">
                  <c:v>2139116</c:v>
                </c:pt>
                <c:pt idx="253">
                  <c:v>2139590</c:v>
                </c:pt>
                <c:pt idx="254">
                  <c:v>2138900</c:v>
                </c:pt>
                <c:pt idx="255">
                  <c:v>2139207</c:v>
                </c:pt>
                <c:pt idx="256">
                  <c:v>2138587</c:v>
                </c:pt>
                <c:pt idx="257">
                  <c:v>2138881</c:v>
                </c:pt>
                <c:pt idx="258">
                  <c:v>2138935</c:v>
                </c:pt>
                <c:pt idx="259">
                  <c:v>2138579</c:v>
                </c:pt>
                <c:pt idx="260">
                  <c:v>2139080</c:v>
                </c:pt>
                <c:pt idx="261">
                  <c:v>2138445</c:v>
                </c:pt>
                <c:pt idx="262">
                  <c:v>2138877</c:v>
                </c:pt>
                <c:pt idx="263">
                  <c:v>2138699</c:v>
                </c:pt>
                <c:pt idx="264">
                  <c:v>2138517</c:v>
                </c:pt>
                <c:pt idx="265">
                  <c:v>2138019</c:v>
                </c:pt>
                <c:pt idx="266">
                  <c:v>2138259</c:v>
                </c:pt>
                <c:pt idx="267">
                  <c:v>2138305</c:v>
                </c:pt>
                <c:pt idx="268">
                  <c:v>2138492</c:v>
                </c:pt>
                <c:pt idx="269">
                  <c:v>2138685</c:v>
                </c:pt>
                <c:pt idx="270">
                  <c:v>2138181</c:v>
                </c:pt>
                <c:pt idx="271">
                  <c:v>2137972</c:v>
                </c:pt>
                <c:pt idx="272">
                  <c:v>2138086</c:v>
                </c:pt>
                <c:pt idx="273">
                  <c:v>2138202</c:v>
                </c:pt>
                <c:pt idx="274">
                  <c:v>2138023</c:v>
                </c:pt>
                <c:pt idx="275">
                  <c:v>2138379</c:v>
                </c:pt>
                <c:pt idx="276">
                  <c:v>2137899</c:v>
                </c:pt>
                <c:pt idx="277">
                  <c:v>2137651</c:v>
                </c:pt>
                <c:pt idx="278">
                  <c:v>2137647</c:v>
                </c:pt>
                <c:pt idx="279">
                  <c:v>2138182</c:v>
                </c:pt>
                <c:pt idx="280">
                  <c:v>2137358</c:v>
                </c:pt>
                <c:pt idx="281">
                  <c:v>2137979</c:v>
                </c:pt>
                <c:pt idx="282">
                  <c:v>2137722</c:v>
                </c:pt>
                <c:pt idx="283">
                  <c:v>2137835</c:v>
                </c:pt>
                <c:pt idx="284">
                  <c:v>2137816</c:v>
                </c:pt>
                <c:pt idx="285">
                  <c:v>2137131</c:v>
                </c:pt>
                <c:pt idx="286">
                  <c:v>2137954</c:v>
                </c:pt>
                <c:pt idx="287">
                  <c:v>2137351</c:v>
                </c:pt>
                <c:pt idx="288">
                  <c:v>2137499</c:v>
                </c:pt>
                <c:pt idx="289">
                  <c:v>2137257</c:v>
                </c:pt>
                <c:pt idx="290">
                  <c:v>2137547</c:v>
                </c:pt>
                <c:pt idx="291">
                  <c:v>2137393</c:v>
                </c:pt>
                <c:pt idx="292">
                  <c:v>2136840</c:v>
                </c:pt>
                <c:pt idx="293">
                  <c:v>2136933</c:v>
                </c:pt>
                <c:pt idx="294">
                  <c:v>2137333</c:v>
                </c:pt>
                <c:pt idx="295">
                  <c:v>2137223</c:v>
                </c:pt>
                <c:pt idx="296">
                  <c:v>2137512</c:v>
                </c:pt>
                <c:pt idx="297">
                  <c:v>2136978</c:v>
                </c:pt>
                <c:pt idx="298">
                  <c:v>2136853</c:v>
                </c:pt>
                <c:pt idx="299">
                  <c:v>2137306</c:v>
                </c:pt>
                <c:pt idx="300">
                  <c:v>2137039</c:v>
                </c:pt>
                <c:pt idx="301">
                  <c:v>2136982</c:v>
                </c:pt>
                <c:pt idx="302">
                  <c:v>2136951</c:v>
                </c:pt>
                <c:pt idx="303">
                  <c:v>2137042</c:v>
                </c:pt>
                <c:pt idx="304">
                  <c:v>2137233</c:v>
                </c:pt>
                <c:pt idx="305">
                  <c:v>2136795</c:v>
                </c:pt>
                <c:pt idx="306">
                  <c:v>2137142</c:v>
                </c:pt>
                <c:pt idx="307">
                  <c:v>2136773</c:v>
                </c:pt>
                <c:pt idx="308">
                  <c:v>2137031</c:v>
                </c:pt>
                <c:pt idx="309">
                  <c:v>2136624</c:v>
                </c:pt>
                <c:pt idx="310">
                  <c:v>2136534</c:v>
                </c:pt>
                <c:pt idx="311">
                  <c:v>2136912</c:v>
                </c:pt>
                <c:pt idx="312">
                  <c:v>2136221</c:v>
                </c:pt>
                <c:pt idx="313">
                  <c:v>2136211</c:v>
                </c:pt>
                <c:pt idx="314">
                  <c:v>2137110</c:v>
                </c:pt>
                <c:pt idx="315">
                  <c:v>2136280</c:v>
                </c:pt>
                <c:pt idx="316">
                  <c:v>2136581</c:v>
                </c:pt>
                <c:pt idx="317">
                  <c:v>2136215</c:v>
                </c:pt>
                <c:pt idx="318">
                  <c:v>2136383</c:v>
                </c:pt>
                <c:pt idx="319">
                  <c:v>2136695</c:v>
                </c:pt>
                <c:pt idx="320">
                  <c:v>2136085</c:v>
                </c:pt>
                <c:pt idx="321">
                  <c:v>2136052</c:v>
                </c:pt>
                <c:pt idx="322">
                  <c:v>2136297</c:v>
                </c:pt>
                <c:pt idx="323">
                  <c:v>2136309</c:v>
                </c:pt>
                <c:pt idx="324">
                  <c:v>2135386</c:v>
                </c:pt>
                <c:pt idx="325">
                  <c:v>2136416</c:v>
                </c:pt>
                <c:pt idx="326">
                  <c:v>2136353</c:v>
                </c:pt>
                <c:pt idx="327">
                  <c:v>2136223</c:v>
                </c:pt>
                <c:pt idx="328">
                  <c:v>2136038</c:v>
                </c:pt>
                <c:pt idx="329">
                  <c:v>2136630</c:v>
                </c:pt>
                <c:pt idx="330">
                  <c:v>2135455</c:v>
                </c:pt>
                <c:pt idx="331">
                  <c:v>2136581</c:v>
                </c:pt>
                <c:pt idx="332">
                  <c:v>2135928</c:v>
                </c:pt>
                <c:pt idx="333">
                  <c:v>2135756</c:v>
                </c:pt>
                <c:pt idx="334">
                  <c:v>2135893</c:v>
                </c:pt>
                <c:pt idx="335">
                  <c:v>2136117</c:v>
                </c:pt>
                <c:pt idx="336">
                  <c:v>2135782</c:v>
                </c:pt>
                <c:pt idx="337">
                  <c:v>2136181</c:v>
                </c:pt>
                <c:pt idx="338">
                  <c:v>2135307</c:v>
                </c:pt>
                <c:pt idx="339">
                  <c:v>2135533</c:v>
                </c:pt>
                <c:pt idx="340">
                  <c:v>2135628</c:v>
                </c:pt>
                <c:pt idx="341">
                  <c:v>2135631</c:v>
                </c:pt>
                <c:pt idx="342">
                  <c:v>2135607</c:v>
                </c:pt>
                <c:pt idx="343">
                  <c:v>2135818</c:v>
                </c:pt>
                <c:pt idx="344">
                  <c:v>2135435</c:v>
                </c:pt>
                <c:pt idx="345">
                  <c:v>2135526</c:v>
                </c:pt>
                <c:pt idx="346">
                  <c:v>2135243</c:v>
                </c:pt>
                <c:pt idx="347">
                  <c:v>2135529</c:v>
                </c:pt>
                <c:pt idx="348">
                  <c:v>2135198</c:v>
                </c:pt>
                <c:pt idx="349">
                  <c:v>2135998</c:v>
                </c:pt>
                <c:pt idx="350">
                  <c:v>2135547</c:v>
                </c:pt>
                <c:pt idx="351">
                  <c:v>2135102</c:v>
                </c:pt>
                <c:pt idx="352">
                  <c:v>2135486</c:v>
                </c:pt>
                <c:pt idx="353">
                  <c:v>2135484</c:v>
                </c:pt>
                <c:pt idx="354">
                  <c:v>2135281</c:v>
                </c:pt>
                <c:pt idx="355">
                  <c:v>2134928</c:v>
                </c:pt>
                <c:pt idx="356">
                  <c:v>2135372</c:v>
                </c:pt>
                <c:pt idx="357">
                  <c:v>2135552</c:v>
                </c:pt>
                <c:pt idx="358">
                  <c:v>2135042</c:v>
                </c:pt>
                <c:pt idx="359">
                  <c:v>2135316</c:v>
                </c:pt>
                <c:pt idx="360">
                  <c:v>2134884</c:v>
                </c:pt>
                <c:pt idx="361">
                  <c:v>2135256</c:v>
                </c:pt>
                <c:pt idx="362">
                  <c:v>2135325</c:v>
                </c:pt>
                <c:pt idx="363">
                  <c:v>2134697</c:v>
                </c:pt>
                <c:pt idx="364">
                  <c:v>2135218</c:v>
                </c:pt>
                <c:pt idx="365">
                  <c:v>2135191</c:v>
                </c:pt>
                <c:pt idx="366">
                  <c:v>2135167</c:v>
                </c:pt>
                <c:pt idx="367">
                  <c:v>2134633</c:v>
                </c:pt>
                <c:pt idx="368">
                  <c:v>2135249</c:v>
                </c:pt>
                <c:pt idx="369">
                  <c:v>2135190</c:v>
                </c:pt>
                <c:pt idx="370">
                  <c:v>2134908</c:v>
                </c:pt>
                <c:pt idx="371">
                  <c:v>2134561</c:v>
                </c:pt>
                <c:pt idx="372">
                  <c:v>2135155</c:v>
                </c:pt>
                <c:pt idx="373">
                  <c:v>2134795</c:v>
                </c:pt>
                <c:pt idx="374">
                  <c:v>2134903</c:v>
                </c:pt>
                <c:pt idx="375">
                  <c:v>2134628</c:v>
                </c:pt>
                <c:pt idx="376">
                  <c:v>2134774</c:v>
                </c:pt>
                <c:pt idx="377">
                  <c:v>2134943</c:v>
                </c:pt>
                <c:pt idx="378">
                  <c:v>2134606</c:v>
                </c:pt>
                <c:pt idx="379">
                  <c:v>2134576</c:v>
                </c:pt>
                <c:pt idx="380">
                  <c:v>2134955</c:v>
                </c:pt>
                <c:pt idx="381">
                  <c:v>2134575</c:v>
                </c:pt>
                <c:pt idx="382">
                  <c:v>2134127</c:v>
                </c:pt>
                <c:pt idx="383">
                  <c:v>2134885</c:v>
                </c:pt>
                <c:pt idx="384">
                  <c:v>2134525</c:v>
                </c:pt>
                <c:pt idx="385">
                  <c:v>2134486</c:v>
                </c:pt>
                <c:pt idx="386">
                  <c:v>2134963</c:v>
                </c:pt>
                <c:pt idx="387">
                  <c:v>2134038</c:v>
                </c:pt>
                <c:pt idx="388">
                  <c:v>2134708</c:v>
                </c:pt>
                <c:pt idx="389">
                  <c:v>2134779</c:v>
                </c:pt>
                <c:pt idx="390">
                  <c:v>2134471</c:v>
                </c:pt>
                <c:pt idx="391">
                  <c:v>2134737</c:v>
                </c:pt>
                <c:pt idx="392">
                  <c:v>2134236</c:v>
                </c:pt>
                <c:pt idx="393">
                  <c:v>2134966</c:v>
                </c:pt>
                <c:pt idx="394">
                  <c:v>2134078</c:v>
                </c:pt>
                <c:pt idx="395">
                  <c:v>2134459</c:v>
                </c:pt>
                <c:pt idx="396">
                  <c:v>2134819</c:v>
                </c:pt>
                <c:pt idx="397">
                  <c:v>2134204</c:v>
                </c:pt>
                <c:pt idx="398">
                  <c:v>2134251</c:v>
                </c:pt>
                <c:pt idx="399">
                  <c:v>2134484</c:v>
                </c:pt>
                <c:pt idx="400">
                  <c:v>2133649</c:v>
                </c:pt>
                <c:pt idx="401">
                  <c:v>2134517</c:v>
                </c:pt>
                <c:pt idx="402">
                  <c:v>2134442</c:v>
                </c:pt>
                <c:pt idx="403">
                  <c:v>2133733</c:v>
                </c:pt>
                <c:pt idx="404">
                  <c:v>2134320</c:v>
                </c:pt>
                <c:pt idx="405">
                  <c:v>2133598</c:v>
                </c:pt>
                <c:pt idx="406">
                  <c:v>2134223</c:v>
                </c:pt>
                <c:pt idx="407">
                  <c:v>2133821</c:v>
                </c:pt>
                <c:pt idx="408">
                  <c:v>2134130</c:v>
                </c:pt>
                <c:pt idx="409">
                  <c:v>2134086</c:v>
                </c:pt>
                <c:pt idx="410">
                  <c:v>2134029</c:v>
                </c:pt>
                <c:pt idx="411">
                  <c:v>2133901</c:v>
                </c:pt>
                <c:pt idx="412">
                  <c:v>2134340</c:v>
                </c:pt>
                <c:pt idx="413">
                  <c:v>2133826</c:v>
                </c:pt>
                <c:pt idx="414">
                  <c:v>2133311</c:v>
                </c:pt>
                <c:pt idx="415">
                  <c:v>2134175</c:v>
                </c:pt>
                <c:pt idx="416">
                  <c:v>2133873</c:v>
                </c:pt>
                <c:pt idx="417">
                  <c:v>2134298</c:v>
                </c:pt>
                <c:pt idx="418">
                  <c:v>2133449</c:v>
                </c:pt>
                <c:pt idx="419">
                  <c:v>2134239</c:v>
                </c:pt>
                <c:pt idx="420">
                  <c:v>2134186</c:v>
                </c:pt>
                <c:pt idx="421">
                  <c:v>2133788</c:v>
                </c:pt>
                <c:pt idx="422">
                  <c:v>2133606</c:v>
                </c:pt>
                <c:pt idx="423">
                  <c:v>2134491</c:v>
                </c:pt>
                <c:pt idx="424">
                  <c:v>2133808</c:v>
                </c:pt>
                <c:pt idx="425">
                  <c:v>2134016</c:v>
                </c:pt>
                <c:pt idx="426">
                  <c:v>2133426</c:v>
                </c:pt>
                <c:pt idx="427">
                  <c:v>2133911</c:v>
                </c:pt>
                <c:pt idx="428">
                  <c:v>2133194</c:v>
                </c:pt>
                <c:pt idx="429">
                  <c:v>2134029</c:v>
                </c:pt>
                <c:pt idx="430">
                  <c:v>2133975</c:v>
                </c:pt>
                <c:pt idx="431">
                  <c:v>2133585</c:v>
                </c:pt>
                <c:pt idx="432">
                  <c:v>2133352</c:v>
                </c:pt>
                <c:pt idx="433">
                  <c:v>2133775</c:v>
                </c:pt>
                <c:pt idx="434">
                  <c:v>2133059</c:v>
                </c:pt>
                <c:pt idx="435">
                  <c:v>2133792</c:v>
                </c:pt>
                <c:pt idx="436">
                  <c:v>2133993</c:v>
                </c:pt>
                <c:pt idx="437">
                  <c:v>2133459</c:v>
                </c:pt>
                <c:pt idx="438">
                  <c:v>2134358</c:v>
                </c:pt>
                <c:pt idx="439">
                  <c:v>2134626</c:v>
                </c:pt>
                <c:pt idx="440">
                  <c:v>2133552</c:v>
                </c:pt>
                <c:pt idx="441">
                  <c:v>2133131</c:v>
                </c:pt>
                <c:pt idx="442">
                  <c:v>2133712</c:v>
                </c:pt>
                <c:pt idx="443">
                  <c:v>2133623</c:v>
                </c:pt>
                <c:pt idx="444">
                  <c:v>2133677</c:v>
                </c:pt>
                <c:pt idx="445">
                  <c:v>2133612</c:v>
                </c:pt>
                <c:pt idx="446">
                  <c:v>2133806</c:v>
                </c:pt>
                <c:pt idx="447">
                  <c:v>2133553</c:v>
                </c:pt>
                <c:pt idx="448">
                  <c:v>2133261</c:v>
                </c:pt>
                <c:pt idx="449">
                  <c:v>2133650</c:v>
                </c:pt>
                <c:pt idx="450">
                  <c:v>2133486</c:v>
                </c:pt>
                <c:pt idx="451">
                  <c:v>2133333</c:v>
                </c:pt>
                <c:pt idx="452">
                  <c:v>2133431</c:v>
                </c:pt>
                <c:pt idx="453">
                  <c:v>2132939</c:v>
                </c:pt>
                <c:pt idx="454">
                  <c:v>2133437</c:v>
                </c:pt>
                <c:pt idx="455">
                  <c:v>2133341</c:v>
                </c:pt>
                <c:pt idx="456">
                  <c:v>2133490</c:v>
                </c:pt>
                <c:pt idx="457">
                  <c:v>2133053</c:v>
                </c:pt>
                <c:pt idx="458">
                  <c:v>2133266</c:v>
                </c:pt>
                <c:pt idx="459">
                  <c:v>2133540</c:v>
                </c:pt>
                <c:pt idx="460">
                  <c:v>2132949</c:v>
                </c:pt>
                <c:pt idx="461">
                  <c:v>2133103</c:v>
                </c:pt>
                <c:pt idx="462">
                  <c:v>2133413</c:v>
                </c:pt>
                <c:pt idx="463">
                  <c:v>2133583</c:v>
                </c:pt>
                <c:pt idx="464">
                  <c:v>2133013</c:v>
                </c:pt>
                <c:pt idx="465">
                  <c:v>2132977</c:v>
                </c:pt>
                <c:pt idx="466">
                  <c:v>2132876</c:v>
                </c:pt>
                <c:pt idx="467">
                  <c:v>2133297</c:v>
                </c:pt>
                <c:pt idx="468">
                  <c:v>2133253</c:v>
                </c:pt>
                <c:pt idx="469">
                  <c:v>2132970</c:v>
                </c:pt>
                <c:pt idx="470">
                  <c:v>2133408</c:v>
                </c:pt>
                <c:pt idx="471">
                  <c:v>2133069</c:v>
                </c:pt>
                <c:pt idx="472">
                  <c:v>2132328</c:v>
                </c:pt>
                <c:pt idx="473">
                  <c:v>2133268</c:v>
                </c:pt>
                <c:pt idx="474">
                  <c:v>2133375</c:v>
                </c:pt>
                <c:pt idx="475">
                  <c:v>2132685</c:v>
                </c:pt>
                <c:pt idx="476">
                  <c:v>2132786</c:v>
                </c:pt>
                <c:pt idx="477">
                  <c:v>2133613</c:v>
                </c:pt>
                <c:pt idx="478">
                  <c:v>2132378</c:v>
                </c:pt>
                <c:pt idx="479">
                  <c:v>2132833</c:v>
                </c:pt>
                <c:pt idx="480">
                  <c:v>2132824</c:v>
                </c:pt>
                <c:pt idx="481">
                  <c:v>2132503</c:v>
                </c:pt>
                <c:pt idx="482">
                  <c:v>2132938</c:v>
                </c:pt>
                <c:pt idx="483">
                  <c:v>2132433</c:v>
                </c:pt>
                <c:pt idx="484">
                  <c:v>2132713</c:v>
                </c:pt>
                <c:pt idx="485">
                  <c:v>2133056</c:v>
                </c:pt>
                <c:pt idx="486">
                  <c:v>2132530</c:v>
                </c:pt>
                <c:pt idx="487">
                  <c:v>2132880</c:v>
                </c:pt>
                <c:pt idx="488">
                  <c:v>2132521</c:v>
                </c:pt>
                <c:pt idx="489">
                  <c:v>2132492</c:v>
                </c:pt>
                <c:pt idx="490">
                  <c:v>2133135</c:v>
                </c:pt>
                <c:pt idx="491">
                  <c:v>2132809</c:v>
                </c:pt>
                <c:pt idx="492">
                  <c:v>2132496</c:v>
                </c:pt>
                <c:pt idx="493">
                  <c:v>2132659</c:v>
                </c:pt>
                <c:pt idx="494">
                  <c:v>2132315</c:v>
                </c:pt>
                <c:pt idx="495">
                  <c:v>2133286</c:v>
                </c:pt>
                <c:pt idx="496">
                  <c:v>2132418</c:v>
                </c:pt>
                <c:pt idx="497">
                  <c:v>2132272</c:v>
                </c:pt>
                <c:pt idx="498">
                  <c:v>2133040</c:v>
                </c:pt>
                <c:pt idx="499">
                  <c:v>2132478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CF-416D-89ED-FBA23E6E5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25631"/>
        <c:axId val="260847"/>
      </c:lineChart>
      <c:catAx>
        <c:axId val="1442563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60847"/>
        <c:crosses val="autoZero"/>
        <c:auto val="1"/>
        <c:lblAlgn val="ctr"/>
        <c:lblOffset val="100"/>
        <c:noMultiLvlLbl val="0"/>
      </c:catAx>
      <c:valAx>
        <c:axId val="26084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4425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B11EE7-0902-4581-9D2E-ACD2B89DBF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2E39B-F4F1-46BA-B0C2-9DB71908AC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FBBFD-2182-47FE-AE8B-3BFAF8A382A6}" type="datetimeFigureOut">
              <a:rPr lang="LID4096" smtClean="0"/>
              <a:t>01/17/2020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01685-3DA3-4830-A43C-50CBD080D8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05950"/>
            <a:ext cx="29448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EE0B2-447F-457F-861D-973D5EB43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505950"/>
            <a:ext cx="29448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11FB5-F8DD-42A3-89AE-D5843AE922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5068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50888"/>
            <a:ext cx="50038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52975"/>
            <a:ext cx="543560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5AA983-2186-40A3-92EE-FB13A773297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697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67" name="Picture 23" descr="studentengrupp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765175"/>
            <a:ext cx="2879725" cy="1911350"/>
          </a:xfrm>
          <a:prstGeom prst="rect">
            <a:avLst/>
          </a:prstGeom>
          <a:noFill/>
        </p:spPr>
      </p:pic>
      <p:pic>
        <p:nvPicPr>
          <p:cNvPr id="57365" name="Picture 21" descr="gebäude_offenbur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49275"/>
            <a:ext cx="3276600" cy="2174875"/>
          </a:xfrm>
          <a:prstGeom prst="rect">
            <a:avLst/>
          </a:prstGeom>
          <a:noFill/>
        </p:spPr>
      </p:pic>
      <p:pic>
        <p:nvPicPr>
          <p:cNvPr id="57364" name="Picture 20" descr="gebäude_gengenbach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65175"/>
            <a:ext cx="2987675" cy="1982788"/>
          </a:xfrm>
          <a:prstGeom prst="rect">
            <a:avLst/>
          </a:prstGeom>
          <a:noFill/>
        </p:spPr>
      </p:pic>
      <p:sp>
        <p:nvSpPr>
          <p:cNvPr id="57353" name="Rectangle 9"/>
          <p:cNvSpPr>
            <a:spLocks noChangeArrowheads="1"/>
          </p:cNvSpPr>
          <p:nvPr userDrawn="1"/>
        </p:nvSpPr>
        <p:spPr bwMode="auto">
          <a:xfrm>
            <a:off x="0" y="2420938"/>
            <a:ext cx="9144000" cy="4437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34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952500"/>
          </a:xfrm>
          <a:prstGeom prst="rect">
            <a:avLst/>
          </a:prstGeom>
          <a:solidFill>
            <a:srgbClr val="0028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070225"/>
            <a:ext cx="8208963" cy="895350"/>
          </a:xfrm>
        </p:spPr>
        <p:txBody>
          <a:bodyPr/>
          <a:lstStyle>
            <a:lvl1pPr algn="ctr">
              <a:defRPr sz="2400">
                <a:solidFill>
                  <a:srgbClr val="00286E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078288"/>
            <a:ext cx="8208963" cy="935037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57352" name="Picture 8" descr="fh-offenburg_rgb-pfad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51575" y="6092825"/>
            <a:ext cx="2568575" cy="514350"/>
          </a:xfrm>
          <a:prstGeom prst="rect">
            <a:avLst/>
          </a:prstGeom>
          <a:noFill/>
        </p:spPr>
      </p:pic>
      <p:sp>
        <p:nvSpPr>
          <p:cNvPr id="57354" name="Line 10"/>
          <p:cNvSpPr>
            <a:spLocks noChangeShapeType="1"/>
          </p:cNvSpPr>
          <p:nvPr userDrawn="1"/>
        </p:nvSpPr>
        <p:spPr bwMode="auto">
          <a:xfrm>
            <a:off x="2987675" y="952500"/>
            <a:ext cx="0" cy="14684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55" name="Line 11"/>
          <p:cNvSpPr>
            <a:spLocks noChangeShapeType="1"/>
          </p:cNvSpPr>
          <p:nvPr userDrawn="1"/>
        </p:nvSpPr>
        <p:spPr bwMode="auto">
          <a:xfrm>
            <a:off x="5867400" y="952500"/>
            <a:ext cx="0" cy="14684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59" name="Rectangle 1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C14EF4D-658A-4366-94B4-93FA2468FDCF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7360" name="Rectangle 1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Manuel Reinacher</a:t>
            </a:r>
          </a:p>
        </p:txBody>
      </p:sp>
      <p:sp>
        <p:nvSpPr>
          <p:cNvPr id="57361" name="Line 17"/>
          <p:cNvSpPr>
            <a:spLocks noChangeShapeType="1"/>
          </p:cNvSpPr>
          <p:nvPr userDrawn="1"/>
        </p:nvSpPr>
        <p:spPr bwMode="auto">
          <a:xfrm rot="-5400000">
            <a:off x="33813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62" name="Line 18"/>
          <p:cNvSpPr>
            <a:spLocks noChangeShapeType="1"/>
          </p:cNvSpPr>
          <p:nvPr userDrawn="1"/>
        </p:nvSpPr>
        <p:spPr bwMode="auto">
          <a:xfrm rot="-5400000">
            <a:off x="2209800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63" name="Rectangle 19"/>
          <p:cNvSpPr>
            <a:spLocks noChangeArrowheads="1"/>
          </p:cNvSpPr>
          <p:nvPr userDrawn="1"/>
        </p:nvSpPr>
        <p:spPr bwMode="auto">
          <a:xfrm>
            <a:off x="0" y="2420938"/>
            <a:ext cx="9144000" cy="71437"/>
          </a:xfrm>
          <a:prstGeom prst="rect">
            <a:avLst/>
          </a:prstGeom>
          <a:solidFill>
            <a:srgbClr val="5A555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Manuel Reinacher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B960F-8003-43F5-8199-97B36FF8FE7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89138"/>
            <a:ext cx="3997325" cy="43195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5" y="1989138"/>
            <a:ext cx="3997325" cy="43195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5A9032-5A32-4C09-B68F-E69B2C18F33B}" type="datetime4">
              <a:rPr lang="de-DE" smtClean="0"/>
              <a:pPr/>
              <a:t>17. Januar 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&lt;HIER NAME EINFÜGEN&gt;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FEA95-401B-4A59-A0C9-740C061053C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6707188" cy="8636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989138"/>
            <a:ext cx="3997325" cy="43195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5" y="1989138"/>
            <a:ext cx="3997325" cy="43195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>
            <a:lvl1pPr>
              <a:defRPr/>
            </a:lvl1pPr>
          </a:lstStyle>
          <a:p>
            <a:fld id="{5BAAA7C2-E2AA-4346-8B86-57087B26CC09}" type="datetime4">
              <a:rPr lang="de-DE" smtClean="0"/>
              <a:pPr/>
              <a:t>17. Januar 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39975" y="6524625"/>
            <a:ext cx="3529013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&lt;HIER NAME EINFÜGEN&gt;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40763" y="6524625"/>
            <a:ext cx="503237" cy="333375"/>
          </a:xfrm>
        </p:spPr>
        <p:txBody>
          <a:bodyPr/>
          <a:lstStyle>
            <a:lvl1pPr>
              <a:defRPr/>
            </a:lvl1pPr>
          </a:lstStyle>
          <a:p>
            <a:fld id="{494190AF-A024-46EE-A328-AF08186055C1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A98D09-1692-4D57-9F3B-E6E8F8AED3A2}" type="datetime4">
              <a:rPr lang="de-DE" smtClean="0"/>
              <a:pPr/>
              <a:t>17. Januar 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&lt;HIER NAME EINFÜGEN&gt;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AF445-89D3-4A1A-A497-02204B3EA59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6707188" cy="8636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989138"/>
            <a:ext cx="3997325" cy="43195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06925" y="1989138"/>
            <a:ext cx="3997325" cy="2082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06925" y="4224338"/>
            <a:ext cx="3997325" cy="20843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>
            <a:lvl1pPr>
              <a:defRPr/>
            </a:lvl1pPr>
          </a:lstStyle>
          <a:p>
            <a:fld id="{D75B4228-AEF4-48F0-B7A8-B7806BF7B6C0}" type="datetime4">
              <a:rPr lang="de-DE" smtClean="0"/>
              <a:pPr/>
              <a:t>17. Januar 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339975" y="6524625"/>
            <a:ext cx="3529013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&lt;HIER NAME EINFÜGEN&gt;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8640763" y="6524625"/>
            <a:ext cx="503237" cy="333375"/>
          </a:xfrm>
        </p:spPr>
        <p:txBody>
          <a:bodyPr/>
          <a:lstStyle>
            <a:lvl1pPr>
              <a:defRPr/>
            </a:lvl1pPr>
          </a:lstStyle>
          <a:p>
            <a:fld id="{8359F444-5422-402C-AFFB-F17BC60AA1F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670718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9138"/>
            <a:ext cx="81470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524625"/>
            <a:ext cx="16557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fld id="{BCD372EC-CF3B-481A-BC00-44BCA4A3CC53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524625"/>
            <a:ext cx="35290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r>
              <a:rPr lang="de-DE" dirty="0"/>
              <a:t>Manuel Reinacher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0763" y="6524625"/>
            <a:ext cx="5032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fld id="{116831BA-64F7-4ADF-8478-B369AB0371F1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56327" name="Rectangle 7"/>
          <p:cNvSpPr>
            <a:spLocks noChangeArrowheads="1"/>
          </p:cNvSpPr>
          <p:nvPr userDrawn="1"/>
        </p:nvSpPr>
        <p:spPr bwMode="auto">
          <a:xfrm>
            <a:off x="5508625" y="0"/>
            <a:ext cx="3635375" cy="333375"/>
          </a:xfrm>
          <a:prstGeom prst="rect">
            <a:avLst/>
          </a:prstGeom>
          <a:solidFill>
            <a:srgbClr val="1E32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56328" name="Rectangle 8"/>
          <p:cNvSpPr>
            <a:spLocks noChangeArrowheads="1"/>
          </p:cNvSpPr>
          <p:nvPr userDrawn="1"/>
        </p:nvSpPr>
        <p:spPr bwMode="auto">
          <a:xfrm>
            <a:off x="0" y="1196975"/>
            <a:ext cx="7164388" cy="73025"/>
          </a:xfrm>
          <a:prstGeom prst="rect">
            <a:avLst/>
          </a:prstGeom>
          <a:solidFill>
            <a:srgbClr val="5A555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56329" name="Line 9"/>
          <p:cNvSpPr>
            <a:spLocks noChangeShapeType="1"/>
          </p:cNvSpPr>
          <p:nvPr userDrawn="1"/>
        </p:nvSpPr>
        <p:spPr bwMode="auto">
          <a:xfrm rot="-5400000">
            <a:off x="33813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dirty="0"/>
          </a:p>
        </p:txBody>
      </p:sp>
      <p:sp>
        <p:nvSpPr>
          <p:cNvPr id="56330" name="Text Box 10"/>
          <p:cNvSpPr txBox="1">
            <a:spLocks noChangeArrowheads="1"/>
          </p:cNvSpPr>
          <p:nvPr userDrawn="1"/>
        </p:nvSpPr>
        <p:spPr bwMode="auto">
          <a:xfrm>
            <a:off x="5651500" y="44450"/>
            <a:ext cx="3384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>
                <a:solidFill>
                  <a:schemeClr val="bg1"/>
                </a:solidFill>
              </a:rPr>
              <a:t>Hochschule Offenburg</a:t>
            </a:r>
            <a:r>
              <a:rPr lang="de-DE" sz="1000" dirty="0">
                <a:solidFill>
                  <a:schemeClr val="bg1"/>
                </a:solidFill>
              </a:rPr>
              <a:t>  University </a:t>
            </a:r>
            <a:r>
              <a:rPr lang="de-DE" sz="1000" dirty="0" err="1">
                <a:solidFill>
                  <a:schemeClr val="bg1"/>
                </a:solidFill>
              </a:rPr>
              <a:t>of</a:t>
            </a:r>
            <a:r>
              <a:rPr lang="de-DE" sz="1000" dirty="0">
                <a:solidFill>
                  <a:schemeClr val="bg1"/>
                </a:solidFill>
              </a:rPr>
              <a:t> Applied Sciences</a:t>
            </a:r>
          </a:p>
        </p:txBody>
      </p:sp>
      <p:sp>
        <p:nvSpPr>
          <p:cNvPr id="56331" name="Line 11"/>
          <p:cNvSpPr>
            <a:spLocks noChangeShapeType="1"/>
          </p:cNvSpPr>
          <p:nvPr userDrawn="1"/>
        </p:nvSpPr>
        <p:spPr bwMode="auto">
          <a:xfrm rot="-5400000">
            <a:off x="2209800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6332" name="Line 12"/>
          <p:cNvSpPr>
            <a:spLocks noChangeShapeType="1"/>
          </p:cNvSpPr>
          <p:nvPr userDrawn="1"/>
        </p:nvSpPr>
        <p:spPr bwMode="auto">
          <a:xfrm rot="-5400000">
            <a:off x="851058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6333" name="Line 13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0" r:id="rId3"/>
    <p:sldLayoutId id="2147483668" r:id="rId4"/>
    <p:sldLayoutId id="2147483662" r:id="rId5"/>
    <p:sldLayoutId id="2147483669" r:id="rId6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Char char="•"/>
        <a:defRPr>
          <a:solidFill>
            <a:srgbClr val="5A5555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50000"/>
        </a:spcBef>
        <a:spcAft>
          <a:spcPct val="0"/>
        </a:spcAft>
        <a:buChar char="–"/>
        <a:defRPr>
          <a:solidFill>
            <a:srgbClr val="5A5555"/>
          </a:solidFill>
          <a:latin typeface="+mn-lt"/>
        </a:defRPr>
      </a:lvl2pPr>
      <a:lvl3pPr marL="1143000" indent="-228600" algn="l" rtl="0" fontAlgn="base">
        <a:spcBef>
          <a:spcPct val="50000"/>
        </a:spcBef>
        <a:spcAft>
          <a:spcPct val="0"/>
        </a:spcAft>
        <a:buChar char="•"/>
        <a:defRPr>
          <a:solidFill>
            <a:srgbClr val="5A5555"/>
          </a:solidFill>
          <a:latin typeface="+mn-lt"/>
        </a:defRPr>
      </a:lvl3pPr>
      <a:lvl4pPr marL="1600200" indent="-228600" algn="l" rtl="0" fontAlgn="base">
        <a:spcBef>
          <a:spcPct val="50000"/>
        </a:spcBef>
        <a:spcAft>
          <a:spcPct val="0"/>
        </a:spcAft>
        <a:buChar char="–"/>
        <a:defRPr>
          <a:solidFill>
            <a:srgbClr val="5A5555"/>
          </a:solidFill>
          <a:latin typeface="+mn-lt"/>
        </a:defRPr>
      </a:lvl4pPr>
      <a:lvl5pPr marL="20574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5pPr>
      <a:lvl6pPr marL="25146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6pPr>
      <a:lvl7pPr marL="29718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7pPr>
      <a:lvl8pPr marL="34290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8pPr>
      <a:lvl9pPr marL="38862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iarez.com/projects/variational-autoenco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2068-8547-440F-829E-9EF445D81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Autoencoder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A73E9-AA79-444B-82AA-04A217F6D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F2CC9-F21D-47A9-B282-10C2402024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14EF4D-658A-4366-94B4-93FA2468FDCF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022BD-A8A0-4CF2-8FAC-742CE7D4D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58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228F-6C19-4761-9C77-779CDD0C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Neurons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C9571-3C7A-4151-B542-411B7FEF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A8B1-17FC-4BEF-8229-315C6DD6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3C9D-FC80-4EE1-91EA-0F3BBC01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0B402-CE8D-4773-8E1B-5B42520F4AC6}"/>
              </a:ext>
            </a:extLst>
          </p:cNvPr>
          <p:cNvSpPr txBox="1"/>
          <p:nvPr/>
        </p:nvSpPr>
        <p:spPr>
          <a:xfrm>
            <a:off x="179512" y="234434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Epoch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375F7-C058-4972-9BFA-06586DDE9B3E}"/>
              </a:ext>
            </a:extLst>
          </p:cNvPr>
          <p:cNvSpPr txBox="1"/>
          <p:nvPr/>
        </p:nvSpPr>
        <p:spPr>
          <a:xfrm>
            <a:off x="179411" y="4598720"/>
            <a:ext cx="216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500. Epoch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809D73-9849-49FA-A111-7F4B68B1E26C}"/>
              </a:ext>
            </a:extLst>
          </p:cNvPr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ID4096" dirty="0"/>
              <a:t>￼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F57341-074D-4F82-B068-4745A843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718" y="1641474"/>
            <a:ext cx="6686550" cy="2219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8F32B-1D63-4E02-8C93-C501D8363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718" y="3953392"/>
            <a:ext cx="6724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4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A86-FBC4-42EE-805D-753F8A01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Neurons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B3F3-FA2B-4372-84A2-A14428A5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98E1-C7D4-4404-A4E4-EF089A1D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61B25-F3EE-4168-8D2B-CBF360C0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795AF05-2CAD-4508-A588-DD21E734FA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9117026"/>
              </p:ext>
            </p:extLst>
          </p:nvPr>
        </p:nvGraphicFramePr>
        <p:xfrm>
          <a:off x="377347" y="1556792"/>
          <a:ext cx="8389306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769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228F-6C19-4761-9C77-779CDD0C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Neurons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C9571-3C7A-4151-B542-411B7FEF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A8B1-17FC-4BEF-8229-315C6DD6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3C9D-FC80-4EE1-91EA-0F3BBC01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0B402-CE8D-4773-8E1B-5B42520F4AC6}"/>
              </a:ext>
            </a:extLst>
          </p:cNvPr>
          <p:cNvSpPr txBox="1"/>
          <p:nvPr/>
        </p:nvSpPr>
        <p:spPr>
          <a:xfrm>
            <a:off x="179512" y="234434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Epoch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375F7-C058-4972-9BFA-06586DDE9B3E}"/>
              </a:ext>
            </a:extLst>
          </p:cNvPr>
          <p:cNvSpPr txBox="1"/>
          <p:nvPr/>
        </p:nvSpPr>
        <p:spPr>
          <a:xfrm>
            <a:off x="179411" y="4598720"/>
            <a:ext cx="216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500. Epoch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270535-1FDA-4654-AD1A-DDB2A8C3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534434"/>
            <a:ext cx="66294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6D7D42-BCDE-4693-9F4D-D221A41D5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861048"/>
            <a:ext cx="67913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2A75-0D99-4260-B96C-E75EC98F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13B94-993D-4AB9-BD95-3D5E48B3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318BF-9E6C-4B48-B18B-A47CA64B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ABFBC-9A26-4D70-8337-8C1531AC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E8B8A5-AC66-4C94-A129-11C24F05D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1" t="11426" r="23164" b="11612"/>
          <a:stretch/>
        </p:blipFill>
        <p:spPr>
          <a:xfrm>
            <a:off x="3516146" y="3717032"/>
            <a:ext cx="5124617" cy="25616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87BBB9-95A8-476E-BA04-94683E898C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4000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907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1BD3-E0F2-41D9-8CCA-6836B837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28E8-A9B1-4092-B964-5BDFC2C2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94EB-5776-4E18-9F9F-DC4C0A85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2DF91-D2CF-498B-98F4-A07CE849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18E23E-2E08-4CE7-ADB8-AD0D90481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96" y="1556792"/>
            <a:ext cx="8893935" cy="430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23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1BD3-E0F2-41D9-8CCA-6836B837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28E8-A9B1-4092-B964-5BDFC2C2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94EB-5776-4E18-9F9F-DC4C0A85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2DF91-D2CF-498B-98F4-A07CE849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5A758C-3BA1-4471-894C-7BFA107350C9}"/>
              </a:ext>
            </a:extLst>
          </p:cNvPr>
          <p:cNvSpPr/>
          <p:nvPr/>
        </p:nvSpPr>
        <p:spPr>
          <a:xfrm>
            <a:off x="2214092" y="5733256"/>
            <a:ext cx="495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medium-content-serif-font"/>
              </a:rPr>
              <a:t>3D </a:t>
            </a:r>
            <a:r>
              <a:rPr lang="de-DE" dirty="0" err="1">
                <a:latin typeface="medium-content-serif-font"/>
              </a:rPr>
              <a:t>Spine</a:t>
            </a:r>
            <a:r>
              <a:rPr lang="de-DE" dirty="0">
                <a:latin typeface="medium-content-serif-font"/>
              </a:rPr>
              <a:t> Models in </a:t>
            </a:r>
            <a:r>
              <a:rPr lang="de-DE" dirty="0" err="1">
                <a:latin typeface="medium-content-serif-font"/>
              </a:rPr>
              <a:t>Adolescent</a:t>
            </a:r>
            <a:r>
              <a:rPr lang="de-DE" dirty="0">
                <a:latin typeface="medium-content-serif-font"/>
              </a:rPr>
              <a:t> </a:t>
            </a:r>
            <a:r>
              <a:rPr lang="de-DE" dirty="0" err="1">
                <a:latin typeface="medium-content-serif-font"/>
              </a:rPr>
              <a:t>Idiopathic</a:t>
            </a:r>
            <a:r>
              <a:rPr lang="de-DE" dirty="0">
                <a:latin typeface="medium-content-serif-font"/>
              </a:rPr>
              <a:t> </a:t>
            </a:r>
            <a:r>
              <a:rPr lang="de-DE" dirty="0" err="1">
                <a:latin typeface="medium-content-serif-font"/>
              </a:rPr>
              <a:t>Scoliosis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4C7EA0-1D96-4AC6-AA77-209E4AA80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619012"/>
            <a:ext cx="3023095" cy="3883222"/>
          </a:xfrm>
          <a:prstGeom prst="rect">
            <a:avLst/>
          </a:prstGeom>
        </p:spPr>
      </p:pic>
      <p:pic>
        <p:nvPicPr>
          <p:cNvPr id="2050" name="Picture 2" descr="Segmented 3D spine model.A: Frontal view. B: Lateral view. A segmented 3D model of the whole spine, in which is each vertebra could be manipulated independently, was created using 3D image-processing software (Mimics; Materialise NV, Belgium), and based on the preoperative CT scan data.">
            <a:extLst>
              <a:ext uri="{FF2B5EF4-FFF2-40B4-BE49-F238E27FC236}">
                <a16:creationId xmlns:a16="http://schemas.microsoft.com/office/drawing/2014/main" id="{CC42AF21-8FF1-4751-90F0-B97C1574B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874440"/>
            <a:ext cx="34099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54CC17-4858-49EA-B7D4-F38E5FE83980}"/>
              </a:ext>
            </a:extLst>
          </p:cNvPr>
          <p:cNvSpPr/>
          <p:nvPr/>
        </p:nvSpPr>
        <p:spPr>
          <a:xfrm>
            <a:off x="828825" y="51329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700" dirty="0"/>
              <a:t>https://www.researchgate.net/figure/Segmented-3D-spine-modelA-Frontal-view-B-Lateral-view-A-segmented-3D-model-of-the_fig1_225300542</a:t>
            </a:r>
            <a:endParaRPr lang="en-US" sz="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8EB501-3DF0-414F-9E20-1543A9D382D4}"/>
              </a:ext>
            </a:extLst>
          </p:cNvPr>
          <p:cNvSpPr/>
          <p:nvPr/>
        </p:nvSpPr>
        <p:spPr>
          <a:xfrm>
            <a:off x="5580112" y="5422210"/>
            <a:ext cx="278995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700" dirty="0"/>
              <a:t>https://rd.springer.com/chapter/10.1007%2F978-3-319-14148-0_2</a:t>
            </a:r>
            <a:endParaRPr lang="LID4096" sz="700" dirty="0"/>
          </a:p>
        </p:txBody>
      </p:sp>
    </p:spTree>
    <p:extLst>
      <p:ext uri="{BB962C8B-B14F-4D97-AF65-F5344CB8AC3E}">
        <p14:creationId xmlns:p14="http://schemas.microsoft.com/office/powerpoint/2010/main" val="3930461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44CE-7E8A-49B6-A7DE-5FF7B8BB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FE31-D33F-42BE-8069-99EC80BF6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C9F49-7543-4DC8-83C5-18BFFE0A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7F6EA-3865-4B5C-A88B-F40EC437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75EE8-4876-4EBB-8E81-4AEEBCAC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E183B6-2BEF-4862-BBB4-07C2F2A71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26" y="2218789"/>
            <a:ext cx="8635286" cy="386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C769-84F1-46DA-9D7B-66FF7B96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6755-7EEA-4B82-B5D1-4176565D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„Tutorial on </a:t>
            </a:r>
            <a:r>
              <a:rPr lang="de-DE" dirty="0" err="1">
                <a:solidFill>
                  <a:schemeClr val="tx1"/>
                </a:solidFill>
              </a:rPr>
              <a:t>Variational</a:t>
            </a:r>
            <a:r>
              <a:rPr lang="de-DE" dirty="0">
                <a:solidFill>
                  <a:schemeClr val="tx1"/>
                </a:solidFill>
              </a:rPr>
              <a:t> Autoencoders“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https://arxiv.org/pdf/1606.05908.pdf</a:t>
            </a:r>
          </a:p>
          <a:p>
            <a:r>
              <a:rPr lang="de-DE" dirty="0">
                <a:solidFill>
                  <a:schemeClr val="tx1"/>
                </a:solidFill>
              </a:rPr>
              <a:t>„Auto-Encoding </a:t>
            </a:r>
            <a:r>
              <a:rPr lang="de-DE" dirty="0" err="1">
                <a:solidFill>
                  <a:schemeClr val="tx1"/>
                </a:solidFill>
              </a:rPr>
              <a:t>Variational</a:t>
            </a:r>
            <a:r>
              <a:rPr lang="de-DE" dirty="0">
                <a:solidFill>
                  <a:schemeClr val="tx1"/>
                </a:solidFill>
              </a:rPr>
              <a:t> Bayes“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https://arxiv.org/pdf/1312.6114.pdf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http://www.opendeep.org/v0.0.5/docs/tutorial-your-first-model</a:t>
            </a:r>
          </a:p>
          <a:p>
            <a:r>
              <a:rPr lang="de-DE" dirty="0">
                <a:solidFill>
                  <a:schemeClr val="tx1"/>
                </a:solidFill>
              </a:rPr>
              <a:t>https://mochajl.readthedocs.io/en/latest/tutorial/mnist-sDA.html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Additional sources: See Related links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8619-EA84-47FC-B3C7-FC1E858C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74ECC-8563-472A-8E05-134B6949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EE4FA-35AB-4182-A3F8-B112BC5A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621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C769-84F1-46DA-9D7B-66FF7B96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links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6755-7EEA-4B82-B5D1-4176565D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https://www.siarez.com/projects/variational-autoencoder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https://dbs.uni-leipzig.de/file/Saalmann_Ausarbeitung.pdf</a:t>
            </a:r>
          </a:p>
          <a:p>
            <a:r>
              <a:rPr lang="de-DE" dirty="0">
                <a:solidFill>
                  <a:schemeClr val="tx1"/>
                </a:solidFill>
              </a:rPr>
              <a:t>https://arxiv.org/pdf/1606.05908.pdf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https://github.com/manureini/Autoencoder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8619-EA84-47FC-B3C7-FC1E858C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74ECC-8563-472A-8E05-134B6949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EE4FA-35AB-4182-A3F8-B112BC5A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84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44CE-7E8A-49B6-A7DE-5FF7B8BB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FE31-D33F-42BE-8069-99EC80BF6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C9F49-7543-4DC8-83C5-18BFFE0A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7F6EA-3865-4B5C-A88B-F40EC437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75EE8-4876-4EBB-8E81-4AEEBCAC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E183B6-2BEF-4862-BBB4-07C2F2A71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26" y="2218789"/>
            <a:ext cx="8635286" cy="386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6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0CB6-EFD9-4765-9A4B-B55206A2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B836-CFF7-418B-A1E0-02DF7DDF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505" y="5661025"/>
            <a:ext cx="6026989" cy="464882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https://www.siarez.com/projects/variational-autoencoder</a:t>
            </a:r>
            <a:endParaRPr lang="LID4096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6CDA9-5896-4D36-BF5C-C5B93E37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7B24D-38C3-40C6-8987-2534177E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6A543-AAB6-418C-8226-FC5075BE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6A1915-9D3D-4779-ADF0-0399A277C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97" y="1592536"/>
            <a:ext cx="8029203" cy="406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4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8A2B-F655-451F-ACC7-A2A97B78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2C411C-78AE-483B-B431-1BDE38F29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07" y="2040395"/>
            <a:ext cx="8147050" cy="367366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5738D-EAE2-4FF7-BC75-A64C9F6A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86B2B-266C-4E7E-8F39-917A1F0F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7B2E-28AB-4DDD-BE3E-F4B8DB3B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21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A86-FBC4-42EE-805D-753F8A01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Neuron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B3F3-FA2B-4372-84A2-A14428A5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98E1-C7D4-4404-A4E4-EF089A1D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61B25-F3EE-4168-8D2B-CBF360C0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5</a:t>
            </a:fld>
            <a:endParaRPr lang="de-DE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795AF05-2CAD-4508-A588-DD21E734FA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490900"/>
              </p:ext>
            </p:extLst>
          </p:nvPr>
        </p:nvGraphicFramePr>
        <p:xfrm>
          <a:off x="457200" y="3914017"/>
          <a:ext cx="8435280" cy="208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795AF05-2CAD-4508-A588-DD21E734FA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681763"/>
              </p:ext>
            </p:extLst>
          </p:nvPr>
        </p:nvGraphicFramePr>
        <p:xfrm>
          <a:off x="485472" y="1556792"/>
          <a:ext cx="8407008" cy="2160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18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228F-6C19-4761-9C77-779CDD0C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Neuron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C9571-3C7A-4151-B542-411B7FEF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A8B1-17FC-4BEF-8229-315C6DD6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3C9D-FC80-4EE1-91EA-0F3BBC01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0B402-CE8D-4773-8E1B-5B42520F4AC6}"/>
              </a:ext>
            </a:extLst>
          </p:cNvPr>
          <p:cNvSpPr txBox="1"/>
          <p:nvPr/>
        </p:nvSpPr>
        <p:spPr>
          <a:xfrm>
            <a:off x="179512" y="234434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Epoch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375F7-C058-4972-9BFA-06586DDE9B3E}"/>
              </a:ext>
            </a:extLst>
          </p:cNvPr>
          <p:cNvSpPr txBox="1"/>
          <p:nvPr/>
        </p:nvSpPr>
        <p:spPr>
          <a:xfrm>
            <a:off x="179411" y="4598720"/>
            <a:ext cx="216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500. Epoch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7469BD-4FDC-4E32-AFFA-393400FA6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90" y="1536485"/>
            <a:ext cx="6543675" cy="2181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F1E49B-0855-444C-AA13-F1E5C81F3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190" y="3791714"/>
            <a:ext cx="66198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1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A86-FBC4-42EE-805D-753F8A01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Neurons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B3F3-FA2B-4372-84A2-A14428A5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98E1-C7D4-4404-A4E4-EF089A1D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61B25-F3EE-4168-8D2B-CBF360C0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4D2368B-02B2-4AAB-BB33-69D6BA070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124876"/>
              </p:ext>
            </p:extLst>
          </p:nvPr>
        </p:nvGraphicFramePr>
        <p:xfrm>
          <a:off x="468313" y="1660761"/>
          <a:ext cx="814705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125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228F-6C19-4761-9C77-779CDD0C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Neurons</a:t>
            </a:r>
            <a:endParaRPr lang="LID4096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0E08AA-55AA-4A28-B5EE-B98CAE874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736" y="1700808"/>
            <a:ext cx="5760639" cy="199378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C9571-3C7A-4151-B542-411B7FEF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A8B1-17FC-4BEF-8229-315C6DD6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3C9D-FC80-4EE1-91EA-0F3BBC01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D44364-B814-4524-938A-B7532FB24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3729101"/>
            <a:ext cx="5832301" cy="20190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0B402-CE8D-4773-8E1B-5B42520F4AC6}"/>
              </a:ext>
            </a:extLst>
          </p:cNvPr>
          <p:cNvSpPr txBox="1"/>
          <p:nvPr/>
        </p:nvSpPr>
        <p:spPr>
          <a:xfrm>
            <a:off x="179512" y="234434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Epoch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375F7-C058-4972-9BFA-06586DDE9B3E}"/>
              </a:ext>
            </a:extLst>
          </p:cNvPr>
          <p:cNvSpPr txBox="1"/>
          <p:nvPr/>
        </p:nvSpPr>
        <p:spPr>
          <a:xfrm>
            <a:off x="179411" y="4598720"/>
            <a:ext cx="216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500. Epoch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5839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A86-FBC4-42EE-805D-753F8A01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Neurons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B3F3-FA2B-4372-84A2-A14428A5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17.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98E1-C7D4-4404-A4E4-EF089A1D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61B25-F3EE-4168-8D2B-CBF360C0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889FE9E-7E9C-4808-9844-F4AFC8DCF9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986351"/>
              </p:ext>
            </p:extLst>
          </p:nvPr>
        </p:nvGraphicFramePr>
        <p:xfrm>
          <a:off x="276533" y="1700808"/>
          <a:ext cx="8590933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7686150"/>
      </p:ext>
    </p:extLst>
  </p:cSld>
  <p:clrMapOvr>
    <a:masterClrMapping/>
  </p:clrMapOvr>
</p:sld>
</file>

<file path=ppt/theme/theme1.xml><?xml version="1.0" encoding="utf-8"?>
<a:theme xmlns:a="http://schemas.openxmlformats.org/drawingml/2006/main" name="4_Standarddesign">
  <a:themeElements>
    <a:clrScheme name="4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284</Words>
  <Application>Microsoft Office PowerPoint</Application>
  <PresentationFormat>On-screen Show (4:3)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medium-content-serif-font</vt:lpstr>
      <vt:lpstr>4_Standarddesign</vt:lpstr>
      <vt:lpstr>Autoencoder</vt:lpstr>
      <vt:lpstr>Autoencoder</vt:lpstr>
      <vt:lpstr>Demo</vt:lpstr>
      <vt:lpstr>Visualization</vt:lpstr>
      <vt:lpstr>1 Neuron</vt:lpstr>
      <vt:lpstr>1 Neuron</vt:lpstr>
      <vt:lpstr>3 Neurons</vt:lpstr>
      <vt:lpstr>3 Neurons</vt:lpstr>
      <vt:lpstr>10 Neurons</vt:lpstr>
      <vt:lpstr>10 Neurons</vt:lpstr>
      <vt:lpstr>100 Neurons</vt:lpstr>
      <vt:lpstr>100 Neurons</vt:lpstr>
      <vt:lpstr>Applications</vt:lpstr>
      <vt:lpstr>Applications</vt:lpstr>
      <vt:lpstr>Applications</vt:lpstr>
      <vt:lpstr>Autoencoder</vt:lpstr>
      <vt:lpstr>Sources</vt:lpstr>
      <vt:lpstr>Related links</vt:lpstr>
    </vt:vector>
  </TitlesOfParts>
  <Company>ci-media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Manuel</dc:creator>
  <cp:lastModifiedBy>Manuel</cp:lastModifiedBy>
  <cp:revision>328</cp:revision>
  <dcterms:created xsi:type="dcterms:W3CDTF">2003-08-19T18:36:34Z</dcterms:created>
  <dcterms:modified xsi:type="dcterms:W3CDTF">2020-01-17T10:47:43Z</dcterms:modified>
</cp:coreProperties>
</file>