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37170952" val="1036" revOS="4"/>
      <pr:smFileRevision xmlns:pr="smNativeData" xmlns="smNativeData" dt="1637170952" val="101"/>
      <pr:guideOptions xmlns:pr="smNativeData" xmlns="smNativeData" dt="163717095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0" d="100"/>
          <a:sy n="60" d="100"/>
        </p:scale>
        <p:origin x="358" y="457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58" y="457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AUAABoNAABgRQAAJhYAABAAAAAmAAAACAAAAAG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>
            <a:lvl1pPr algn="ctr"/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7DBD5-9BD8-322D-96DF-6D789591603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7DF86-C8D8-3229-96DF-3E7C9191606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Q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BAAAAAmAAAACAAAAAK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>
            <a:lvl1pPr>
              <a:buClr>
                <a:schemeClr val="hlink"/>
              </a:buClr>
              <a:buFont typeface="Wingdings" pitchFamily="2" charset="2"/>
              <a:buChar char=""/>
            </a:lvl1pPr>
            <a:lvl3pPr>
              <a:buFont typeface="Wingdings" pitchFamily="2" charset="2"/>
            </a:lvl3pPr>
            <a:lvl5pPr>
              <a:buFont typeface="Wingdings" pitchFamily="2" charset="2"/>
            </a:lvl5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7B95F-11D8-324F-96DF-E71AF79160B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7D3B2-FCD8-3225-96DF-0A709D91605F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CAAAAAQ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Q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AgNQAAsCUAABAAAAAmAAAACAAAAAO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>
            <a:lvl1pPr>
              <a:buClr>
                <a:schemeClr val="hlink"/>
              </a:buClr>
              <a:buFont typeface="Wingdings" pitchFamily="2" charset="2"/>
              <a:buChar char=""/>
            </a:lvl1pPr>
            <a:lvl3pPr>
              <a:buFont typeface="Wingdings" pitchFamily="2" charset="2"/>
            </a:lvl3pPr>
            <a:lvl5pPr>
              <a:buFont typeface="Wingdings" pitchFamily="2" charset="2"/>
            </a:lvl5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79188-C6D8-3267-96DF-3032DF91606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79AD2-9CD8-326C-96DF-6A39D491603F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BAAAAAmAAAACAAAAACAAAAAAAAA"/>
              </a:ext>
            </a:extLst>
          </p:cNvSpPr>
          <p:nvPr>
            <p:ph idx="1"/>
          </p:nvPr>
        </p:nvSpPr>
        <p:spPr/>
        <p:txBody>
          <a:bodyPr/>
          <a:lstStyle>
            <a:lvl1pPr>
              <a:buClr>
                <a:schemeClr val="hlink"/>
              </a:buClr>
              <a:buFont typeface="Wingdings" pitchFamily="2" charset="2"/>
              <a:buChar char=""/>
            </a:lvl1pPr>
            <a:lvl3pPr>
              <a:buFont typeface="Wingdings" pitchFamily="2" charset="2"/>
            </a:lvl3pPr>
            <a:lvl5pPr>
              <a:buFont typeface="Wingdings" pitchFamily="2" charset="2"/>
            </a:lvl5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79056-18D8-3266-96DF-EE33DE9160B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7D2DF-91D8-3224-96DF-67719C91603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C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7F30D-43D8-3205-96DF-B550BD9160E0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790F6-B8D8-3266-96DF-4E33DE91601B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buClr>
                <a:schemeClr val="hlink"/>
              </a:buClr>
              <a:buFont typeface="Wingdings" pitchFamily="2" charset="2"/>
              <a:buChar char=""/>
              <a:defRPr sz="2800" cap="none"/>
            </a:lvl1pPr>
            <a:lvl2pPr>
              <a:defRPr sz="2400" cap="none"/>
            </a:lvl2pPr>
            <a:lvl3pPr>
              <a:buClr>
                <a:schemeClr val="hlink"/>
              </a:buClr>
              <a:buFont typeface="Wingdings" pitchFamily="2" charset="2"/>
              <a:buChar char=""/>
              <a:defRPr sz="2000" cap="none"/>
            </a:lvl3pPr>
            <a:lvl4pPr>
              <a:defRPr sz="1800" cap="none"/>
            </a:lvl4pPr>
            <a:lvl5pPr>
              <a:buClr>
                <a:schemeClr val="hlink"/>
              </a:buClr>
              <a:buFont typeface="Wingdings" pitchFamily="2" charset="2"/>
              <a:buChar char=""/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buClr>
                <a:schemeClr val="hlink"/>
              </a:buClr>
              <a:buFont typeface="Wingdings" pitchFamily="2" charset="2"/>
              <a:buChar char=""/>
              <a:defRPr sz="2800" cap="none"/>
            </a:lvl1pPr>
            <a:lvl2pPr>
              <a:defRPr sz="2400" cap="none"/>
            </a:lvl2pPr>
            <a:lvl3pPr>
              <a:buClr>
                <a:schemeClr val="hlink"/>
              </a:buClr>
              <a:buFont typeface="Wingdings" pitchFamily="2" charset="2"/>
              <a:buChar char=""/>
              <a:defRPr sz="2000" cap="none"/>
            </a:lvl3pPr>
            <a:lvl4pPr>
              <a:defRPr sz="1800" cap="none"/>
            </a:lvl4pPr>
            <a:lvl5pPr>
              <a:buClr>
                <a:schemeClr val="hlink"/>
              </a:buClr>
              <a:buFont typeface="Wingdings" pitchFamily="2" charset="2"/>
              <a:buChar char=""/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7A595-DBD8-3253-96DF-2D06EB916078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7A2A1-EFD8-3254-96DF-1901EC91604C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C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buClr>
                <a:schemeClr val="hlink"/>
              </a:buClr>
              <a:buFont typeface="Wingdings" pitchFamily="2" charset="2"/>
              <a:buChar char=""/>
              <a:defRPr sz="2400" cap="none"/>
            </a:lvl1pPr>
            <a:lvl2pPr>
              <a:defRPr sz="2000" cap="none"/>
            </a:lvl2pPr>
            <a:lvl3pPr>
              <a:buClr>
                <a:schemeClr val="hlink"/>
              </a:buClr>
              <a:buFont typeface="Wingdings" pitchFamily="2" charset="2"/>
              <a:buChar char=""/>
              <a:defRPr sz="1800" cap="none"/>
            </a:lvl3pPr>
            <a:lvl4pPr>
              <a:defRPr sz="1600" cap="none"/>
            </a:lvl4pPr>
            <a:lvl5pPr>
              <a:buClr>
                <a:schemeClr val="hlink"/>
              </a:buClr>
              <a:buFont typeface="Wingdings" pitchFamily="2" charset="2"/>
              <a:buChar char=""/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C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buClr>
                <a:schemeClr val="hlink"/>
              </a:buClr>
              <a:buFont typeface="Wingdings" pitchFamily="2" charset="2"/>
              <a:buChar char=""/>
              <a:defRPr sz="2400" cap="none"/>
            </a:lvl1pPr>
            <a:lvl2pPr>
              <a:defRPr sz="2000" cap="none"/>
            </a:lvl2pPr>
            <a:lvl3pPr>
              <a:buClr>
                <a:schemeClr val="hlink"/>
              </a:buClr>
              <a:buFont typeface="Wingdings" pitchFamily="2" charset="2"/>
              <a:buChar char=""/>
              <a:defRPr sz="1800" cap="none"/>
            </a:lvl3pPr>
            <a:lvl4pPr>
              <a:defRPr sz="1600" cap="none"/>
            </a:lvl4pPr>
            <a:lvl5pPr>
              <a:buClr>
                <a:schemeClr val="hlink"/>
              </a:buClr>
              <a:buFont typeface="Wingdings" pitchFamily="2" charset="2"/>
              <a:buChar char=""/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7B926-68D8-324F-96DF-9E1AF79160CB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7D09E-D0D8-3226-96DF-26739E916073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79A03-4DD8-326C-96DF-BB39D49160EE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7EEC5-8BD8-3218-96DF-7D4DA0916028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7BD51-1FD8-324B-96DF-E91EF39160BC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7DAA3-EDD8-322C-96DF-1B799491604E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C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buClr>
                <a:schemeClr val="hlink"/>
              </a:buClr>
              <a:buFont typeface="Wingdings" pitchFamily="2" charset="2"/>
              <a:buChar char=""/>
              <a:defRPr sz="3200" cap="none"/>
            </a:lvl1pPr>
            <a:lvl2pPr>
              <a:defRPr sz="2800" cap="none"/>
            </a:lvl2pPr>
            <a:lvl3pPr>
              <a:buClr>
                <a:schemeClr val="hlink"/>
              </a:buClr>
              <a:buFont typeface="Wingdings" pitchFamily="2" charset="2"/>
              <a:buChar char=""/>
              <a:defRPr sz="2400" cap="none"/>
            </a:lvl3pPr>
            <a:lvl4pPr>
              <a:defRPr sz="2000" cap="none"/>
            </a:lvl4pPr>
            <a:lvl5pPr>
              <a:buClr>
                <a:schemeClr val="hlink"/>
              </a:buClr>
              <a:buFont typeface="Wingdings" pitchFamily="2" charset="2"/>
              <a:buChar char=""/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7AB97-D9D8-325D-96DF-2F08E591607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7E6B6-F8D8-3210-96DF-0E45A891605B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C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7E404-4AD8-3212-96DF-BC47AA9160E9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7CD23-6DD8-323B-96DF-9B6E839160CE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City">
    <p:bg>
      <p:bgPr>
        <a:gradFill flip="none" rotWithShape="0">
          <a:gsLst>
            <a:gs pos="0">
              <a:schemeClr val="bg2"/>
            </a:gs>
            <a:gs pos="100000">
              <a:schemeClr val="accent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2"/>
          <p:cNvGrpSpPr>
            <a:extLst>
              <a:ext uri="smNativeData">
                <pr:smNativeData xmlns:pr="smNativeData" xmlns="smNativeData" val="SMDATA_6_CD+VYRMAAAAlAAAAAQAAAA8BAAAAkAAAAEgAAACQAAAASAAAAAAAAAAAAAAAAAAAABcAAAAUAAAAAAAAAAAAAAD/fwAA/38AAAAAAAAJAAAABAAAAEkARAAfAAAAVAAAAAAAAAAAAAAAAAAAAAAAAAAAAAAAAAAAAAAAAAAAAAAAAAAAAAAAAAAAAAAAAAAAAAAAAAAAAAAAAAAAAAAAAAAAAAAAAAAAAAAAAAAAAAAAAAAAACEAAAAYAAAAFAAAAAAAAACwIgAAzigAADAqAAAQAAAAJgAAAAgAAAD/////AAAAAA=="/>
              </a:ext>
            </a:extLst>
          </p:cNvGrpSpPr>
          <p:nvPr/>
        </p:nvGrpSpPr>
        <p:grpSpPr>
          <a:xfrm>
            <a:off x="0" y="5638800"/>
            <a:ext cx="6633210" cy="1219200"/>
            <a:chOff x="0" y="5638800"/>
            <a:chExt cx="6633210" cy="1219200"/>
          </a:xfrm>
        </p:grpSpPr>
        <p:sp>
          <p:nvSpPr>
            <p:cNvPr id="34" name="Rectangle44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AAAAALAiAAC5AgAAMCoAAAAAAAAmAAAACAAAAP//////////"/>
                </a:ext>
              </a:extLst>
            </p:cNvSpPr>
            <p:nvPr/>
          </p:nvSpPr>
          <p:spPr>
            <a:xfrm>
              <a:off x="0" y="5638800"/>
              <a:ext cx="442595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3" name="Rectangle43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cAUAAOYjAAAkBwAAMCoAAAAAAAAmAAAACAAAAP//////////"/>
                </a:ext>
              </a:extLst>
            </p:cNvSpPr>
            <p:nvPr/>
          </p:nvSpPr>
          <p:spPr>
            <a:xfrm>
              <a:off x="883920" y="5835650"/>
              <a:ext cx="276860" cy="1022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2" name="Rectangle37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awQAAFklAAAfBgAAMCoAAAAAAAAmAAAACAAAAP//////////"/>
                </a:ext>
              </a:extLst>
            </p:cNvSpPr>
            <p:nvPr/>
          </p:nvSpPr>
          <p:spPr>
            <a:xfrm>
              <a:off x="718185" y="6071235"/>
              <a:ext cx="276860" cy="78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1" name="Rectangle38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DwMAAGojAADDBAAAMCoAAAAAAAAmAAAACAAAAP//////////"/>
                </a:ext>
              </a:extLst>
            </p:cNvSpPr>
            <p:nvPr/>
          </p:nvSpPr>
          <p:spPr>
            <a:xfrm>
              <a:off x="497205" y="5756910"/>
              <a:ext cx="276860" cy="1101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0" name="Rectangle35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CgIAAEknAAC+AwAAMCoAAAAAAAAmAAAACAAAAP//////////"/>
                </a:ext>
              </a:extLst>
            </p:cNvSpPr>
            <p:nvPr/>
          </p:nvSpPr>
          <p:spPr>
            <a:xfrm>
              <a:off x="331470" y="6386195"/>
              <a:ext cx="276860" cy="471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9" name="Rectangle36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0gcAAGIkAADsDAAAMCoAAAAAAAAmAAAACAAAAP//////////"/>
                </a:ext>
              </a:extLst>
            </p:cNvSpPr>
            <p:nvPr/>
          </p:nvSpPr>
          <p:spPr>
            <a:xfrm>
              <a:off x="1271270" y="5914390"/>
              <a:ext cx="829310" cy="943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8" name="Rectangle41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zQYAAFEmAACACAAAMCoAAAAAAAAmAAAACAAAAP//////////"/>
                </a:ext>
              </a:extLst>
            </p:cNvSpPr>
            <p:nvPr/>
          </p:nvSpPr>
          <p:spPr>
            <a:xfrm>
              <a:off x="1105535" y="6228715"/>
              <a:ext cx="276225" cy="629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7" name="Rectangle42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igoAAKgjAAA+DAAAMCoAAAAAAAAmAAAACAAAAP//////////"/>
                </a:ext>
              </a:extLst>
            </p:cNvSpPr>
            <p:nvPr/>
          </p:nvSpPr>
          <p:spPr>
            <a:xfrm>
              <a:off x="1713230" y="5796280"/>
              <a:ext cx="276860" cy="1061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6" name="Rectangle39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7AwAAM0mAAD3DgAAMCoAAAAAAAAmAAAACAAAAP//////////"/>
                </a:ext>
              </a:extLst>
            </p:cNvSpPr>
            <p:nvPr/>
          </p:nvSpPr>
          <p:spPr>
            <a:xfrm>
              <a:off x="2100580" y="6307455"/>
              <a:ext cx="332105" cy="55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5" name="Rectangle40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9w4AABMmAACpEAAAMCoAAAAAAAAmAAAACAAAAP//////////"/>
                </a:ext>
              </a:extLst>
            </p:cNvSpPr>
            <p:nvPr/>
          </p:nvSpPr>
          <p:spPr>
            <a:xfrm>
              <a:off x="2432685" y="6189345"/>
              <a:ext cx="275590" cy="668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4" name="Rectangle45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LEAs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qRAAAKAkAABYEQAAMCoAAAAAAAAmAAAACAAAAP//////////"/>
                </a:ext>
              </a:extLst>
            </p:cNvSpPr>
            <p:nvPr/>
          </p:nvSpPr>
          <p:spPr>
            <a:xfrm>
              <a:off x="2708275" y="5953760"/>
              <a:ext cx="111125" cy="90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3" name="Rectangle57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LEAs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rhEAAKAkAABdEgAAMCoAAAAAAAAmAAAACAAAAP//////////"/>
                </a:ext>
              </a:extLst>
            </p:cNvSpPr>
            <p:nvPr/>
          </p:nvSpPr>
          <p:spPr>
            <a:xfrm>
              <a:off x="2874010" y="5953760"/>
              <a:ext cx="111125" cy="90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2" name="Rectangle58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LQAt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sxIAAKAkAABiEwAAMCoAAAAAAAAmAAAACAAAAP//////////"/>
                </a:ext>
              </a:extLst>
            </p:cNvSpPr>
            <p:nvPr/>
          </p:nvSpPr>
          <p:spPr>
            <a:xfrm>
              <a:off x="3039745" y="5953760"/>
              <a:ext cx="111125" cy="90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1" name="Rectangle55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WBEAAI8mAABsFQAAMCoAAAAAAAAmAAAACAAAAP//////////"/>
                </a:ext>
              </a:extLst>
            </p:cNvSpPr>
            <p:nvPr/>
          </p:nvSpPr>
          <p:spPr>
            <a:xfrm>
              <a:off x="2819400" y="6268085"/>
              <a:ext cx="662940" cy="589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0" name="Rectangle56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uRMAAKAkAABnFAAAMCoAAAAAAAAmAAAACAAAAP//////////"/>
                </a:ext>
              </a:extLst>
            </p:cNvSpPr>
            <p:nvPr/>
          </p:nvSpPr>
          <p:spPr>
            <a:xfrm>
              <a:off x="3206115" y="5953760"/>
              <a:ext cx="110490" cy="90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9" name="Rectangle61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vhQAAKAkAABsFQAAMCoAAAAAAAAmAAAACAAAAP//////////"/>
                </a:ext>
              </a:extLst>
            </p:cNvSpPr>
            <p:nvPr/>
          </p:nvSpPr>
          <p:spPr>
            <a:xfrm>
              <a:off x="3371850" y="5953760"/>
              <a:ext cx="110490" cy="90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8" name="Rectangle62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qRAAAKAkAABsFQAA1SUAAAAAAAAmAAAACAAAAP//////////"/>
                </a:ext>
              </a:extLst>
            </p:cNvSpPr>
            <p:nvPr/>
          </p:nvSpPr>
          <p:spPr>
            <a:xfrm rot="5400000">
              <a:off x="2997200" y="5664835"/>
              <a:ext cx="196215" cy="774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7" name="Rectangle59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Hk9Ij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bBUAAHYpAAAvGgAAMCoAAAAAAAAmAAAACAAAAP//////////"/>
                </a:ext>
              </a:extLst>
            </p:cNvSpPr>
            <p:nvPr/>
          </p:nvSpPr>
          <p:spPr>
            <a:xfrm rot="5400000">
              <a:off x="3810000" y="6412230"/>
              <a:ext cx="118110" cy="774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6" name="Rectangle60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GYzOE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GxYAAMUnAAAgFwAAMCoAAAAAAAAmAAAACAAAAP//////////"/>
                </a:ext>
              </a:extLst>
            </p:cNvSpPr>
            <p:nvPr/>
          </p:nvSpPr>
          <p:spPr>
            <a:xfrm>
              <a:off x="3593465" y="6464935"/>
              <a:ext cx="165735" cy="39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5" name="Rectangle54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R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dhcAAMUnAAB8GAAAMCoAAAAAAAAmAAAACAAAAP//////////"/>
                </a:ext>
              </a:extLst>
            </p:cNvSpPr>
            <p:nvPr/>
          </p:nvSpPr>
          <p:spPr>
            <a:xfrm>
              <a:off x="3813810" y="6464935"/>
              <a:ext cx="166370" cy="39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4" name="Rectangle48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HU1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0hgAAMUnAADXGQAAMCoAAAAAAAAmAAAACAAAAP//////////"/>
                </a:ext>
              </a:extLst>
            </p:cNvSpPr>
            <p:nvPr/>
          </p:nvSpPr>
          <p:spPr>
            <a:xfrm>
              <a:off x="4034790" y="6464935"/>
              <a:ext cx="165735" cy="39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3" name="Rectangle49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2RUAAIcnAAAhGgAAQCgAAAAAAAAmAAAACAAAAP//////////"/>
                </a:ext>
              </a:extLst>
            </p:cNvSpPr>
            <p:nvPr/>
          </p:nvSpPr>
          <p:spPr>
            <a:xfrm rot="5400000">
              <a:off x="3840480" y="6136640"/>
              <a:ext cx="117475" cy="695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2" name="Rectangle46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K2XVV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LxoAALwoAADiGwAAMCoAAAAAAAAmAAAACAAAAP//////////"/>
                </a:ext>
              </a:extLst>
            </p:cNvSpPr>
            <p:nvPr/>
          </p:nvSpPr>
          <p:spPr>
            <a:xfrm rot="5400000">
              <a:off x="4276090" y="6602095"/>
              <a:ext cx="236220" cy="27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1" name="Rectangle47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GVvbT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hsAAI8mAADnHAAAMCoAAAAAAAAmAAAACAAAAP//////////"/>
                </a:ext>
              </a:extLst>
            </p:cNvSpPr>
            <p:nvPr/>
          </p:nvSpPr>
          <p:spPr>
            <a:xfrm rot="5400000">
              <a:off x="4320540" y="6480175"/>
              <a:ext cx="589915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0" name="Rectangle52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yp9F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5xwAAKAkAACgHwAAMCoAAAAAAAAmAAAACAAAAP//////////"/>
                </a:ext>
              </a:extLst>
            </p:cNvSpPr>
            <p:nvPr/>
          </p:nvSpPr>
          <p:spPr>
            <a:xfrm rot="5400000">
              <a:off x="4467860" y="6184265"/>
              <a:ext cx="904240" cy="442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9" name="Rectangle53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FNwU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oB8AAIcnAAClIAAAMCoAAAAAAAAmAAAACAAAAP//////////"/>
                </a:ext>
              </a:extLst>
            </p:cNvSpPr>
            <p:nvPr/>
          </p:nvSpPr>
          <p:spPr>
            <a:xfrm rot="5400000">
              <a:off x="5007610" y="6558915"/>
              <a:ext cx="432435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8" name="Rectangle50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pSAAAJclAAALJAAAMCoAAAAAAAAmAAAACAAAAP//////////"/>
                </a:ext>
              </a:extLst>
            </p:cNvSpPr>
            <p:nvPr/>
          </p:nvSpPr>
          <p:spPr>
            <a:xfrm rot="5400000">
              <a:off x="5209540" y="6207760"/>
              <a:ext cx="747395" cy="552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7" name="Rectangle51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CI1O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qiEAACQkAAAGIwAAMCoAAAAAAAAmAAAACAAAAP//////////"/>
                </a:ext>
              </a:extLst>
            </p:cNvSpPr>
            <p:nvPr/>
          </p:nvSpPr>
          <p:spPr>
            <a:xfrm rot="5400000">
              <a:off x="5091430" y="6256020"/>
              <a:ext cx="982980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6" name="Rectangle12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C93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CyQAAM0mAAAQJQAAMCoAAAAAAAAmAAAACAAAAP//////////"/>
                </a:ext>
              </a:extLst>
            </p:cNvSpPr>
            <p:nvPr/>
          </p:nvSpPr>
          <p:spPr>
            <a:xfrm rot="5400000">
              <a:off x="5666740" y="6499860"/>
              <a:ext cx="550545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" name="Rectangle13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ECUAAFEmAADEJgAAMCoAAAAAAAAmAAAACAAAAP//////////"/>
                </a:ext>
              </a:extLst>
            </p:cNvSpPr>
            <p:nvPr/>
          </p:nvSpPr>
          <p:spPr>
            <a:xfrm rot="5400000">
              <a:off x="5848985" y="6404610"/>
              <a:ext cx="629285" cy="27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" name="Rectangle10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GicAAGojAADOKAAAMCoAAAAAAAAmAAAACAAAAP//////////"/>
                </a:ext>
              </a:extLst>
            </p:cNvSpPr>
            <p:nvPr/>
          </p:nvSpPr>
          <p:spPr>
            <a:xfrm rot="5400000">
              <a:off x="5944235" y="6169025"/>
              <a:ext cx="1101090" cy="27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" name="Rectangle11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FSYAAAMoAADJJwAAMCoAAAAAAAAmAAAACAAAAP//////////"/>
                </a:ext>
              </a:extLst>
            </p:cNvSpPr>
            <p:nvPr/>
          </p:nvSpPr>
          <p:spPr>
            <a:xfrm rot="5400000">
              <a:off x="6152515" y="6542405"/>
              <a:ext cx="353695" cy="27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</p:grpSp>
      <p:grpSp>
        <p:nvGrpSpPr>
          <p:cNvPr id="35" name="Group1"/>
          <p:cNvGrpSpPr>
            <a:extLst>
              <a:ext uri="smNativeData">
                <pr:smNativeData xmlns:pr="smNativeData" xmlns="smNativeData" val="SMDATA_6_CD+VYRMAAAAlAAAAAQAAAA8BAAAAkAAAAEgAAACQAAAASAAAAAAAAAAAAAAAAAAAABcAAAAUAAAAAAAAAAAAAAD/fwAA/38AAAAAAAAJAAAABAAAAAAAAAAfAAAAVAAAAAAAAAAAAAAAAAAAAAAAAAAAAAAAAAAAAAAAAAAAAAAAAAAAAAAAAAAAAAAAAAAAAAAAAAAAAAAAAAAAAAAAAAAAAAAAAAAAAAAAAAAAAAAAAAAAACEAAAAYAAAAFAAAAFMmAABpIwAAAEsAADAqAAAQAAAAJgAAAAgAAAD/////AAAAAA=="/>
              </a:ext>
            </a:extLst>
          </p:cNvGrpSpPr>
          <p:nvPr/>
        </p:nvGrpSpPr>
        <p:grpSpPr>
          <a:xfrm>
            <a:off x="6229985" y="5756275"/>
            <a:ext cx="5962015" cy="1101725"/>
            <a:chOff x="6229985" y="5756275"/>
            <a:chExt cx="5962015" cy="1101725"/>
          </a:xfrm>
        </p:grpSpPr>
        <p:sp>
          <p:nvSpPr>
            <p:cNvPr id="65" name="Rectangle16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UUgAAIAlAAAASwAAMCoAAAAAAAAmAAAACAAAAP//////////"/>
                </a:ext>
              </a:extLst>
            </p:cNvSpPr>
            <p:nvPr/>
          </p:nvSpPr>
          <p:spPr>
            <a:xfrm flipH="1">
              <a:off x="11755755" y="6096000"/>
              <a:ext cx="436245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64" name="Rectangle14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7kMAAOYjAACdRQAAMCoAAAAAAAAmAAAACAAAAP//////////"/>
                </a:ext>
              </a:extLst>
            </p:cNvSpPr>
            <p:nvPr/>
          </p:nvSpPr>
          <p:spPr>
            <a:xfrm flipH="1">
              <a:off x="11042650" y="5835650"/>
              <a:ext cx="273685" cy="1022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63" name="Rectangle15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80QAAFolAACiRgAAMCoAAAAAAAAmAAAACAAAAP//////////"/>
                </a:ext>
              </a:extLst>
            </p:cNvSpPr>
            <p:nvPr/>
          </p:nvSpPr>
          <p:spPr>
            <a:xfrm flipH="1">
              <a:off x="11208385" y="6071870"/>
              <a:ext cx="273685" cy="786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62" name="Rectangle9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SkYAAGkjAAD5RwAAMCoAAAAAAAAmAAAACAAAAP//////////"/>
                </a:ext>
              </a:extLst>
            </p:cNvSpPr>
            <p:nvPr/>
          </p:nvSpPr>
          <p:spPr>
            <a:xfrm flipH="1">
              <a:off x="11426190" y="5756275"/>
              <a:ext cx="273685" cy="1101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61" name="Rectangle3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TEcAAEknAAD7SAAAMCoAAAAAAAAmAAAACAAAAP//////////"/>
                </a:ext>
              </a:extLst>
            </p:cNvSpPr>
            <p:nvPr/>
          </p:nvSpPr>
          <p:spPr>
            <a:xfrm flipH="1">
              <a:off x="11590020" y="6386195"/>
              <a:ext cx="273685" cy="471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60" name="Rectangle4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1TwAAIAlAADhQQAAMCoAAAAAAAAmAAAACAAAAP//////////"/>
                </a:ext>
              </a:extLst>
            </p:cNvSpPr>
            <p:nvPr/>
          </p:nvSpPr>
          <p:spPr>
            <a:xfrm flipH="1">
              <a:off x="9888855" y="6096000"/>
              <a:ext cx="82042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9" name="Rectangle1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lkIAAFImAABFRAAAMCoAAAAAAAAmAAAACAAAAP//////////"/>
                </a:ext>
              </a:extLst>
            </p:cNvSpPr>
            <p:nvPr/>
          </p:nvSpPr>
          <p:spPr>
            <a:xfrm flipH="1">
              <a:off x="10824210" y="6229350"/>
              <a:ext cx="273685" cy="62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8" name="Rectangle2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j4AAKcjAACRQAAAMCoAAAAAAAAmAAAACAAAAP//////////"/>
                </a:ext>
              </a:extLst>
            </p:cNvSpPr>
            <p:nvPr/>
          </p:nvSpPr>
          <p:spPr>
            <a:xfrm flipH="1">
              <a:off x="10222230" y="5795645"/>
              <a:ext cx="273685" cy="1062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7" name="Rectangle7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FUEAANgnAAAbQwAAMCoAAAAAAAAmAAAACAAAAP//////////"/>
                </a:ext>
              </a:extLst>
            </p:cNvSpPr>
            <p:nvPr/>
          </p:nvSpPr>
          <p:spPr>
            <a:xfrm flipH="1">
              <a:off x="10579735" y="6477000"/>
              <a:ext cx="32893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6" name="Rectangle8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CjUAABQmAAC5NgAAMCoAAAAAAAAmAAAACAAAAP//////////"/>
                </a:ext>
              </a:extLst>
            </p:cNvSpPr>
            <p:nvPr/>
          </p:nvSpPr>
          <p:spPr>
            <a:xfrm flipH="1">
              <a:off x="8622030" y="6189980"/>
              <a:ext cx="273685" cy="668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5" name="Rectangle5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5zsAAJ8kAACUPAAAMCoAAAAAAAAmAAAACAAAAP//////////"/>
                </a:ext>
              </a:extLst>
            </p:cNvSpPr>
            <p:nvPr/>
          </p:nvSpPr>
          <p:spPr>
            <a:xfrm flipH="1">
              <a:off x="9737725" y="5953125"/>
              <a:ext cx="109855" cy="904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4" name="Rectangle6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5joAAJ8kAACQOwAAMCoAAAAAAAAmAAAACAAAAP//////////"/>
                </a:ext>
              </a:extLst>
            </p:cNvSpPr>
            <p:nvPr/>
          </p:nvSpPr>
          <p:spPr>
            <a:xfrm flipH="1">
              <a:off x="9574530" y="5953125"/>
              <a:ext cx="107950" cy="904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3" name="Rectangle17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TkAAJ8kAACPOgAAMCoAAAAAAAAmAAAACAAAAP//////////"/>
                </a:ext>
              </a:extLst>
            </p:cNvSpPr>
            <p:nvPr/>
          </p:nvSpPr>
          <p:spPr>
            <a:xfrm flipH="1">
              <a:off x="9408795" y="5953125"/>
              <a:ext cx="110490" cy="904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2" name="Rectangle29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DcAAI4mAADnOwAAMCoAAAAAAAAmAAAACAAAAP//////////"/>
                </a:ext>
              </a:extLst>
            </p:cNvSpPr>
            <p:nvPr/>
          </p:nvSpPr>
          <p:spPr>
            <a:xfrm flipH="1">
              <a:off x="9083040" y="6267450"/>
              <a:ext cx="654685" cy="590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1" name="Rectangle30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DgAAJ8kAACOOQAAMCoAAAAAAAAmAAAACAAAAP//////////"/>
                </a:ext>
              </a:extLst>
            </p:cNvSpPr>
            <p:nvPr/>
          </p:nvSpPr>
          <p:spPr>
            <a:xfrm flipH="1">
              <a:off x="9245600" y="5953125"/>
              <a:ext cx="110490" cy="904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0" name="Rectangle27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DcAAJ8kAACKOAAAMCoAAAAAAAAmAAAACAAAAP//////////"/>
                </a:ext>
              </a:extLst>
            </p:cNvSpPr>
            <p:nvPr/>
          </p:nvSpPr>
          <p:spPr>
            <a:xfrm flipH="1">
              <a:off x="9083040" y="5953125"/>
              <a:ext cx="107950" cy="904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9" name="Rectangle28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DcAAJ8kAACUPAAA1SUAAAAAAAAmAAAACAAAAP//////////"/>
                </a:ext>
              </a:extLst>
            </p:cNvSpPr>
            <p:nvPr/>
          </p:nvSpPr>
          <p:spPr>
            <a:xfrm rot="16200000" flipH="1">
              <a:off x="9366885" y="5669280"/>
              <a:ext cx="196850" cy="764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8" name="Rectangle33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Gy8AAHcpAADUMwAAMCoAAAAAAAAmAAAACAAAAP//////////"/>
                </a:ext>
              </a:extLst>
            </p:cNvSpPr>
            <p:nvPr/>
          </p:nvSpPr>
          <p:spPr>
            <a:xfrm rot="16200000" flipH="1">
              <a:off x="7982585" y="6415405"/>
              <a:ext cx="117475" cy="767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7" name="Rectangle34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JTIAAMQnAAAmMwAAMCoAAAAAAAAmAAAACAAAAP//////////"/>
                </a:ext>
              </a:extLst>
            </p:cNvSpPr>
            <p:nvPr/>
          </p:nvSpPr>
          <p:spPr>
            <a:xfrm flipH="1">
              <a:off x="8151495" y="6464300"/>
              <a:ext cx="163195" cy="39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6" name="Rectangle31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yjAAAMQnAADPMQAAMCoAAAAAAAAmAAAACAAAAP//////////"/>
                </a:ext>
              </a:extLst>
            </p:cNvSpPr>
            <p:nvPr/>
          </p:nvSpPr>
          <p:spPr>
            <a:xfrm flipH="1">
              <a:off x="7931150" y="6464300"/>
              <a:ext cx="165735" cy="39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5" name="Rectangle32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ci8AAMQnAAB3MAAAMCoAAAAAAAAmAAAACAAAAP//////////"/>
                </a:ext>
              </a:extLst>
            </p:cNvSpPr>
            <p:nvPr/>
          </p:nvSpPr>
          <p:spPr>
            <a:xfrm flipH="1">
              <a:off x="7712710" y="6464300"/>
              <a:ext cx="165735" cy="39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4" name="Rectangle26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Ki8AAIUnAABmMwAAQSgAAAAAAAAmAAAACAAAAP//////////"/>
                </a:ext>
              </a:extLst>
            </p:cNvSpPr>
            <p:nvPr/>
          </p:nvSpPr>
          <p:spPr>
            <a:xfrm rot="16200000" flipH="1">
              <a:off x="7951470" y="6139815"/>
              <a:ext cx="119380" cy="688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3" name="Rectangle20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nzMAALsoAABONQAAMCoAAAAAAAAmAAAACAAAAP//////////"/>
                </a:ext>
              </a:extLst>
            </p:cNvSpPr>
            <p:nvPr/>
          </p:nvSpPr>
          <p:spPr>
            <a:xfrm rot="16200000" flipH="1">
              <a:off x="8409940" y="6602730"/>
              <a:ext cx="236855" cy="273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2" name="Rectangle21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Zi4AAI4mAABnLwAAMCoAAAAAAAAmAAAACAAAAP//////////"/>
                </a:ext>
              </a:extLst>
            </p:cNvSpPr>
            <p:nvPr/>
          </p:nvSpPr>
          <p:spPr>
            <a:xfrm rot="16200000" flipH="1">
              <a:off x="7329170" y="6480810"/>
              <a:ext cx="590550" cy="163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1" name="Rectangle18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tisAAJ8kAABmLgAAMCoAAAAAAAAmAAAACAAAAP//////////"/>
                </a:ext>
              </a:extLst>
            </p:cNvSpPr>
            <p:nvPr/>
          </p:nvSpPr>
          <p:spPr>
            <a:xfrm rot="16200000" flipH="1">
              <a:off x="6871970" y="6186805"/>
              <a:ext cx="904875" cy="43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0" name="Rectangle19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sSoAAIUnAAC2KwAAMCoAAAAAAAAmAAAACAAAAP//////////"/>
                </a:ext>
              </a:extLst>
            </p:cNvSpPr>
            <p:nvPr/>
          </p:nvSpPr>
          <p:spPr>
            <a:xfrm rot="16200000" flipH="1">
              <a:off x="6805930" y="6558280"/>
              <a:ext cx="433705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9" name="Rectangle24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VCcAAJYlAACxKgAAMCoAAAAAAAAmAAAACAAAAP//////////"/>
                </a:ext>
              </a:extLst>
            </p:cNvSpPr>
            <p:nvPr/>
          </p:nvSpPr>
          <p:spPr>
            <a:xfrm rot="16200000" flipH="1">
              <a:off x="6292850" y="6210300"/>
              <a:ext cx="748030" cy="546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8" name="Rectangle25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UyYAAM0mAABUJwAAMCoAAAAAAAAmAAAACAAAAP//////////"/>
                </a:ext>
              </a:extLst>
            </p:cNvSpPr>
            <p:nvPr/>
          </p:nvSpPr>
          <p:spPr>
            <a:xfrm rot="16200000" flipH="1">
              <a:off x="6036310" y="6501130"/>
              <a:ext cx="550545" cy="163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7" name="Rectangle22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IDwAALsoAADOPQAAMCoAAAAAAAAmAAAACAAAAP//////////"/>
                </a:ext>
              </a:extLst>
            </p:cNvSpPr>
            <p:nvPr/>
          </p:nvSpPr>
          <p:spPr>
            <a:xfrm rot="16200000" flipH="1">
              <a:off x="9791700" y="6603365"/>
              <a:ext cx="236855" cy="27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6" name="Rectangle23"/>
            <p:cNvSpPr>
              <a:extLst>
                <a:ext uri="smNativeData">
                  <pr:smNativeData xmlns:pr="smNativeData" xmlns="smNativeData" val="SMDATA_15_CD+VY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vzUAAGAnAACVOAAAMCoAAAAAAAAmAAAACAAAAP//////////"/>
                </a:ext>
              </a:extLst>
            </p:cNvSpPr>
            <p:nvPr/>
          </p:nvSpPr>
          <p:spPr>
            <a:xfrm rot="16200000" flipH="1">
              <a:off x="8738870" y="6398895"/>
              <a:ext cx="457200" cy="461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</p:grpSp>
      <p:sp>
        <p:nvSpPr>
          <p:cNvPr id="66" name="Slide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7" name="SlideText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buFont typeface="Wingdings" pitchFamily="2" charset="2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Font typeface="Wingdings" pitchFamily="2" charset="2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Font typeface="Wingdings" pitchFamily="2" charset="2"/>
            </a:pPr>
            <a:r>
              <a:t>Fifth level</a:t>
            </a:r>
          </a:p>
        </p:txBody>
      </p:sp>
      <p:sp>
        <p:nvSpPr>
          <p:cNvPr id="68" name="DateTime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>
                <a:latin typeface="Segoe UI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fld id="{3567EFC0-8ED8-3219-96DF-784CA191602D}" type="datetime1">
              <a:t/>
            </a:fld>
          </a:p>
        </p:txBody>
      </p:sp>
      <p:sp>
        <p:nvSpPr>
          <p:cNvPr id="69" name="Foot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>
                <a:latin typeface="Segoe UI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</a:p>
        </p:txBody>
      </p:sp>
      <p:sp>
        <p:nvSpPr>
          <p:cNvPr id="70" name="SlideNumberArea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>
                <a:latin typeface="Segoe UI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fld id="{35678A3E-70D8-327C-96DF-8629C49160D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1" i="0" u="none" strike="noStrike" kern="1" cap="none" spc="0" baseline="0">
          <a:solidFill>
            <a:schemeClr val="tx2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Segoe UI" pitchFamily="2" charset="0"/>
          <a:ea typeface="Segoe UI" pitchFamily="2" charset="0"/>
          <a:cs typeface="Segoe U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Clr>
          <a:schemeClr val="hlink"/>
        </a:buClr>
        <a:buSzTx/>
        <a:buFont typeface="Wingdings" pitchFamily="2" charset="2"/>
        <a:buChar char=""/>
        <a:tabLst/>
        <a:defRPr sz="32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Clr>
          <a:schemeClr val="hlink"/>
        </a:buClr>
        <a:buSzTx/>
        <a:buFont typeface="Wingdings" pitchFamily="2" charset="2"/>
        <a:buChar char=""/>
        <a:tabLst/>
        <a:defRPr sz="24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Clr>
          <a:schemeClr val="hlink"/>
        </a:buClr>
        <a:buSzTx/>
        <a:buFont typeface="Wingdings" pitchFamily="2" charset="2"/>
        <a:buChar char=""/>
        <a:tabLst/>
        <a:defRPr sz="20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AAAAAFwMAADAPwAAaBUAABAAAAAmAAAACAAAAAEAAAAAAAAA"/>
              </a:ext>
            </a:extLst>
          </p:cNvSpPr>
          <p:nvPr>
            <p:ph type="ctrTitle"/>
          </p:nvPr>
        </p:nvSpPr>
        <p:spPr>
          <a:xfrm>
            <a:off x="0" y="2009140"/>
            <a:ext cx="10363200" cy="1470660"/>
          </a:xfrm>
        </p:spPr>
        <p:txBody>
          <a:bodyPr/>
          <a:lstStyle/>
          <a:p>
            <a:pPr/>
            <a:r>
              <a:t>Analyzing WiFi Signal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Hackathon UaiFi</a:t>
            </a:r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pr="smNativeData" xmlns="smNativeData" val="SMDATA_17_CD+VYRMAAAAlAAAAEQAAAC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AcAAAA4AAAAAAAAAAAAAAAAAAAA////AAAAAAAAAAAAAAAAAAAAAAAAAAAAAAAAAAAAAABkAAAAZAAAAAAAAAAjAAAABAAAAGQAAAAXAAAAFAAAAAAAAAAAAAAA/38AAP9/AAAAAAAACQAAAAQAAAAVoO3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ZgU3Xy8BAAAAAAAAAAAAAAAAAAAAAAAAAAAAAAAAAAAAAAAAAAD///8Cf39/AFWGPAPMzMwAwMD/AH9/fwAAAAAAAAAAAAAAAAD///8AAAAAACEAAAAYAAAAFAAAADQzAACIAwAAe0sAANA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23580" y="574040"/>
            <a:ext cx="3946525" cy="39471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Aprendizados Obtidos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CIv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>
              <a:buFont typeface="Wingdings" pitchFamily="2" charset="2"/>
            </a:pPr>
            <a:r>
              <a:t>Aprimoramento da utilização da aplicação Figma;</a:t>
            </a:r>
          </a:p>
          <a:p>
            <a:pPr>
              <a:buFont typeface="Wingdings" pitchFamily="2" charset="2"/>
            </a:pPr>
            <a:r>
              <a:t>Diferenciação de comportamento dos sinais de uma rede Wi-Fi, </a:t>
            </a:r>
            <a:r>
              <a:rPr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o 2,4GHz e o 5GHz em que, o primeiro possui um alcance maior porém com menos MB de internet, já o segundo, possui um alcance menor, porém maior MB de internet;</a:t>
            </a:r>
            <a:endParaRPr cap="none">
              <a:solidFill>
                <a:srgbClr val="FFFFFF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buFont typeface="Wingdings" pitchFamily="2" charset="2"/>
              <a:defRPr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Comportamento de uma rede Wi-Fi.</a:t>
            </a:r>
          </a:p>
          <a:p>
            <a:pPr>
              <a:buFont typeface="Wingdings" pitchFamily="2" charset="2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Problema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</a:pPr>
            <a:r>
              <a:t>Criar uma aplicação que permita a um usuário de WiFi, avaliar a força do sinal no local de acesso com visualização gráfica, seja por mapa ou gráfico de calor.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Cliente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</a:pPr>
            <a:r>
              <a:t>A aplicação será desenvolvida para sistemas operacionais como Android e IOS, contemplando todos os tipos de pessoas e de diferentes 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Solução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>
              <a:buFont typeface="Wingdings" pitchFamily="2" charset="2"/>
              <a:defRPr cap="none">
                <a:solidFill>
                  <a:schemeClr val="tx1"/>
                </a:solidFill>
              </a:defRPr>
            </a:pPr>
            <a:r>
              <a:rPr cap="none">
                <a:solidFill>
                  <a:srgbClr val="FFFFFF"/>
                </a:solidFill>
              </a:rPr>
              <a:t>Projeto funciona a </a:t>
            </a:r>
            <a:r>
              <a:rPr sz="11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partir do login do usuário, caso o mesmo não lembre de sua senha, fornecemos a recuperação dessa senha a partir do envio de alteração e confirmação de senha pelo email cadastrado. Caso o usuário não possua cadastro, oferecemos a ele um sistema de cadastro em que ele deverá inserir nome completo, CPF, email, telefone para contato e compartilhamento de informações e promoções, cadastrar a senha e confirmar a sen</a:t>
            </a:r>
            <a:r>
              <a:rPr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h</a:t>
            </a:r>
            <a:r>
              <a:rPr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a.</a:t>
            </a:r>
            <a:r>
              <a:rPr sz="11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endParaRPr sz="1100" cap="none">
              <a:uFill>
                <a:solidFill>
                  <a:srgbClr val="000000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Solução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>
              <a:buFont typeface="Wingdings" pitchFamily="2" charset="2"/>
              <a:defRPr b="0" cap="none">
                <a:solidFill>
                  <a:srgbClr val="FFFFFF"/>
                </a:solidFill>
                <a:latin typeface="Segoe UI" pitchFamily="2" charset="0"/>
                <a:ea typeface="Segoe UI" pitchFamily="2" charset="0"/>
                <a:cs typeface="Segoe UI" pitchFamily="2" charset="0"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Concomitantemente, foi criada uma página de cadastro do local, ou seja, o usuário deverá inserir seu CEP e automaticamente ele já reconhece a rua e o bairro, necessitando que o usuário só insira o número e o complemento(campo não obrigatório). Oferecemos também, nessa mesma página o usuário acessar endereços e locais que ele já cadastrou e que foram salvos no sistema.</a:t>
            </a:r>
            <a:r>
              <a:rPr sz="1100" cap="none">
                <a:uFill>
                  <a:solidFill>
                    <a:srgbClr val="000000"/>
                  </a:solidFill>
                </a:uFill>
              </a:rPr>
              <a:t> </a:t>
            </a:r>
            <a:endParaRPr sz="1100" cap="none">
              <a:uFill>
                <a:solidFill>
                  <a:srgbClr val="000000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Solução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+QMAALYJAAARRwAAwSMAAAAAAAAmAAAACAAAAAEAAAAAAAAA"/>
              </a:ext>
            </a:extLst>
          </p:cNvSpPr>
          <p:nvPr>
            <p:ph type="body" idx="1"/>
          </p:nvPr>
        </p:nvSpPr>
        <p:spPr>
          <a:xfrm>
            <a:off x="645795" y="1578610"/>
            <a:ext cx="10906760" cy="4233545"/>
          </a:xfrm>
        </p:spPr>
        <p:txBody>
          <a:bodyPr/>
          <a:lstStyle/>
          <a:p>
            <a:pPr>
              <a:buFont typeface="Wingdings" pitchFamily="2" charset="2"/>
              <a:defRPr cap="none">
                <a:solidFill>
                  <a:srgbClr val="FFFFFF"/>
                </a:solidFill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Há também a página de análise de sinal Wi-Fi na residência em cada local cadastrado pelo usuário, fazendo a verificação pelo sinal recebido do modem(a partir de ondas de rádio). Interessante também notar que, a rede Wi-Fi possui dois tipos de sinais, o 2,4GHz e o 5GHz em que, o primeiro possui um alcance maior porém com menos MB de internet, já o segundo, possui um alcance menor, porém maior MB de internet. </a:t>
            </a:r>
            <a:endParaRPr>
              <a:uFill>
                <a:solidFill>
                  <a:srgbClr val="000000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Solução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>
              <a:buFont typeface="Wingdings" pitchFamily="2" charset="2"/>
            </a:pPr>
            <a:r>
              <a:rPr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Nessa mesma página, fizemos um gráfico de análise dos locais dentro da residência que cadastramos o sinal emitido naquele espaço, como por exemplo: sala, cozinha, quartos, varanda, quintal, dentre outros.</a:t>
            </a:r>
            <a:endParaRPr cap="none">
              <a:solidFill>
                <a:srgbClr val="FFFFFF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Solução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xmlns="smNativeData" val="SMDATA_17_CD+VYRMAAAAlAAAAEQAAAC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AcAAAA4AAAAAAAAAAAAAAAAAAAA////AAAAAAAAAAAAAAAAAAAAAAAAAAAAAAAAAAAAAABkAAAAZAAAAAAAAAAjAAAABAAAAGQAAAAXAAAAFAAAAAAAAAAAAAAA/38AAP9/AAAAAAAACQAAAAQAAAA+PGE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ZgU3Xy8BAAAAAAAAAAAAAAAAAAAAAAAAAAAAAAAAAAAAAAAAAAD///8Cf39/AFWGPAPMzMwAwMD/AH9/fwAAAAAAAAAAAAAAAAD///8AAAAAACEAAAAYAAAAFAAAAAcOAABFCQAAVj4AAEY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5" y="1506855"/>
            <a:ext cx="7853045" cy="50399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CD+VY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Time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xmlns="smNativeData" val="SMDATA_17_CD+VYRMAAAAlAAAAEQAAAC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AcAAAA4AAAAAAAAAAAAAAAAAAAA////AAAAAAAAAAAAAAAAAAAAAAAAAAAAAAAAAAAAAABkAAAAZAAAAAAAAAAjAAAABAAAAGQAAAAXAAAAFAAAAAAAAAAAAAAA/38AAP9/AAAAAAAACQAAAAQAAAAs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ZgU3Xy8BAAAAAAAAAAAAAAAAAAAAAAAAAAAAAAAAAAAAAAAAAAD///8Cf39/AFWGPAPMzMwAwMD/AH9/fwAAAAAAAAAAAAAAAAD///8AAAAAACEAAAAYAAAAFAAAANQIAAAjDAAAAhUAAF4b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972945"/>
            <a:ext cx="1979930" cy="24758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m3"/>
          <p:cNvPicPr>
            <a:picLocks noChangeAspect="1"/>
            <a:extLst>
              <a:ext uri="smNativeData">
                <pr:smNativeData xmlns:pr="smNativeData" xmlns="smNativeData" val="SMDATA_17_CD+VYRMAAAAlAAAAEQAAAC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AcAAAA4AAAAAAAAAAAAAAAAAAAA////AAAAAAAAAAAAAAAAAAAAAAAAAAAAAAAAAAAAAABkAAAAZAAAAAAAAAAjAAAABAAAAGQAAAAXAAAAFAAAAAAAAAAAAAAA/38AAP9/AAAAAAAACQAAAAQAAAAoLi0u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ZgU3Xy8BAAAAAAAAAAAAAAAAAAAAAAAAAAAAAAAAAAAAAAAAAAD///8Cf39/AFWGPAPMzMwAwMD/AH9/fwAAAAAAAAAAAAAAAAD///8AAAAAACEAAAAYAAAAFAAAAAQeAABcDAAAfikAAKob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879340" y="2009140"/>
            <a:ext cx="1865630" cy="24879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m2"/>
          <p:cNvPicPr>
            <a:picLocks noChangeAspect="1"/>
            <a:extLst>
              <a:ext uri="smNativeData">
                <pr:smNativeData xmlns:pr="smNativeData" xmlns="smNativeData" val="SMDATA_17_CD+VYRMAAAAlAAAAEQAAAC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AcAAAA4AAAAAAAAAAAAAAAAAAAA////AAAAAAAAAAAAAAAAAAAAAAAAAAAAAAAAAAAAAABkAAAAZAAAAAAAAAAjAAAABAAAAGQAAAAXAAAAFAAAAAAAAAAAAAAA/38AAP9/AAAAAAAACQAAAAQAAAAC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ZgU3Xy8BAAAAAAAAAAAAAAAAAAAAAAAAAAAAAAAAAAAAAAAAAAD///8Cf39/AFWGPAPMzMwAwMD/AH9/fwAAAAAAAAAAAAAAAAD///8AAAAAACEAAAAYAAAAFAAAAP8wAADrCwAArEAAAF4b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964805" y="1937385"/>
            <a:ext cx="2548255" cy="25114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CaixaTexto1"/>
          <p:cNvSpPr txBox="1">
            <a:extLst>
              <a:ext uri="smNativeData">
                <pr:smNativeData xmlns:pr="smNativeData" xmlns="smNativeData" val="SMDATA_15_CD+VYRMAAAAlAAAAEg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RQkAALEcAADdEwAAMCAAAAAAAAAmAAAACAAAAP//////////"/>
              </a:ext>
            </a:extLst>
          </p:cNvSpPr>
          <p:nvPr/>
        </p:nvSpPr>
        <p:spPr>
          <a:xfrm>
            <a:off x="1506855" y="4664075"/>
            <a:ext cx="1722120" cy="568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Anderson Alves</a:t>
            </a:r>
          </a:p>
        </p:txBody>
      </p:sp>
      <p:sp>
        <p:nvSpPr>
          <p:cNvPr id="7" name="CaixaTexto2"/>
          <p:cNvSpPr txBox="1">
            <a:extLst>
              <a:ext uri="smNativeData">
                <pr:smNativeData xmlns:pr="smNativeData" xmlns="smNativeData" val="SMDATA_15_CD+VYRMAAAAlAAAAEg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PRwAALEcAACzKwAAOSAAAAAAAAAmAAAACAAAAP//////////"/>
              </a:ext>
            </a:extLst>
          </p:cNvSpPr>
          <p:nvPr/>
        </p:nvSpPr>
        <p:spPr>
          <a:xfrm>
            <a:off x="4590415" y="4664075"/>
            <a:ext cx="2513330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Maria Fernanda Gouveia</a:t>
            </a:r>
          </a:p>
        </p:txBody>
      </p:sp>
      <p:sp>
        <p:nvSpPr>
          <p:cNvPr id="8" name="CaixaTexto3"/>
          <p:cNvSpPr txBox="1">
            <a:extLst>
              <a:ext uri="smNativeData">
                <pr:smNativeData xmlns:pr="smNativeData" xmlns="smNativeData" val="SMDATA_15_CD+VYRMAAAAlAAAAEg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pTMAALEcAABUQQAAOSAAAAAAAAAmAAAACAAAAP//////////"/>
              </a:ext>
            </a:extLst>
          </p:cNvSpPr>
          <p:nvPr/>
        </p:nvSpPr>
        <p:spPr>
          <a:xfrm>
            <a:off x="8395335" y="4664075"/>
            <a:ext cx="222440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Pedro Brugger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375F2F"/>
      </a:lt1>
      <a:dk2>
        <a:srgbClr val="EBF8DE"/>
      </a:dk2>
      <a:lt2>
        <a:srgbClr val="55863C"/>
      </a:lt2>
      <a:accent1>
        <a:srgbClr val="00CC66"/>
      </a:accent1>
      <a:accent2>
        <a:srgbClr val="8EAC66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B4EF7F"/>
      </a:hlink>
      <a:folHlink>
        <a:srgbClr val="F8F6AC"/>
      </a:folHlink>
    </a:clrScheme>
    <a:fontScheme name="Presentation">
      <a:majorFont>
        <a:latin typeface="Segoe UI"/>
        <a:ea typeface="Segoe UI"/>
        <a:cs typeface="Segoe UI"/>
      </a:majorFont>
      <a:minorFont>
        <a:latin typeface="Segoe UI"/>
        <a:ea typeface="Segoe UI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375F2F"/>
        </a:lt1>
        <a:dk2>
          <a:srgbClr val="EBF8DE"/>
        </a:dk2>
        <a:lt2>
          <a:srgbClr val="55863C"/>
        </a:lt2>
        <a:accent1>
          <a:srgbClr val="00CC66"/>
        </a:accent1>
        <a:accent2>
          <a:srgbClr val="8EAC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4EF7F"/>
        </a:hlink>
        <a:folHlink>
          <a:srgbClr val="F8F6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4B0096"/>
        </a:lt1>
        <a:dk2>
          <a:srgbClr val="CDD7DF"/>
        </a:dk2>
        <a:lt2>
          <a:srgbClr val="6600CC"/>
        </a:lt2>
        <a:accent1>
          <a:srgbClr val="9999FF"/>
        </a:accent1>
        <a:accent2>
          <a:srgbClr val="7850BA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FFFF"/>
        </a:hlink>
        <a:folHlink>
          <a:srgbClr val="0796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486768"/>
        </a:lt1>
        <a:dk2>
          <a:srgbClr val="DDDDDD"/>
        </a:dk2>
        <a:lt2>
          <a:srgbClr val="588073"/>
        </a:lt2>
        <a:accent1>
          <a:srgbClr val="33CCCC"/>
        </a:accent1>
        <a:accent2>
          <a:srgbClr val="00887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CC99"/>
        </a:hlink>
        <a:folHlink>
          <a:srgbClr val="A8A8A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575863"/>
        </a:lt1>
        <a:dk2>
          <a:srgbClr val="FFFFCC"/>
        </a:dk2>
        <a:lt2>
          <a:srgbClr val="6B6C75"/>
        </a:lt2>
        <a:accent1>
          <a:srgbClr val="677481"/>
        </a:accent1>
        <a:accent2>
          <a:srgbClr val="697E5E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E9E77F"/>
        </a:hlink>
        <a:folHlink>
          <a:srgbClr val="D3A4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541616"/>
        </a:lt1>
        <a:dk2>
          <a:srgbClr val="FFCC00"/>
        </a:dk2>
        <a:lt2>
          <a:srgbClr val="922A2A"/>
        </a:lt2>
        <a:accent1>
          <a:srgbClr val="FF6600"/>
        </a:accent1>
        <a:accent2>
          <a:srgbClr val="CC31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7CC2F"/>
        </a:hlink>
        <a:folHlink>
          <a:srgbClr val="C7C6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80808"/>
        </a:dk1>
        <a:lt1>
          <a:srgbClr val="111111"/>
        </a:lt1>
        <a:dk2>
          <a:srgbClr val="333333"/>
        </a:dk2>
        <a:lt2>
          <a:srgbClr val="333333"/>
        </a:lt2>
        <a:accent1>
          <a:srgbClr val="969696"/>
        </a:accent1>
        <a:accent2>
          <a:srgbClr val="96969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292929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3300"/>
        </a:lt1>
        <a:dk2>
          <a:srgbClr val="FFFF99"/>
        </a:dk2>
        <a:lt2>
          <a:srgbClr val="964B00"/>
        </a:lt2>
        <a:accent1>
          <a:srgbClr val="C89618"/>
        </a:accent1>
        <a:accent2>
          <a:srgbClr val="CC99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7CC2F"/>
        </a:hlink>
        <a:folHlink>
          <a:srgbClr val="D2E6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375F2F"/>
        </a:lt1>
        <a:dk2>
          <a:srgbClr val="EBF8DE"/>
        </a:dk2>
        <a:lt2>
          <a:srgbClr val="55863C"/>
        </a:lt2>
        <a:accent1>
          <a:srgbClr val="00CC66"/>
        </a:accent1>
        <a:accent2>
          <a:srgbClr val="8EAC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4EF7F"/>
        </a:hlink>
        <a:folHlink>
          <a:srgbClr val="F8F6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375F2F"/>
        </a:lt1>
        <a:dk2>
          <a:srgbClr val="EBF8DE"/>
        </a:dk2>
        <a:lt2>
          <a:srgbClr val="55863C"/>
        </a:lt2>
        <a:accent1>
          <a:srgbClr val="00CC66"/>
        </a:accent1>
        <a:accent2>
          <a:srgbClr val="8EAC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4EF7F"/>
        </a:hlink>
        <a:folHlink>
          <a:srgbClr val="F8F6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FFFFFF"/>
        </a:dk1>
        <a:lt1>
          <a:srgbClr val="375F2F"/>
        </a:lt1>
        <a:dk2>
          <a:srgbClr val="EBF8DE"/>
        </a:dk2>
        <a:lt2>
          <a:srgbClr val="55863C"/>
        </a:lt2>
        <a:accent1>
          <a:srgbClr val="00CC66"/>
        </a:accent1>
        <a:accent2>
          <a:srgbClr val="8EAC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4EF7F"/>
        </a:hlink>
        <a:folHlink>
          <a:srgbClr val="F8F6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375F2F"/>
        </a:lt1>
        <a:dk2>
          <a:srgbClr val="EBF8DE"/>
        </a:dk2>
        <a:lt2>
          <a:srgbClr val="55863C"/>
        </a:lt2>
        <a:accent1>
          <a:srgbClr val="00CC66"/>
        </a:accent1>
        <a:accent2>
          <a:srgbClr val="8EAC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4EF7F"/>
        </a:hlink>
        <a:folHlink>
          <a:srgbClr val="F8F6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FFFFFF"/>
        </a:dk1>
        <a:lt1>
          <a:srgbClr val="375F2F"/>
        </a:lt1>
        <a:dk2>
          <a:srgbClr val="EBF8DE"/>
        </a:dk2>
        <a:lt2>
          <a:srgbClr val="55863C"/>
        </a:lt2>
        <a:accent1>
          <a:srgbClr val="00CC66"/>
        </a:accent1>
        <a:accent2>
          <a:srgbClr val="8EAC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4EF7F"/>
        </a:hlink>
        <a:folHlink>
          <a:srgbClr val="F8F6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FFFFFF"/>
        </a:dk1>
        <a:lt1>
          <a:srgbClr val="375F2F"/>
        </a:lt1>
        <a:dk2>
          <a:srgbClr val="EBF8DE"/>
        </a:dk2>
        <a:lt2>
          <a:srgbClr val="55863C"/>
        </a:lt2>
        <a:accent1>
          <a:srgbClr val="00CC66"/>
        </a:accent1>
        <a:accent2>
          <a:srgbClr val="8EAC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4EF7F"/>
        </a:hlink>
        <a:folHlink>
          <a:srgbClr val="F8F6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nanda</cp:lastModifiedBy>
  <cp:revision>0</cp:revision>
  <dcterms:created xsi:type="dcterms:W3CDTF">2021-11-17T20:30:43Z</dcterms:created>
  <dcterms:modified xsi:type="dcterms:W3CDTF">2021-11-17T17:42:32Z</dcterms:modified>
</cp:coreProperties>
</file>