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596D4-73F8-47F6-8838-2113B35AD56B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55C04-2218-4761-8199-136C9AFFA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246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https://www.upsolver.com/blog/cqrs-event-sourcing-build-database-architecture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5C04-2218-4761-8199-136C9AFFA2A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7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https://medium.com/@floyd.may/microservices-and-cascading-failures-16ec91c6ec9b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5C04-2218-4761-8199-136C9AFFA2A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53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1680C-042D-1CD8-8B14-924D7BD78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CD4DB3-BE6A-1BFC-3F5A-61B1BD9BB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31EAAF-E04E-3F19-56EF-5ADCD833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5AF1-F687-4239-976C-3AC4B04F860A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3DFCEF-B805-38D2-F824-42B9B90F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C724AA-2AF5-F16D-A1A2-E5544869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2066-4416-4691-8C51-3486E325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1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4CF3F-139B-221F-26BC-E32C0D0C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CA91B5-A0E8-E4D8-6C05-C71E6B032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15E638-BD11-3EF3-AE5E-68940FCB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5AF1-F687-4239-976C-3AC4B04F860A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2A496A-ADDB-801C-5DBC-15694371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47A642-153A-1B90-12A8-6900AB00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2066-4416-4691-8C51-3486E325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35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FDEA194-D443-5B9D-5517-D23026FE7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F3108A-22B2-4B45-D05E-A5FEDCE59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C0AD39-63EA-E680-AA7E-4D74380A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5AF1-F687-4239-976C-3AC4B04F860A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6ADBC0-D9AA-56A5-2F15-5DD6DD44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BFC5AE-92C4-7A7C-3485-0348F3A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2066-4416-4691-8C51-3486E325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37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762E8-946F-DFBF-4A70-F1F835FA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A8B959-B9A6-904D-41D3-5974EC4A3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792BF9-0201-5DE7-0DCF-E7FF82FA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5AF1-F687-4239-976C-3AC4B04F860A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2C8AFE-DBFC-729E-57E4-4C7B1E23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FE42E7-AD56-E34D-D7EE-9E0BAF7D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2066-4416-4691-8C51-3486E325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71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3FB86-7348-4809-4723-1C2F459B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3BACBB-CCAF-6C70-E5E5-1A94D2CE1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C85122-0404-E962-1931-ECA7BAFA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5AF1-F687-4239-976C-3AC4B04F860A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2FAFCD-1AEE-8704-0B27-92A02918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0DAE71-D986-98C7-BC6F-CF08437D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2066-4416-4691-8C51-3486E325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04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21E475-5523-3B2C-CB30-614C66EF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584AB5-A0AE-64A1-01C9-A7F75CF2E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2A03CF-4D3F-AFA7-F957-E7F228C0D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919F43-1073-1FE2-2FB0-9A0F0827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5AF1-F687-4239-976C-3AC4B04F860A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F69249-1A08-D392-010E-4DA75F53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93FA6B-2D6F-AA94-FF62-C7DFF40A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2066-4416-4691-8C51-3486E325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54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296A5-C88B-5CC5-3D51-593309A5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127371-3121-C4A0-94CD-2F174658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729C9A-F31F-3C7F-38FB-056DE843B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969B98A-A944-FCC0-A861-2A99BCFF4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6CBF15-5B1B-40D0-880C-C9C30BE4E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5159B77-99D8-D1E8-5F03-84501C5F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5AF1-F687-4239-976C-3AC4B04F860A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0047CE2-661F-EC06-C428-E3EB625B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1A7463-D9A3-5134-04DD-2A74C0FC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2066-4416-4691-8C51-3486E325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29DB8-A472-EE0B-60DE-89A0AD98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19B9C68-6ACE-3367-5307-D537E15B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5AF1-F687-4239-976C-3AC4B04F860A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8569EF8-2A35-75A8-D6AA-8A2AFCCC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132F97-35E6-09B0-DBD2-6729D1C9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2066-4416-4691-8C51-3486E325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9C3006-76A4-2D86-226C-05101F06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5AF1-F687-4239-976C-3AC4B04F860A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DFA393-0C70-C444-E8D4-2239EDC0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60DC42-0BEA-0812-0648-8C1015EA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2066-4416-4691-8C51-3486E325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94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0CAE8-EB0A-65F6-FCE0-1F81053E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0C72B9-C1BD-A027-7D15-3CBD12973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615897-D1AA-59BE-8FF7-40602287B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00F138-8941-5991-5D71-B9854307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5AF1-F687-4239-976C-3AC4B04F860A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980E6E-CC21-2310-DAEE-8F97E830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5606E5-DFF2-45B9-89CA-3926BB14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2066-4416-4691-8C51-3486E325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81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EB498-7769-1ED8-82C7-34E20AC9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72082E-0A44-51E3-EDE2-74B135C83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E5DF7C-23D0-BBCD-4619-81F0A6B36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8E249F-60E9-0E1F-0525-5A819382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5AF1-F687-4239-976C-3AC4B04F860A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92232D-FB87-1CC9-CBDA-6E32112B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4EDD5C-C550-CEB7-16EB-84AAEFAA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2066-4416-4691-8C51-3486E325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38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9F566D7-1F39-A2A2-7A2C-224C7B25E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6A4396-8AE0-B8CC-C30D-9780EA01B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16774B-4067-3398-10CF-B3961AAD8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45AF1-F687-4239-976C-3AC4B04F860A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2D2F61-10DC-B4F5-256F-FB65767B4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77DB86-13B4-2997-1720-DBB15A972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2066-4416-4691-8C51-3486E325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73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28256-431D-412E-0C62-4B43823F3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FE7C71-5455-FF29-A070-FACB12143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75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B35F0-318F-112B-E85A-DAF885C3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driven bus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65DA1-DC46-7394-F922-B4FD50B54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一個</a:t>
            </a:r>
            <a:r>
              <a:rPr lang="en-US" altLang="zh-TW" dirty="0"/>
              <a:t>bus(message</a:t>
            </a:r>
            <a:r>
              <a:rPr lang="zh-TW" altLang="en-US" dirty="0"/>
              <a:t> </a:t>
            </a:r>
            <a:r>
              <a:rPr lang="en-US" altLang="zh-TW" dirty="0"/>
              <a:t>queue)</a:t>
            </a:r>
            <a:r>
              <a:rPr lang="zh-TW" altLang="en-US" dirty="0"/>
              <a:t> 每個</a:t>
            </a:r>
            <a:r>
              <a:rPr lang="en-US" altLang="zh-TW" dirty="0"/>
              <a:t>service</a:t>
            </a:r>
            <a:r>
              <a:rPr lang="zh-TW" altLang="en-US" dirty="0"/>
              <a:t> </a:t>
            </a:r>
            <a:r>
              <a:rPr lang="en-US" altLang="zh-TW" dirty="0"/>
              <a:t>publish/subscribe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</a:p>
          <a:p>
            <a:r>
              <a:rPr lang="en-US" altLang="zh-TW" dirty="0"/>
              <a:t>And use is as a communication medium</a:t>
            </a:r>
          </a:p>
          <a:p>
            <a:endParaRPr lang="zh-TW" altLang="en-US" dirty="0"/>
          </a:p>
        </p:txBody>
      </p:sp>
      <p:pic>
        <p:nvPicPr>
          <p:cNvPr id="1027" name="Picture 3" descr="A diagram showing the basic publish/subscribe pattern.">
            <a:extLst>
              <a:ext uri="{FF2B5EF4-FFF2-40B4-BE49-F238E27FC236}">
                <a16:creationId xmlns:a16="http://schemas.microsoft.com/office/drawing/2014/main" id="{355D624D-3920-3F64-D311-32E857DBE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590" y="3794406"/>
            <a:ext cx="6353422" cy="255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54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4C1FC-B6BB-0939-5A9B-ED96C70F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CQRS</a:t>
            </a:r>
            <a:r>
              <a:rPr lang="zh-TW" altLang="en-US" dirty="0"/>
              <a:t> </a:t>
            </a:r>
            <a:r>
              <a:rPr lang="en-US" altLang="zh-TW" dirty="0"/>
              <a:t>&amp; Event sourcing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8C1DC0-6B6C-D998-8B6F-858487F0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Event sourcing </a:t>
            </a:r>
          </a:p>
          <a:p>
            <a:pPr lvl="1"/>
            <a:r>
              <a:rPr lang="en-US" altLang="zh-TW" dirty="0"/>
              <a:t>A sequence of “states” that record the state of the data in a specific moment</a:t>
            </a:r>
          </a:p>
          <a:p>
            <a:pPr lvl="1"/>
            <a:r>
              <a:rPr lang="en-US" altLang="zh-TW" dirty="0"/>
              <a:t>So a sequence of event stores can help us to re-create or revert data </a:t>
            </a:r>
          </a:p>
          <a:p>
            <a:pPr lvl="1"/>
            <a:r>
              <a:rPr lang="en-US" altLang="zh-TW" dirty="0"/>
              <a:t>The sequence is persist in “event store” which can be our write </a:t>
            </a:r>
            <a:r>
              <a:rPr lang="en-US" altLang="zh-TW" dirty="0" err="1"/>
              <a:t>db</a:t>
            </a:r>
            <a:endParaRPr lang="en-US" altLang="zh-TW" dirty="0"/>
          </a:p>
          <a:p>
            <a:pPr lvl="1"/>
            <a:r>
              <a:rPr lang="en-US" altLang="zh-TW" dirty="0"/>
              <a:t>Ex shopping cart</a:t>
            </a:r>
          </a:p>
          <a:p>
            <a:pPr lvl="1"/>
            <a:endParaRPr lang="zh-TW" altLang="en-US" dirty="0"/>
          </a:p>
        </p:txBody>
      </p:sp>
      <p:pic>
        <p:nvPicPr>
          <p:cNvPr id="2050" name="Picture 2" descr="CQRS, Event Sourcing Patterns and Database Architecture | Upsolver">
            <a:extLst>
              <a:ext uri="{FF2B5EF4-FFF2-40B4-BE49-F238E27FC236}">
                <a16:creationId xmlns:a16="http://schemas.microsoft.com/office/drawing/2014/main" id="{93787BD8-AE01-551B-F1ED-96D548443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430" y="3347254"/>
            <a:ext cx="5114580" cy="309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A2381AA-D60F-8FC8-D340-30DFE30F4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77" y="4007817"/>
            <a:ext cx="5178441" cy="216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92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A5A03-FA02-7A78-C3ED-89C33E65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SAGA 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9A3F76-A24D-BCAE-33FE-C5D958EDB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if we need many transactions spans across many microservices?</a:t>
            </a:r>
          </a:p>
          <a:p>
            <a:pPr lvl="1"/>
            <a:r>
              <a:rPr lang="en-US" altLang="zh-TW" dirty="0"/>
              <a:t>Distributed database transaction</a:t>
            </a:r>
          </a:p>
          <a:p>
            <a:pPr lvl="1"/>
            <a:r>
              <a:rPr lang="en-US" altLang="zh-TW" dirty="0"/>
              <a:t>Comply to ACID principle</a:t>
            </a:r>
          </a:p>
          <a:p>
            <a:pPr lvl="2"/>
            <a:r>
              <a:rPr lang="en-US" altLang="zh-TW" dirty="0"/>
              <a:t>All or nothing</a:t>
            </a:r>
          </a:p>
          <a:p>
            <a:pPr lvl="1"/>
            <a:r>
              <a:rPr lang="en-US" altLang="zh-TW" dirty="0"/>
              <a:t>SAGA – a sequence of local transactions</a:t>
            </a:r>
          </a:p>
          <a:p>
            <a:pPr lvl="2"/>
            <a:r>
              <a:rPr lang="en-US" altLang="zh-TW" dirty="0"/>
              <a:t>One micro service trigger one or more transactions in the list and pass the list to the next service</a:t>
            </a:r>
          </a:p>
          <a:p>
            <a:pPr lvl="1"/>
            <a:r>
              <a:rPr lang="en-US" altLang="zh-TW" b="0" i="0" dirty="0">
                <a:effectLst/>
                <a:latin typeface="arial" panose="020B0604020202020204" pitchFamily="34" charset="0"/>
              </a:rPr>
              <a:t>Choreography</a:t>
            </a:r>
            <a:r>
              <a:rPr lang="en-US" altLang="zh-TW" dirty="0"/>
              <a:t> and Orchestration pattern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270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25B28-B43F-08AA-A8A1-41E84073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Cascading failure issue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4CC00F-A3A3-437A-7E69-BC766D9AC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6" y="2313787"/>
            <a:ext cx="4990344" cy="269081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2490AE2-963B-4C47-2EB4-5C4ED5DBA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14" y="2313787"/>
            <a:ext cx="5258707" cy="283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8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158</Words>
  <Application>Microsoft Office PowerPoint</Application>
  <PresentationFormat>寬螢幕</PresentationFormat>
  <Paragraphs>22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Office 佈景主題</vt:lpstr>
      <vt:lpstr>PowerPoint 簡報</vt:lpstr>
      <vt:lpstr>Event driven bus</vt:lpstr>
      <vt:lpstr>CQRS &amp; Event sourcing</vt:lpstr>
      <vt:lpstr>SAGA pattern</vt:lpstr>
      <vt:lpstr>Cascading failure issue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建宇 賴</dc:creator>
  <cp:lastModifiedBy>建宇 賴</cp:lastModifiedBy>
  <cp:revision>1</cp:revision>
  <dcterms:created xsi:type="dcterms:W3CDTF">2023-01-16T15:39:26Z</dcterms:created>
  <dcterms:modified xsi:type="dcterms:W3CDTF">2023-01-16T16:09:39Z</dcterms:modified>
</cp:coreProperties>
</file>