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1A883-E520-47A2-AF3E-5E5EBC46CF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B95D9A-D0CC-453C-90B3-37FC7CB7923E}">
      <dgm:prSet phldrT="[Text]"/>
      <dgm:spPr/>
      <dgm:t>
        <a:bodyPr/>
        <a:lstStyle/>
        <a:p>
          <a:r>
            <a:rPr lang="en-US" dirty="0"/>
            <a:t>Engine IO Solution</a:t>
          </a:r>
        </a:p>
      </dgm:t>
    </dgm:pt>
    <dgm:pt modelId="{E67CCE66-5EA8-43F6-8ED3-5835763238DC}" type="parTrans" cxnId="{F8985E07-9C0E-430C-B167-07CA15DAC1D2}">
      <dgm:prSet/>
      <dgm:spPr/>
      <dgm:t>
        <a:bodyPr/>
        <a:lstStyle/>
        <a:p>
          <a:endParaRPr lang="en-US"/>
        </a:p>
      </dgm:t>
    </dgm:pt>
    <dgm:pt modelId="{AAD36864-07CC-46F4-B680-89581DE2E486}" type="sibTrans" cxnId="{F8985E07-9C0E-430C-B167-07CA15DAC1D2}">
      <dgm:prSet/>
      <dgm:spPr/>
      <dgm:t>
        <a:bodyPr/>
        <a:lstStyle/>
        <a:p>
          <a:endParaRPr lang="en-US"/>
        </a:p>
      </dgm:t>
    </dgm:pt>
    <dgm:pt modelId="{39C999B3-CFC2-493D-8C5C-B995C16E7F2C}" type="asst">
      <dgm:prSet phldrT="[Text]"/>
      <dgm:spPr/>
      <dgm:t>
        <a:bodyPr/>
        <a:lstStyle/>
        <a:p>
          <a:r>
            <a:rPr lang="en-US" dirty="0"/>
            <a:t>Scene specific controllers</a:t>
          </a:r>
        </a:p>
      </dgm:t>
    </dgm:pt>
    <dgm:pt modelId="{9C927A49-666C-481B-80E8-4285ECBC0F82}" type="parTrans" cxnId="{8DD49C9A-8EBA-4C0C-A159-07DA106524F9}">
      <dgm:prSet/>
      <dgm:spPr/>
      <dgm:t>
        <a:bodyPr/>
        <a:lstStyle/>
        <a:p>
          <a:endParaRPr lang="en-US"/>
        </a:p>
      </dgm:t>
    </dgm:pt>
    <dgm:pt modelId="{C9742064-8462-47A8-91CC-5F65DE208716}" type="sibTrans" cxnId="{8DD49C9A-8EBA-4C0C-A159-07DA106524F9}">
      <dgm:prSet/>
      <dgm:spPr/>
      <dgm:t>
        <a:bodyPr/>
        <a:lstStyle/>
        <a:p>
          <a:endParaRPr lang="en-US"/>
        </a:p>
      </dgm:t>
    </dgm:pt>
    <dgm:pt modelId="{50D6519E-5626-4424-883A-39913358CB88}">
      <dgm:prSet phldrT="[Text]"/>
      <dgm:spPr/>
      <dgm:t>
        <a:bodyPr/>
        <a:lstStyle/>
        <a:p>
          <a:r>
            <a:rPr lang="en-US" dirty="0" err="1"/>
            <a:t>Program.cs</a:t>
          </a:r>
          <a:endParaRPr lang="en-US" dirty="0"/>
        </a:p>
      </dgm:t>
    </dgm:pt>
    <dgm:pt modelId="{D3FD0F29-53A7-445B-A22A-5C262B16361B}" type="parTrans" cxnId="{C3EA3235-3626-4643-8C32-2CD9FC0EE814}">
      <dgm:prSet/>
      <dgm:spPr/>
      <dgm:t>
        <a:bodyPr/>
        <a:lstStyle/>
        <a:p>
          <a:endParaRPr lang="en-US"/>
        </a:p>
      </dgm:t>
    </dgm:pt>
    <dgm:pt modelId="{3124D6EB-8EAA-42DC-943E-78A931CC5FA8}" type="sibTrans" cxnId="{C3EA3235-3626-4643-8C32-2CD9FC0EE814}">
      <dgm:prSet/>
      <dgm:spPr/>
      <dgm:t>
        <a:bodyPr/>
        <a:lstStyle/>
        <a:p>
          <a:endParaRPr lang="en-US"/>
        </a:p>
      </dgm:t>
    </dgm:pt>
    <dgm:pt modelId="{F8CCE7A7-9D63-43C7-AEEA-FA457187AC58}">
      <dgm:prSet phldrT="[Text]"/>
      <dgm:spPr/>
      <dgm:t>
        <a:bodyPr/>
        <a:lstStyle/>
        <a:p>
          <a:r>
            <a:rPr lang="en-US" dirty="0"/>
            <a:t>Scenes</a:t>
          </a:r>
        </a:p>
      </dgm:t>
    </dgm:pt>
    <dgm:pt modelId="{16581EE1-EC68-4773-BE30-154FCD10DA52}" type="parTrans" cxnId="{A580F4FD-A16E-4F4E-B20C-7564D5227D2B}">
      <dgm:prSet/>
      <dgm:spPr/>
      <dgm:t>
        <a:bodyPr/>
        <a:lstStyle/>
        <a:p>
          <a:endParaRPr lang="en-US"/>
        </a:p>
      </dgm:t>
    </dgm:pt>
    <dgm:pt modelId="{1B63BC1C-9D11-412F-873A-6E864A837EDF}" type="sibTrans" cxnId="{A580F4FD-A16E-4F4E-B20C-7564D5227D2B}">
      <dgm:prSet/>
      <dgm:spPr/>
      <dgm:t>
        <a:bodyPr/>
        <a:lstStyle/>
        <a:p>
          <a:endParaRPr lang="en-US"/>
        </a:p>
      </dgm:t>
    </dgm:pt>
    <dgm:pt modelId="{7D45D102-EA27-4570-9AED-655B0D752CC9}">
      <dgm:prSet phldrT="[Text]"/>
      <dgm:spPr/>
      <dgm:t>
        <a:bodyPr/>
        <a:lstStyle/>
        <a:p>
          <a:r>
            <a:rPr lang="en-US" dirty="0" err="1"/>
            <a:t>FunctionBlocks.cs</a:t>
          </a:r>
          <a:endParaRPr lang="en-US" dirty="0"/>
        </a:p>
      </dgm:t>
    </dgm:pt>
    <dgm:pt modelId="{5B077DAA-0AEE-4C09-8482-DDD1DA569770}" type="parTrans" cxnId="{015AE6D7-A38A-49AF-9678-A2283E225CB8}">
      <dgm:prSet/>
      <dgm:spPr/>
      <dgm:t>
        <a:bodyPr/>
        <a:lstStyle/>
        <a:p>
          <a:endParaRPr lang="en-US"/>
        </a:p>
      </dgm:t>
    </dgm:pt>
    <dgm:pt modelId="{EEC3AF78-C056-4BBB-B89E-3D9B778C859F}" type="sibTrans" cxnId="{015AE6D7-A38A-49AF-9678-A2283E225CB8}">
      <dgm:prSet/>
      <dgm:spPr/>
      <dgm:t>
        <a:bodyPr/>
        <a:lstStyle/>
        <a:p>
          <a:endParaRPr lang="en-US"/>
        </a:p>
      </dgm:t>
    </dgm:pt>
    <dgm:pt modelId="{B298974E-B09E-408B-B454-30CB7CB24406}">
      <dgm:prSet/>
      <dgm:spPr/>
      <dgm:t>
        <a:bodyPr/>
        <a:lstStyle/>
        <a:p>
          <a:r>
            <a:rPr lang="en-US" dirty="0" err="1"/>
            <a:t>Controller.cs</a:t>
          </a:r>
          <a:endParaRPr lang="en-US" dirty="0"/>
        </a:p>
      </dgm:t>
    </dgm:pt>
    <dgm:pt modelId="{39486BA1-90DA-4044-A999-554F2818B0A7}" type="parTrans" cxnId="{79828B32-FDDF-447A-9CBF-78DECB785D95}">
      <dgm:prSet/>
      <dgm:spPr/>
      <dgm:t>
        <a:bodyPr/>
        <a:lstStyle/>
        <a:p>
          <a:endParaRPr lang="en-US"/>
        </a:p>
      </dgm:t>
    </dgm:pt>
    <dgm:pt modelId="{FE39DC35-B1FC-4941-BBAC-4B3D8CF40BEF}" type="sibTrans" cxnId="{79828B32-FDDF-447A-9CBF-78DECB785D95}">
      <dgm:prSet/>
      <dgm:spPr/>
      <dgm:t>
        <a:bodyPr/>
        <a:lstStyle/>
        <a:p>
          <a:endParaRPr lang="en-US"/>
        </a:p>
      </dgm:t>
    </dgm:pt>
    <dgm:pt modelId="{01A4076C-897B-42DD-AB6B-8D57465D16D7}">
      <dgm:prSet/>
      <dgm:spPr/>
      <dgm:t>
        <a:bodyPr/>
        <a:lstStyle/>
        <a:p>
          <a:r>
            <a:rPr lang="en-US" dirty="0"/>
            <a:t>Rising/Falling Triggers</a:t>
          </a:r>
        </a:p>
      </dgm:t>
    </dgm:pt>
    <dgm:pt modelId="{8EEB120C-40C9-423D-B498-8691CC15FED1}" type="parTrans" cxnId="{6F1A97A4-300E-4F9B-9464-8EBBA4B79E8B}">
      <dgm:prSet/>
      <dgm:spPr/>
      <dgm:t>
        <a:bodyPr/>
        <a:lstStyle/>
        <a:p>
          <a:endParaRPr lang="en-US"/>
        </a:p>
      </dgm:t>
    </dgm:pt>
    <dgm:pt modelId="{D78964A3-AAD9-4000-9FF6-D8EA9924F457}" type="sibTrans" cxnId="{6F1A97A4-300E-4F9B-9464-8EBBA4B79E8B}">
      <dgm:prSet/>
      <dgm:spPr/>
      <dgm:t>
        <a:bodyPr/>
        <a:lstStyle/>
        <a:p>
          <a:endParaRPr lang="en-US"/>
        </a:p>
      </dgm:t>
    </dgm:pt>
    <dgm:pt modelId="{AFB7DC2C-3FCB-4994-B86C-DFAB0B998641}">
      <dgm:prSet/>
      <dgm:spPr/>
      <dgm:t>
        <a:bodyPr/>
        <a:lstStyle/>
        <a:p>
          <a:r>
            <a:rPr lang="en-US" dirty="0"/>
            <a:t>PID Controllers</a:t>
          </a:r>
        </a:p>
      </dgm:t>
    </dgm:pt>
    <dgm:pt modelId="{FB689CE0-927A-4024-BB16-846975805719}" type="parTrans" cxnId="{A2F46577-480F-4E53-8B3E-05E84AEE9523}">
      <dgm:prSet/>
      <dgm:spPr/>
      <dgm:t>
        <a:bodyPr/>
        <a:lstStyle/>
        <a:p>
          <a:endParaRPr lang="en-US"/>
        </a:p>
      </dgm:t>
    </dgm:pt>
    <dgm:pt modelId="{0C4F440C-8F10-4FD6-AD42-80142B191AA2}" type="sibTrans" cxnId="{A2F46577-480F-4E53-8B3E-05E84AEE9523}">
      <dgm:prSet/>
      <dgm:spPr/>
      <dgm:t>
        <a:bodyPr/>
        <a:lstStyle/>
        <a:p>
          <a:endParaRPr lang="en-US"/>
        </a:p>
      </dgm:t>
    </dgm:pt>
    <dgm:pt modelId="{A8E54EAC-324B-4A7C-B7CA-8ABFD7089791}">
      <dgm:prSet/>
      <dgm:spPr/>
      <dgm:t>
        <a:bodyPr/>
        <a:lstStyle/>
        <a:p>
          <a:r>
            <a:rPr lang="en-US" dirty="0"/>
            <a:t>Execute() implementation</a:t>
          </a:r>
        </a:p>
      </dgm:t>
    </dgm:pt>
    <dgm:pt modelId="{B9635D2E-7F10-4C9C-9F20-7066E2769083}" type="parTrans" cxnId="{C106F8C2-FFBB-4FE1-B0C4-C4010849B276}">
      <dgm:prSet/>
      <dgm:spPr/>
      <dgm:t>
        <a:bodyPr/>
        <a:lstStyle/>
        <a:p>
          <a:endParaRPr lang="en-US"/>
        </a:p>
      </dgm:t>
    </dgm:pt>
    <dgm:pt modelId="{FCE1E406-2FB4-4517-B8E9-0926224A2B35}" type="sibTrans" cxnId="{C106F8C2-FFBB-4FE1-B0C4-C4010849B276}">
      <dgm:prSet/>
      <dgm:spPr/>
      <dgm:t>
        <a:bodyPr/>
        <a:lstStyle/>
        <a:p>
          <a:endParaRPr lang="en-US"/>
        </a:p>
      </dgm:t>
    </dgm:pt>
    <dgm:pt modelId="{7428BF16-D16D-4879-8AD6-06BF05496BEA}">
      <dgm:prSet/>
      <dgm:spPr/>
      <dgm:t>
        <a:bodyPr/>
        <a:lstStyle/>
        <a:p>
          <a:r>
            <a:rPr lang="en-US" dirty="0" err="1"/>
            <a:t>MemoryMap</a:t>
          </a:r>
          <a:r>
            <a:rPr lang="en-US" dirty="0"/>
            <a:t> access</a:t>
          </a:r>
        </a:p>
      </dgm:t>
    </dgm:pt>
    <dgm:pt modelId="{0DF499A7-ADFC-4933-A8F1-85283D31E272}" type="parTrans" cxnId="{54831830-D13C-40EA-8BCF-4913E5D28395}">
      <dgm:prSet/>
      <dgm:spPr/>
      <dgm:t>
        <a:bodyPr/>
        <a:lstStyle/>
        <a:p>
          <a:endParaRPr lang="en-US"/>
        </a:p>
      </dgm:t>
    </dgm:pt>
    <dgm:pt modelId="{D68A8AC7-BE6B-466B-837B-CDD23AD744BD}" type="sibTrans" cxnId="{54831830-D13C-40EA-8BCF-4913E5D28395}">
      <dgm:prSet/>
      <dgm:spPr/>
      <dgm:t>
        <a:bodyPr/>
        <a:lstStyle/>
        <a:p>
          <a:endParaRPr lang="en-US"/>
        </a:p>
      </dgm:t>
    </dgm:pt>
    <dgm:pt modelId="{E164E4AC-1C9F-466E-8BFD-4E17B10024B6}">
      <dgm:prSet/>
      <dgm:spPr/>
      <dgm:t>
        <a:bodyPr/>
        <a:lstStyle/>
        <a:p>
          <a:r>
            <a:rPr lang="en-US" dirty="0"/>
            <a:t>Execute() abstract method</a:t>
          </a:r>
        </a:p>
      </dgm:t>
    </dgm:pt>
    <dgm:pt modelId="{261F5C1F-0955-4A9C-8495-FF5D42C5A3B0}" type="parTrans" cxnId="{8EF246AA-CB45-496D-82E7-9D90E350DAE8}">
      <dgm:prSet/>
      <dgm:spPr/>
      <dgm:t>
        <a:bodyPr/>
        <a:lstStyle/>
        <a:p>
          <a:endParaRPr lang="en-US"/>
        </a:p>
      </dgm:t>
    </dgm:pt>
    <dgm:pt modelId="{23B41632-CD84-4ACA-A45C-44B9AD8EAE11}" type="sibTrans" cxnId="{8EF246AA-CB45-496D-82E7-9D90E350DAE8}">
      <dgm:prSet/>
      <dgm:spPr/>
      <dgm:t>
        <a:bodyPr/>
        <a:lstStyle/>
        <a:p>
          <a:endParaRPr lang="en-US"/>
        </a:p>
      </dgm:t>
    </dgm:pt>
    <dgm:pt modelId="{01CF23FD-5AE5-4AD4-BEA6-4EC8CA58D350}">
      <dgm:prSet/>
      <dgm:spPr/>
      <dgm:t>
        <a:bodyPr/>
        <a:lstStyle/>
        <a:p>
          <a:r>
            <a:rPr lang="en-US" dirty="0"/>
            <a:t>Control loop, Calls execute() periodically</a:t>
          </a:r>
        </a:p>
      </dgm:t>
    </dgm:pt>
    <dgm:pt modelId="{40D929CE-0D9A-4AAF-AC05-41B5208F014A}" type="parTrans" cxnId="{430B3567-47E9-4144-8540-3B4C6AC2552D}">
      <dgm:prSet/>
      <dgm:spPr/>
      <dgm:t>
        <a:bodyPr/>
        <a:lstStyle/>
        <a:p>
          <a:endParaRPr lang="en-US"/>
        </a:p>
      </dgm:t>
    </dgm:pt>
    <dgm:pt modelId="{F2182D4F-A896-4E8D-AC20-58D5BB062EE1}" type="sibTrans" cxnId="{430B3567-47E9-4144-8540-3B4C6AC2552D}">
      <dgm:prSet/>
      <dgm:spPr/>
      <dgm:t>
        <a:bodyPr/>
        <a:lstStyle/>
        <a:p>
          <a:endParaRPr lang="en-US"/>
        </a:p>
      </dgm:t>
    </dgm:pt>
    <dgm:pt modelId="{AEFA0EF9-D893-4159-AD8F-3444E2711DF7}">
      <dgm:prSet/>
      <dgm:spPr/>
      <dgm:t>
        <a:bodyPr/>
        <a:lstStyle/>
        <a:p>
          <a:r>
            <a:rPr lang="en-US" dirty="0"/>
            <a:t>Creates </a:t>
          </a:r>
          <a:r>
            <a:rPr lang="en-US" dirty="0" err="1"/>
            <a:t>MemoryMap</a:t>
          </a:r>
          <a:endParaRPr lang="en-US" dirty="0"/>
        </a:p>
      </dgm:t>
    </dgm:pt>
    <dgm:pt modelId="{7490E324-6323-4501-9019-EC4FCCF9EB70}" type="parTrans" cxnId="{91F9E5A3-CC00-46F0-8F78-B9E2854C844A}">
      <dgm:prSet/>
      <dgm:spPr/>
      <dgm:t>
        <a:bodyPr/>
        <a:lstStyle/>
        <a:p>
          <a:endParaRPr lang="en-US"/>
        </a:p>
      </dgm:t>
    </dgm:pt>
    <dgm:pt modelId="{111AC854-2BBD-4C15-B7BF-7A01E2A5704F}" type="sibTrans" cxnId="{91F9E5A3-CC00-46F0-8F78-B9E2854C844A}">
      <dgm:prSet/>
      <dgm:spPr/>
      <dgm:t>
        <a:bodyPr/>
        <a:lstStyle/>
        <a:p>
          <a:endParaRPr lang="en-US"/>
        </a:p>
      </dgm:t>
    </dgm:pt>
    <dgm:pt modelId="{8B875971-4B34-4EC8-A578-9FC0ACE9DEA8}">
      <dgm:prSet/>
      <dgm:spPr/>
      <dgm:t>
        <a:bodyPr/>
        <a:lstStyle/>
        <a:p>
          <a:r>
            <a:rPr lang="en-US" dirty="0"/>
            <a:t>Creates Controller object</a:t>
          </a:r>
        </a:p>
      </dgm:t>
    </dgm:pt>
    <dgm:pt modelId="{D4B087DC-7EBE-4893-82D3-A03DBD08DC98}" type="parTrans" cxnId="{7C4FDCE0-2CB1-4C5D-8F24-16BCA5234C31}">
      <dgm:prSet/>
      <dgm:spPr/>
      <dgm:t>
        <a:bodyPr/>
        <a:lstStyle/>
        <a:p>
          <a:endParaRPr lang="en-US"/>
        </a:p>
      </dgm:t>
    </dgm:pt>
    <dgm:pt modelId="{7CE7B764-7EB3-4157-B645-8114E5B6B561}" type="sibTrans" cxnId="{7C4FDCE0-2CB1-4C5D-8F24-16BCA5234C31}">
      <dgm:prSet/>
      <dgm:spPr/>
      <dgm:t>
        <a:bodyPr/>
        <a:lstStyle/>
        <a:p>
          <a:endParaRPr lang="en-US"/>
        </a:p>
      </dgm:t>
    </dgm:pt>
    <dgm:pt modelId="{687F27B6-AE27-41C9-B93E-821AD7EE988B}" type="pres">
      <dgm:prSet presAssocID="{4971A883-E520-47A2-AF3E-5E5EBC46CF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91B165-F066-4E37-9FD3-41A178C5D398}" type="pres">
      <dgm:prSet presAssocID="{E3B95D9A-D0CC-453C-90B3-37FC7CB7923E}" presName="hierRoot1" presStyleCnt="0">
        <dgm:presLayoutVars>
          <dgm:hierBranch val="init"/>
        </dgm:presLayoutVars>
      </dgm:prSet>
      <dgm:spPr/>
    </dgm:pt>
    <dgm:pt modelId="{5F8AA9DF-D660-49B0-B78A-DCFCC5ACFC67}" type="pres">
      <dgm:prSet presAssocID="{E3B95D9A-D0CC-453C-90B3-37FC7CB7923E}" presName="rootComposite1" presStyleCnt="0"/>
      <dgm:spPr/>
    </dgm:pt>
    <dgm:pt modelId="{826A99D9-7EB5-4FB8-9BD0-11EE405A353E}" type="pres">
      <dgm:prSet presAssocID="{E3B95D9A-D0CC-453C-90B3-37FC7CB7923E}" presName="rootText1" presStyleLbl="node0" presStyleIdx="0" presStyleCnt="1">
        <dgm:presLayoutVars>
          <dgm:chPref val="3"/>
        </dgm:presLayoutVars>
      </dgm:prSet>
      <dgm:spPr/>
    </dgm:pt>
    <dgm:pt modelId="{C5CE6B1F-62E3-4099-9CCD-38156E3C4B8C}" type="pres">
      <dgm:prSet presAssocID="{E3B95D9A-D0CC-453C-90B3-37FC7CB7923E}" presName="rootConnector1" presStyleLbl="node1" presStyleIdx="0" presStyleCnt="0"/>
      <dgm:spPr/>
    </dgm:pt>
    <dgm:pt modelId="{82BE2BF1-DC3B-4CE6-9419-DAF48E4C7FAD}" type="pres">
      <dgm:prSet presAssocID="{E3B95D9A-D0CC-453C-90B3-37FC7CB7923E}" presName="hierChild2" presStyleCnt="0"/>
      <dgm:spPr/>
    </dgm:pt>
    <dgm:pt modelId="{9EB35F52-15C5-48EA-A349-F08E9489F4B8}" type="pres">
      <dgm:prSet presAssocID="{39486BA1-90DA-4044-A999-554F2818B0A7}" presName="Name37" presStyleLbl="parChTrans1D2" presStyleIdx="0" presStyleCnt="4"/>
      <dgm:spPr/>
    </dgm:pt>
    <dgm:pt modelId="{D80BFE82-FCAA-45F0-8E9C-D65DCF33D8E5}" type="pres">
      <dgm:prSet presAssocID="{B298974E-B09E-408B-B454-30CB7CB24406}" presName="hierRoot2" presStyleCnt="0">
        <dgm:presLayoutVars>
          <dgm:hierBranch/>
        </dgm:presLayoutVars>
      </dgm:prSet>
      <dgm:spPr/>
    </dgm:pt>
    <dgm:pt modelId="{42C1B0A6-677D-4DF3-A074-F76C42D979CF}" type="pres">
      <dgm:prSet presAssocID="{B298974E-B09E-408B-B454-30CB7CB24406}" presName="rootComposite" presStyleCnt="0"/>
      <dgm:spPr/>
    </dgm:pt>
    <dgm:pt modelId="{CB8BC820-8800-4EF9-B645-0FA0AEE00818}" type="pres">
      <dgm:prSet presAssocID="{B298974E-B09E-408B-B454-30CB7CB24406}" presName="rootText" presStyleLbl="node2" presStyleIdx="0" presStyleCnt="4">
        <dgm:presLayoutVars>
          <dgm:chPref val="3"/>
        </dgm:presLayoutVars>
      </dgm:prSet>
      <dgm:spPr/>
    </dgm:pt>
    <dgm:pt modelId="{70FAAEC3-AEB3-42A4-B918-D909B5858D5B}" type="pres">
      <dgm:prSet presAssocID="{B298974E-B09E-408B-B454-30CB7CB24406}" presName="rootConnector" presStyleLbl="node2" presStyleIdx="0" presStyleCnt="4"/>
      <dgm:spPr/>
    </dgm:pt>
    <dgm:pt modelId="{DE0E20AA-670F-495C-9E16-BC4A1161F194}" type="pres">
      <dgm:prSet presAssocID="{B298974E-B09E-408B-B454-30CB7CB24406}" presName="hierChild4" presStyleCnt="0"/>
      <dgm:spPr/>
    </dgm:pt>
    <dgm:pt modelId="{D48639A3-28BB-4ED6-BAFE-59E78AB20AB3}" type="pres">
      <dgm:prSet presAssocID="{261F5C1F-0955-4A9C-8495-FF5D42C5A3B0}" presName="Name35" presStyleLbl="parChTrans1D3" presStyleIdx="0" presStyleCnt="9"/>
      <dgm:spPr/>
    </dgm:pt>
    <dgm:pt modelId="{A7B69265-BA0E-4253-964F-CB6489C08779}" type="pres">
      <dgm:prSet presAssocID="{E164E4AC-1C9F-466E-8BFD-4E17B10024B6}" presName="hierRoot2" presStyleCnt="0">
        <dgm:presLayoutVars>
          <dgm:hierBranch val="init"/>
        </dgm:presLayoutVars>
      </dgm:prSet>
      <dgm:spPr/>
    </dgm:pt>
    <dgm:pt modelId="{A92691BE-5D87-4FDB-B5E4-2573CF306CCA}" type="pres">
      <dgm:prSet presAssocID="{E164E4AC-1C9F-466E-8BFD-4E17B10024B6}" presName="rootComposite" presStyleCnt="0"/>
      <dgm:spPr/>
    </dgm:pt>
    <dgm:pt modelId="{560B8F24-E8D0-438C-ABA0-31D977A15C5C}" type="pres">
      <dgm:prSet presAssocID="{E164E4AC-1C9F-466E-8BFD-4E17B10024B6}" presName="rootText" presStyleLbl="node3" presStyleIdx="0" presStyleCnt="8">
        <dgm:presLayoutVars>
          <dgm:chPref val="3"/>
        </dgm:presLayoutVars>
      </dgm:prSet>
      <dgm:spPr/>
    </dgm:pt>
    <dgm:pt modelId="{C8D7B337-D20A-4B25-9B73-FE4B4490DDAF}" type="pres">
      <dgm:prSet presAssocID="{E164E4AC-1C9F-466E-8BFD-4E17B10024B6}" presName="rootConnector" presStyleLbl="node3" presStyleIdx="0" presStyleCnt="8"/>
      <dgm:spPr/>
    </dgm:pt>
    <dgm:pt modelId="{92C65E03-C944-4755-A86E-B4729640598A}" type="pres">
      <dgm:prSet presAssocID="{E164E4AC-1C9F-466E-8BFD-4E17B10024B6}" presName="hierChild4" presStyleCnt="0"/>
      <dgm:spPr/>
    </dgm:pt>
    <dgm:pt modelId="{AFF7A03C-DC06-4097-A9B5-70C9DE26452A}" type="pres">
      <dgm:prSet presAssocID="{E164E4AC-1C9F-466E-8BFD-4E17B10024B6}" presName="hierChild5" presStyleCnt="0"/>
      <dgm:spPr/>
    </dgm:pt>
    <dgm:pt modelId="{AE7891C5-744D-4B4E-B751-33BA4D8DF9FD}" type="pres">
      <dgm:prSet presAssocID="{B298974E-B09E-408B-B454-30CB7CB24406}" presName="hierChild5" presStyleCnt="0"/>
      <dgm:spPr/>
    </dgm:pt>
    <dgm:pt modelId="{243344FD-EF9E-4654-9063-362B88CB115C}" type="pres">
      <dgm:prSet presAssocID="{D3FD0F29-53A7-445B-A22A-5C262B16361B}" presName="Name37" presStyleLbl="parChTrans1D2" presStyleIdx="1" presStyleCnt="4"/>
      <dgm:spPr/>
    </dgm:pt>
    <dgm:pt modelId="{76F10828-F304-458F-834F-D15163941E95}" type="pres">
      <dgm:prSet presAssocID="{50D6519E-5626-4424-883A-39913358CB88}" presName="hierRoot2" presStyleCnt="0">
        <dgm:presLayoutVars>
          <dgm:hierBranch val="init"/>
        </dgm:presLayoutVars>
      </dgm:prSet>
      <dgm:spPr/>
    </dgm:pt>
    <dgm:pt modelId="{C5F811FB-8ECB-479D-B9A8-9B747C128D28}" type="pres">
      <dgm:prSet presAssocID="{50D6519E-5626-4424-883A-39913358CB88}" presName="rootComposite" presStyleCnt="0"/>
      <dgm:spPr/>
    </dgm:pt>
    <dgm:pt modelId="{3479E685-7FF2-4913-86FD-D3C8D2AF06CB}" type="pres">
      <dgm:prSet presAssocID="{50D6519E-5626-4424-883A-39913358CB88}" presName="rootText" presStyleLbl="node2" presStyleIdx="1" presStyleCnt="4">
        <dgm:presLayoutVars>
          <dgm:chPref val="3"/>
        </dgm:presLayoutVars>
      </dgm:prSet>
      <dgm:spPr/>
    </dgm:pt>
    <dgm:pt modelId="{E1C84267-B180-4D67-9F91-F5D65F039509}" type="pres">
      <dgm:prSet presAssocID="{50D6519E-5626-4424-883A-39913358CB88}" presName="rootConnector" presStyleLbl="node2" presStyleIdx="1" presStyleCnt="4"/>
      <dgm:spPr/>
    </dgm:pt>
    <dgm:pt modelId="{F2EFF736-AAEA-4F59-A638-16A79E7D9F76}" type="pres">
      <dgm:prSet presAssocID="{50D6519E-5626-4424-883A-39913358CB88}" presName="hierChild4" presStyleCnt="0"/>
      <dgm:spPr/>
    </dgm:pt>
    <dgm:pt modelId="{B8BE946C-0D8B-4893-99E1-49D5FDA53004}" type="pres">
      <dgm:prSet presAssocID="{40D929CE-0D9A-4AAF-AC05-41B5208F014A}" presName="Name37" presStyleLbl="parChTrans1D3" presStyleIdx="1" presStyleCnt="9"/>
      <dgm:spPr/>
    </dgm:pt>
    <dgm:pt modelId="{DCC5B17C-D2C8-4E45-8B71-250D6C7EE9DC}" type="pres">
      <dgm:prSet presAssocID="{01CF23FD-5AE5-4AD4-BEA6-4EC8CA58D350}" presName="hierRoot2" presStyleCnt="0">
        <dgm:presLayoutVars>
          <dgm:hierBranch val="init"/>
        </dgm:presLayoutVars>
      </dgm:prSet>
      <dgm:spPr/>
    </dgm:pt>
    <dgm:pt modelId="{283A1266-F603-461D-8531-33E63C0B690D}" type="pres">
      <dgm:prSet presAssocID="{01CF23FD-5AE5-4AD4-BEA6-4EC8CA58D350}" presName="rootComposite" presStyleCnt="0"/>
      <dgm:spPr/>
    </dgm:pt>
    <dgm:pt modelId="{02D8FB04-3414-4E6B-A43B-17E104C616DA}" type="pres">
      <dgm:prSet presAssocID="{01CF23FD-5AE5-4AD4-BEA6-4EC8CA58D350}" presName="rootText" presStyleLbl="node3" presStyleIdx="1" presStyleCnt="8">
        <dgm:presLayoutVars>
          <dgm:chPref val="3"/>
        </dgm:presLayoutVars>
      </dgm:prSet>
      <dgm:spPr/>
    </dgm:pt>
    <dgm:pt modelId="{4DF8DFB3-1036-4208-ABAF-D7B5A97FE488}" type="pres">
      <dgm:prSet presAssocID="{01CF23FD-5AE5-4AD4-BEA6-4EC8CA58D350}" presName="rootConnector" presStyleLbl="node3" presStyleIdx="1" presStyleCnt="8"/>
      <dgm:spPr/>
    </dgm:pt>
    <dgm:pt modelId="{FA76A605-A60D-44E3-A877-0D3A4CC2F6F4}" type="pres">
      <dgm:prSet presAssocID="{01CF23FD-5AE5-4AD4-BEA6-4EC8CA58D350}" presName="hierChild4" presStyleCnt="0"/>
      <dgm:spPr/>
    </dgm:pt>
    <dgm:pt modelId="{27075DB0-BE6C-4A64-967E-F817EA7CD86C}" type="pres">
      <dgm:prSet presAssocID="{01CF23FD-5AE5-4AD4-BEA6-4EC8CA58D350}" presName="hierChild5" presStyleCnt="0"/>
      <dgm:spPr/>
    </dgm:pt>
    <dgm:pt modelId="{D1B6BB0A-30F5-4392-AD1B-783DFD3FC9F0}" type="pres">
      <dgm:prSet presAssocID="{7490E324-6323-4501-9019-EC4FCCF9EB70}" presName="Name37" presStyleLbl="parChTrans1D3" presStyleIdx="2" presStyleCnt="9"/>
      <dgm:spPr/>
    </dgm:pt>
    <dgm:pt modelId="{24187B27-4879-42EC-B74C-AF9F82855892}" type="pres">
      <dgm:prSet presAssocID="{AEFA0EF9-D893-4159-AD8F-3444E2711DF7}" presName="hierRoot2" presStyleCnt="0">
        <dgm:presLayoutVars>
          <dgm:hierBranch val="init"/>
        </dgm:presLayoutVars>
      </dgm:prSet>
      <dgm:spPr/>
    </dgm:pt>
    <dgm:pt modelId="{4DC38928-F6E6-46AE-9D1F-08F5645F20A6}" type="pres">
      <dgm:prSet presAssocID="{AEFA0EF9-D893-4159-AD8F-3444E2711DF7}" presName="rootComposite" presStyleCnt="0"/>
      <dgm:spPr/>
    </dgm:pt>
    <dgm:pt modelId="{7924F46A-6E59-420E-A1A3-1D652AC66460}" type="pres">
      <dgm:prSet presAssocID="{AEFA0EF9-D893-4159-AD8F-3444E2711DF7}" presName="rootText" presStyleLbl="node3" presStyleIdx="2" presStyleCnt="8">
        <dgm:presLayoutVars>
          <dgm:chPref val="3"/>
        </dgm:presLayoutVars>
      </dgm:prSet>
      <dgm:spPr/>
    </dgm:pt>
    <dgm:pt modelId="{15135B3F-D7A0-4695-BF0E-A14FF1866D5B}" type="pres">
      <dgm:prSet presAssocID="{AEFA0EF9-D893-4159-AD8F-3444E2711DF7}" presName="rootConnector" presStyleLbl="node3" presStyleIdx="2" presStyleCnt="8"/>
      <dgm:spPr/>
    </dgm:pt>
    <dgm:pt modelId="{FAF59973-9B28-44E6-808F-B2E75CED0438}" type="pres">
      <dgm:prSet presAssocID="{AEFA0EF9-D893-4159-AD8F-3444E2711DF7}" presName="hierChild4" presStyleCnt="0"/>
      <dgm:spPr/>
    </dgm:pt>
    <dgm:pt modelId="{472BE5C7-F6C6-49A9-AC16-EE11DD4BD862}" type="pres">
      <dgm:prSet presAssocID="{AEFA0EF9-D893-4159-AD8F-3444E2711DF7}" presName="hierChild5" presStyleCnt="0"/>
      <dgm:spPr/>
    </dgm:pt>
    <dgm:pt modelId="{CF1E680D-7ED9-404A-AD8F-1E9750A60BDD}" type="pres">
      <dgm:prSet presAssocID="{D4B087DC-7EBE-4893-82D3-A03DBD08DC98}" presName="Name37" presStyleLbl="parChTrans1D3" presStyleIdx="3" presStyleCnt="9"/>
      <dgm:spPr/>
    </dgm:pt>
    <dgm:pt modelId="{9DBDCC2D-6C16-441F-90EF-6EC1462D4CC2}" type="pres">
      <dgm:prSet presAssocID="{8B875971-4B34-4EC8-A578-9FC0ACE9DEA8}" presName="hierRoot2" presStyleCnt="0">
        <dgm:presLayoutVars>
          <dgm:hierBranch val="init"/>
        </dgm:presLayoutVars>
      </dgm:prSet>
      <dgm:spPr/>
    </dgm:pt>
    <dgm:pt modelId="{BDE2AC38-F78E-473D-AB78-0FE36377E69B}" type="pres">
      <dgm:prSet presAssocID="{8B875971-4B34-4EC8-A578-9FC0ACE9DEA8}" presName="rootComposite" presStyleCnt="0"/>
      <dgm:spPr/>
    </dgm:pt>
    <dgm:pt modelId="{284F2D82-11F0-4140-BE8B-35D0EB647C01}" type="pres">
      <dgm:prSet presAssocID="{8B875971-4B34-4EC8-A578-9FC0ACE9DEA8}" presName="rootText" presStyleLbl="node3" presStyleIdx="3" presStyleCnt="8">
        <dgm:presLayoutVars>
          <dgm:chPref val="3"/>
        </dgm:presLayoutVars>
      </dgm:prSet>
      <dgm:spPr/>
    </dgm:pt>
    <dgm:pt modelId="{B4F89586-C9E3-46CC-8AD3-D6D71F5C7AB2}" type="pres">
      <dgm:prSet presAssocID="{8B875971-4B34-4EC8-A578-9FC0ACE9DEA8}" presName="rootConnector" presStyleLbl="node3" presStyleIdx="3" presStyleCnt="8"/>
      <dgm:spPr/>
    </dgm:pt>
    <dgm:pt modelId="{1FB7CCEC-A975-4CDE-94F7-409635D13F05}" type="pres">
      <dgm:prSet presAssocID="{8B875971-4B34-4EC8-A578-9FC0ACE9DEA8}" presName="hierChild4" presStyleCnt="0"/>
      <dgm:spPr/>
    </dgm:pt>
    <dgm:pt modelId="{200E046B-E4F5-4A4D-8FA8-80150AC8AFF4}" type="pres">
      <dgm:prSet presAssocID="{8B875971-4B34-4EC8-A578-9FC0ACE9DEA8}" presName="hierChild5" presStyleCnt="0"/>
      <dgm:spPr/>
    </dgm:pt>
    <dgm:pt modelId="{9DFD87CB-7895-4A5D-A680-EB8EBFB8A823}" type="pres">
      <dgm:prSet presAssocID="{50D6519E-5626-4424-883A-39913358CB88}" presName="hierChild5" presStyleCnt="0"/>
      <dgm:spPr/>
    </dgm:pt>
    <dgm:pt modelId="{21EE68BD-51FE-4E7D-BAEB-14E9405653B1}" type="pres">
      <dgm:prSet presAssocID="{16581EE1-EC68-4773-BE30-154FCD10DA52}" presName="Name37" presStyleLbl="parChTrans1D2" presStyleIdx="2" presStyleCnt="4"/>
      <dgm:spPr/>
    </dgm:pt>
    <dgm:pt modelId="{2ACE9079-4E7E-4F00-B79D-1C9B09B043B9}" type="pres">
      <dgm:prSet presAssocID="{F8CCE7A7-9D63-43C7-AEEA-FA457187AC58}" presName="hierRoot2" presStyleCnt="0">
        <dgm:presLayoutVars>
          <dgm:hierBranch val="init"/>
        </dgm:presLayoutVars>
      </dgm:prSet>
      <dgm:spPr/>
    </dgm:pt>
    <dgm:pt modelId="{18648D1E-FB91-443E-BA19-1B5068108D87}" type="pres">
      <dgm:prSet presAssocID="{F8CCE7A7-9D63-43C7-AEEA-FA457187AC58}" presName="rootComposite" presStyleCnt="0"/>
      <dgm:spPr/>
    </dgm:pt>
    <dgm:pt modelId="{CDA87390-A8CC-48D5-9F7E-714580CA481A}" type="pres">
      <dgm:prSet presAssocID="{F8CCE7A7-9D63-43C7-AEEA-FA457187AC58}" presName="rootText" presStyleLbl="node2" presStyleIdx="2" presStyleCnt="4">
        <dgm:presLayoutVars>
          <dgm:chPref val="3"/>
        </dgm:presLayoutVars>
      </dgm:prSet>
      <dgm:spPr/>
    </dgm:pt>
    <dgm:pt modelId="{C1F91E44-93AC-4187-ADBB-A7D723E0D42C}" type="pres">
      <dgm:prSet presAssocID="{F8CCE7A7-9D63-43C7-AEEA-FA457187AC58}" presName="rootConnector" presStyleLbl="node2" presStyleIdx="2" presStyleCnt="4"/>
      <dgm:spPr/>
    </dgm:pt>
    <dgm:pt modelId="{AAC88F1F-1EC7-46A0-8F98-71F409934DB8}" type="pres">
      <dgm:prSet presAssocID="{F8CCE7A7-9D63-43C7-AEEA-FA457187AC58}" presName="hierChild4" presStyleCnt="0"/>
      <dgm:spPr/>
    </dgm:pt>
    <dgm:pt modelId="{16AF7B98-B159-49BF-B725-1CFB17D05C27}" type="pres">
      <dgm:prSet presAssocID="{B9635D2E-7F10-4C9C-9F20-7066E2769083}" presName="Name37" presStyleLbl="parChTrans1D3" presStyleIdx="4" presStyleCnt="9"/>
      <dgm:spPr/>
    </dgm:pt>
    <dgm:pt modelId="{4E29463B-9A18-4D0D-A5BD-D95327FFCA7C}" type="pres">
      <dgm:prSet presAssocID="{A8E54EAC-324B-4A7C-B7CA-8ABFD7089791}" presName="hierRoot2" presStyleCnt="0">
        <dgm:presLayoutVars>
          <dgm:hierBranch val="init"/>
        </dgm:presLayoutVars>
      </dgm:prSet>
      <dgm:spPr/>
    </dgm:pt>
    <dgm:pt modelId="{35605F05-B57B-424B-AF0B-B15DDB2DCEB5}" type="pres">
      <dgm:prSet presAssocID="{A8E54EAC-324B-4A7C-B7CA-8ABFD7089791}" presName="rootComposite" presStyleCnt="0"/>
      <dgm:spPr/>
    </dgm:pt>
    <dgm:pt modelId="{B7F416EC-105D-4D13-B170-AD989951E49F}" type="pres">
      <dgm:prSet presAssocID="{A8E54EAC-324B-4A7C-B7CA-8ABFD7089791}" presName="rootText" presStyleLbl="node3" presStyleIdx="4" presStyleCnt="8">
        <dgm:presLayoutVars>
          <dgm:chPref val="3"/>
        </dgm:presLayoutVars>
      </dgm:prSet>
      <dgm:spPr/>
    </dgm:pt>
    <dgm:pt modelId="{C780AA3E-EC9E-4D02-9D1C-84938D8BCEF2}" type="pres">
      <dgm:prSet presAssocID="{A8E54EAC-324B-4A7C-B7CA-8ABFD7089791}" presName="rootConnector" presStyleLbl="node3" presStyleIdx="4" presStyleCnt="8"/>
      <dgm:spPr/>
    </dgm:pt>
    <dgm:pt modelId="{45ACBC41-C942-4E73-899F-B0E5E0CA3891}" type="pres">
      <dgm:prSet presAssocID="{A8E54EAC-324B-4A7C-B7CA-8ABFD7089791}" presName="hierChild4" presStyleCnt="0"/>
      <dgm:spPr/>
    </dgm:pt>
    <dgm:pt modelId="{3D4BC0CE-EB03-425D-85C6-7C4DE04CA059}" type="pres">
      <dgm:prSet presAssocID="{A8E54EAC-324B-4A7C-B7CA-8ABFD7089791}" presName="hierChild5" presStyleCnt="0"/>
      <dgm:spPr/>
    </dgm:pt>
    <dgm:pt modelId="{67F3E2ED-661C-4604-A2DB-F18540042CD8}" type="pres">
      <dgm:prSet presAssocID="{0DF499A7-ADFC-4933-A8F1-85283D31E272}" presName="Name37" presStyleLbl="parChTrans1D3" presStyleIdx="5" presStyleCnt="9"/>
      <dgm:spPr/>
    </dgm:pt>
    <dgm:pt modelId="{3BB4E5C2-B028-4544-A764-952C1899BAB6}" type="pres">
      <dgm:prSet presAssocID="{7428BF16-D16D-4879-8AD6-06BF05496BEA}" presName="hierRoot2" presStyleCnt="0">
        <dgm:presLayoutVars>
          <dgm:hierBranch val="init"/>
        </dgm:presLayoutVars>
      </dgm:prSet>
      <dgm:spPr/>
    </dgm:pt>
    <dgm:pt modelId="{4B0F9938-166F-4789-B4A5-06910979DE55}" type="pres">
      <dgm:prSet presAssocID="{7428BF16-D16D-4879-8AD6-06BF05496BEA}" presName="rootComposite" presStyleCnt="0"/>
      <dgm:spPr/>
    </dgm:pt>
    <dgm:pt modelId="{5C098674-7611-4057-B2B5-917372FC6FF7}" type="pres">
      <dgm:prSet presAssocID="{7428BF16-D16D-4879-8AD6-06BF05496BEA}" presName="rootText" presStyleLbl="node3" presStyleIdx="5" presStyleCnt="8">
        <dgm:presLayoutVars>
          <dgm:chPref val="3"/>
        </dgm:presLayoutVars>
      </dgm:prSet>
      <dgm:spPr/>
    </dgm:pt>
    <dgm:pt modelId="{3EB94AEA-808D-41BA-85BA-55A8C2202A30}" type="pres">
      <dgm:prSet presAssocID="{7428BF16-D16D-4879-8AD6-06BF05496BEA}" presName="rootConnector" presStyleLbl="node3" presStyleIdx="5" presStyleCnt="8"/>
      <dgm:spPr/>
    </dgm:pt>
    <dgm:pt modelId="{B05B03AE-0009-4A87-94A5-339DD3B3F26D}" type="pres">
      <dgm:prSet presAssocID="{7428BF16-D16D-4879-8AD6-06BF05496BEA}" presName="hierChild4" presStyleCnt="0"/>
      <dgm:spPr/>
    </dgm:pt>
    <dgm:pt modelId="{CB407A83-A93D-4AC0-9EA9-8125B85ECE04}" type="pres">
      <dgm:prSet presAssocID="{7428BF16-D16D-4879-8AD6-06BF05496BEA}" presName="hierChild5" presStyleCnt="0"/>
      <dgm:spPr/>
    </dgm:pt>
    <dgm:pt modelId="{A1773EC7-157B-47C4-A975-E47A8BD2326F}" type="pres">
      <dgm:prSet presAssocID="{F8CCE7A7-9D63-43C7-AEEA-FA457187AC58}" presName="hierChild5" presStyleCnt="0"/>
      <dgm:spPr/>
    </dgm:pt>
    <dgm:pt modelId="{A2201759-3306-48EE-9C0C-7CCFA8782807}" type="pres">
      <dgm:prSet presAssocID="{9C927A49-666C-481B-80E8-4285ECBC0F82}" presName="Name111" presStyleLbl="parChTrans1D3" presStyleIdx="6" presStyleCnt="9"/>
      <dgm:spPr/>
    </dgm:pt>
    <dgm:pt modelId="{3B52404D-1E59-4375-AE92-28A238BFC736}" type="pres">
      <dgm:prSet presAssocID="{39C999B3-CFC2-493D-8C5C-B995C16E7F2C}" presName="hierRoot3" presStyleCnt="0">
        <dgm:presLayoutVars>
          <dgm:hierBranch val="init"/>
        </dgm:presLayoutVars>
      </dgm:prSet>
      <dgm:spPr/>
    </dgm:pt>
    <dgm:pt modelId="{46D5A219-A059-4515-84F2-624091F3E145}" type="pres">
      <dgm:prSet presAssocID="{39C999B3-CFC2-493D-8C5C-B995C16E7F2C}" presName="rootComposite3" presStyleCnt="0"/>
      <dgm:spPr/>
    </dgm:pt>
    <dgm:pt modelId="{B8BD49A2-B8FF-469A-B41A-06654D2FBD38}" type="pres">
      <dgm:prSet presAssocID="{39C999B3-CFC2-493D-8C5C-B995C16E7F2C}" presName="rootText3" presStyleLbl="asst2" presStyleIdx="0" presStyleCnt="1">
        <dgm:presLayoutVars>
          <dgm:chPref val="3"/>
        </dgm:presLayoutVars>
      </dgm:prSet>
      <dgm:spPr/>
    </dgm:pt>
    <dgm:pt modelId="{829ABD39-B0F6-493D-9F45-83D537993690}" type="pres">
      <dgm:prSet presAssocID="{39C999B3-CFC2-493D-8C5C-B995C16E7F2C}" presName="rootConnector3" presStyleLbl="asst2" presStyleIdx="0" presStyleCnt="1"/>
      <dgm:spPr/>
    </dgm:pt>
    <dgm:pt modelId="{1222A877-ECEC-4D5D-8836-55D4DD1D9B3E}" type="pres">
      <dgm:prSet presAssocID="{39C999B3-CFC2-493D-8C5C-B995C16E7F2C}" presName="hierChild6" presStyleCnt="0"/>
      <dgm:spPr/>
    </dgm:pt>
    <dgm:pt modelId="{03B0BEDF-C9A4-440E-8635-892A39C64A0F}" type="pres">
      <dgm:prSet presAssocID="{39C999B3-CFC2-493D-8C5C-B995C16E7F2C}" presName="hierChild7" presStyleCnt="0"/>
      <dgm:spPr/>
    </dgm:pt>
    <dgm:pt modelId="{55DF4CDB-33C0-462A-A96E-F8048B8AAF1C}" type="pres">
      <dgm:prSet presAssocID="{5B077DAA-0AEE-4C09-8482-DDD1DA569770}" presName="Name37" presStyleLbl="parChTrans1D2" presStyleIdx="3" presStyleCnt="4"/>
      <dgm:spPr/>
    </dgm:pt>
    <dgm:pt modelId="{D1A4DE6A-A02C-4669-A1BB-7748AD783220}" type="pres">
      <dgm:prSet presAssocID="{7D45D102-EA27-4570-9AED-655B0D752CC9}" presName="hierRoot2" presStyleCnt="0">
        <dgm:presLayoutVars>
          <dgm:hierBranch val="init"/>
        </dgm:presLayoutVars>
      </dgm:prSet>
      <dgm:spPr/>
    </dgm:pt>
    <dgm:pt modelId="{C0374E39-AF5F-4ED2-BA90-0D3A9195ACD2}" type="pres">
      <dgm:prSet presAssocID="{7D45D102-EA27-4570-9AED-655B0D752CC9}" presName="rootComposite" presStyleCnt="0"/>
      <dgm:spPr/>
    </dgm:pt>
    <dgm:pt modelId="{965F5507-BBB9-4EBA-9E40-59EE1508AA6B}" type="pres">
      <dgm:prSet presAssocID="{7D45D102-EA27-4570-9AED-655B0D752CC9}" presName="rootText" presStyleLbl="node2" presStyleIdx="3" presStyleCnt="4">
        <dgm:presLayoutVars>
          <dgm:chPref val="3"/>
        </dgm:presLayoutVars>
      </dgm:prSet>
      <dgm:spPr/>
    </dgm:pt>
    <dgm:pt modelId="{E83D48F2-9DD6-4C7B-A707-4DD67D2070B8}" type="pres">
      <dgm:prSet presAssocID="{7D45D102-EA27-4570-9AED-655B0D752CC9}" presName="rootConnector" presStyleLbl="node2" presStyleIdx="3" presStyleCnt="4"/>
      <dgm:spPr/>
    </dgm:pt>
    <dgm:pt modelId="{E50A186D-2F1E-493F-B435-1A09E59103A8}" type="pres">
      <dgm:prSet presAssocID="{7D45D102-EA27-4570-9AED-655B0D752CC9}" presName="hierChild4" presStyleCnt="0"/>
      <dgm:spPr/>
    </dgm:pt>
    <dgm:pt modelId="{D12D7C2B-0533-4235-84C9-3A1F89DB2CC6}" type="pres">
      <dgm:prSet presAssocID="{8EEB120C-40C9-423D-B498-8691CC15FED1}" presName="Name37" presStyleLbl="parChTrans1D3" presStyleIdx="7" presStyleCnt="9"/>
      <dgm:spPr/>
    </dgm:pt>
    <dgm:pt modelId="{16A5446C-7CBE-43D9-BD9F-A2DAD56B4CCD}" type="pres">
      <dgm:prSet presAssocID="{01A4076C-897B-42DD-AB6B-8D57465D16D7}" presName="hierRoot2" presStyleCnt="0">
        <dgm:presLayoutVars>
          <dgm:hierBranch val="init"/>
        </dgm:presLayoutVars>
      </dgm:prSet>
      <dgm:spPr/>
    </dgm:pt>
    <dgm:pt modelId="{A3D72A63-C24C-4BAB-9416-3E70583492D0}" type="pres">
      <dgm:prSet presAssocID="{01A4076C-897B-42DD-AB6B-8D57465D16D7}" presName="rootComposite" presStyleCnt="0"/>
      <dgm:spPr/>
    </dgm:pt>
    <dgm:pt modelId="{DF00F2BD-87B6-4054-80A9-A6F5FBCA83C2}" type="pres">
      <dgm:prSet presAssocID="{01A4076C-897B-42DD-AB6B-8D57465D16D7}" presName="rootText" presStyleLbl="node3" presStyleIdx="6" presStyleCnt="8">
        <dgm:presLayoutVars>
          <dgm:chPref val="3"/>
        </dgm:presLayoutVars>
      </dgm:prSet>
      <dgm:spPr/>
    </dgm:pt>
    <dgm:pt modelId="{C970A6F3-6DFD-4C34-8241-6098B94255BE}" type="pres">
      <dgm:prSet presAssocID="{01A4076C-897B-42DD-AB6B-8D57465D16D7}" presName="rootConnector" presStyleLbl="node3" presStyleIdx="6" presStyleCnt="8"/>
      <dgm:spPr/>
    </dgm:pt>
    <dgm:pt modelId="{FCD316B7-E34B-4EA0-A798-C7740FCA4264}" type="pres">
      <dgm:prSet presAssocID="{01A4076C-897B-42DD-AB6B-8D57465D16D7}" presName="hierChild4" presStyleCnt="0"/>
      <dgm:spPr/>
    </dgm:pt>
    <dgm:pt modelId="{2555FACA-FDCB-4088-A7F7-ED14952B03DB}" type="pres">
      <dgm:prSet presAssocID="{01A4076C-897B-42DD-AB6B-8D57465D16D7}" presName="hierChild5" presStyleCnt="0"/>
      <dgm:spPr/>
    </dgm:pt>
    <dgm:pt modelId="{ADFD8315-01E6-43C1-A9A2-93C2EE7953B2}" type="pres">
      <dgm:prSet presAssocID="{FB689CE0-927A-4024-BB16-846975805719}" presName="Name37" presStyleLbl="parChTrans1D3" presStyleIdx="8" presStyleCnt="9"/>
      <dgm:spPr/>
    </dgm:pt>
    <dgm:pt modelId="{6A3FFFFF-1361-4558-8034-ACF20818A08E}" type="pres">
      <dgm:prSet presAssocID="{AFB7DC2C-3FCB-4994-B86C-DFAB0B998641}" presName="hierRoot2" presStyleCnt="0">
        <dgm:presLayoutVars>
          <dgm:hierBranch val="init"/>
        </dgm:presLayoutVars>
      </dgm:prSet>
      <dgm:spPr/>
    </dgm:pt>
    <dgm:pt modelId="{7BA76CC5-FB4D-4656-AAFA-4F2C9588BD63}" type="pres">
      <dgm:prSet presAssocID="{AFB7DC2C-3FCB-4994-B86C-DFAB0B998641}" presName="rootComposite" presStyleCnt="0"/>
      <dgm:spPr/>
    </dgm:pt>
    <dgm:pt modelId="{16DB188F-CEBE-438D-BB27-1AEBD73ABA1A}" type="pres">
      <dgm:prSet presAssocID="{AFB7DC2C-3FCB-4994-B86C-DFAB0B998641}" presName="rootText" presStyleLbl="node3" presStyleIdx="7" presStyleCnt="8">
        <dgm:presLayoutVars>
          <dgm:chPref val="3"/>
        </dgm:presLayoutVars>
      </dgm:prSet>
      <dgm:spPr/>
    </dgm:pt>
    <dgm:pt modelId="{647C0B29-91E0-4ADC-A946-A0682FC3EC4F}" type="pres">
      <dgm:prSet presAssocID="{AFB7DC2C-3FCB-4994-B86C-DFAB0B998641}" presName="rootConnector" presStyleLbl="node3" presStyleIdx="7" presStyleCnt="8"/>
      <dgm:spPr/>
    </dgm:pt>
    <dgm:pt modelId="{69B7A1BE-6CA0-4B16-9DA5-C67EECDA6C80}" type="pres">
      <dgm:prSet presAssocID="{AFB7DC2C-3FCB-4994-B86C-DFAB0B998641}" presName="hierChild4" presStyleCnt="0"/>
      <dgm:spPr/>
    </dgm:pt>
    <dgm:pt modelId="{8220FBAA-6E1F-456F-8067-76BD9F458FBA}" type="pres">
      <dgm:prSet presAssocID="{AFB7DC2C-3FCB-4994-B86C-DFAB0B998641}" presName="hierChild5" presStyleCnt="0"/>
      <dgm:spPr/>
    </dgm:pt>
    <dgm:pt modelId="{7211A87B-2FE3-49F3-8630-B6C62BE70AFE}" type="pres">
      <dgm:prSet presAssocID="{7D45D102-EA27-4570-9AED-655B0D752CC9}" presName="hierChild5" presStyleCnt="0"/>
      <dgm:spPr/>
    </dgm:pt>
    <dgm:pt modelId="{108756B9-21D1-479E-8879-2AAA00F13D1F}" type="pres">
      <dgm:prSet presAssocID="{E3B95D9A-D0CC-453C-90B3-37FC7CB7923E}" presName="hierChild3" presStyleCnt="0"/>
      <dgm:spPr/>
    </dgm:pt>
  </dgm:ptLst>
  <dgm:cxnLst>
    <dgm:cxn modelId="{F8985E07-9C0E-430C-B167-07CA15DAC1D2}" srcId="{4971A883-E520-47A2-AF3E-5E5EBC46CFDB}" destId="{E3B95D9A-D0CC-453C-90B3-37FC7CB7923E}" srcOrd="0" destOrd="0" parTransId="{E67CCE66-5EA8-43F6-8ED3-5835763238DC}" sibTransId="{AAD36864-07CC-46F4-B680-89581DE2E486}"/>
    <dgm:cxn modelId="{2077AB08-8660-4CE4-9AA8-6F6C92A75B3A}" type="presOf" srcId="{D3FD0F29-53A7-445B-A22A-5C262B16361B}" destId="{243344FD-EF9E-4654-9063-362B88CB115C}" srcOrd="0" destOrd="0" presId="urn:microsoft.com/office/officeart/2005/8/layout/orgChart1"/>
    <dgm:cxn modelId="{580A760F-7F32-405A-98F3-3A468F9EECFB}" type="presOf" srcId="{40D929CE-0D9A-4AAF-AC05-41B5208F014A}" destId="{B8BE946C-0D8B-4893-99E1-49D5FDA53004}" srcOrd="0" destOrd="0" presId="urn:microsoft.com/office/officeart/2005/8/layout/orgChart1"/>
    <dgm:cxn modelId="{CF7CEB1C-F841-4108-8E14-C7C765904AED}" type="presOf" srcId="{261F5C1F-0955-4A9C-8495-FF5D42C5A3B0}" destId="{D48639A3-28BB-4ED6-BAFE-59E78AB20AB3}" srcOrd="0" destOrd="0" presId="urn:microsoft.com/office/officeart/2005/8/layout/orgChart1"/>
    <dgm:cxn modelId="{26F16A20-E131-42ED-9FEE-BF79CE86E1D4}" type="presOf" srcId="{8EEB120C-40C9-423D-B498-8691CC15FED1}" destId="{D12D7C2B-0533-4235-84C9-3A1F89DB2CC6}" srcOrd="0" destOrd="0" presId="urn:microsoft.com/office/officeart/2005/8/layout/orgChart1"/>
    <dgm:cxn modelId="{76B67427-E933-4E71-AFE9-ECF43B60AC85}" type="presOf" srcId="{7D45D102-EA27-4570-9AED-655B0D752CC9}" destId="{965F5507-BBB9-4EBA-9E40-59EE1508AA6B}" srcOrd="0" destOrd="0" presId="urn:microsoft.com/office/officeart/2005/8/layout/orgChart1"/>
    <dgm:cxn modelId="{A6B2562E-BF7B-4568-81F6-F1C842888E29}" type="presOf" srcId="{AFB7DC2C-3FCB-4994-B86C-DFAB0B998641}" destId="{647C0B29-91E0-4ADC-A946-A0682FC3EC4F}" srcOrd="1" destOrd="0" presId="urn:microsoft.com/office/officeart/2005/8/layout/orgChart1"/>
    <dgm:cxn modelId="{54831830-D13C-40EA-8BCF-4913E5D28395}" srcId="{F8CCE7A7-9D63-43C7-AEEA-FA457187AC58}" destId="{7428BF16-D16D-4879-8AD6-06BF05496BEA}" srcOrd="2" destOrd="0" parTransId="{0DF499A7-ADFC-4933-A8F1-85283D31E272}" sibTransId="{D68A8AC7-BE6B-466B-837B-CDD23AD744BD}"/>
    <dgm:cxn modelId="{79828B32-FDDF-447A-9CBF-78DECB785D95}" srcId="{E3B95D9A-D0CC-453C-90B3-37FC7CB7923E}" destId="{B298974E-B09E-408B-B454-30CB7CB24406}" srcOrd="0" destOrd="0" parTransId="{39486BA1-90DA-4044-A999-554F2818B0A7}" sibTransId="{FE39DC35-B1FC-4941-BBAC-4B3D8CF40BEF}"/>
    <dgm:cxn modelId="{64188333-D150-4A52-909D-62451AB75239}" type="presOf" srcId="{E164E4AC-1C9F-466E-8BFD-4E17B10024B6}" destId="{560B8F24-E8D0-438C-ABA0-31D977A15C5C}" srcOrd="0" destOrd="0" presId="urn:microsoft.com/office/officeart/2005/8/layout/orgChart1"/>
    <dgm:cxn modelId="{13F2A234-BF91-469C-999C-A0919EA48D89}" type="presOf" srcId="{D4B087DC-7EBE-4893-82D3-A03DBD08DC98}" destId="{CF1E680D-7ED9-404A-AD8F-1E9750A60BDD}" srcOrd="0" destOrd="0" presId="urn:microsoft.com/office/officeart/2005/8/layout/orgChart1"/>
    <dgm:cxn modelId="{C3EA3235-3626-4643-8C32-2CD9FC0EE814}" srcId="{E3B95D9A-D0CC-453C-90B3-37FC7CB7923E}" destId="{50D6519E-5626-4424-883A-39913358CB88}" srcOrd="1" destOrd="0" parTransId="{D3FD0F29-53A7-445B-A22A-5C262B16361B}" sibTransId="{3124D6EB-8EAA-42DC-943E-78A931CC5FA8}"/>
    <dgm:cxn modelId="{97F7C536-0BCA-4B33-BFF4-5D90C8C2E425}" type="presOf" srcId="{39C999B3-CFC2-493D-8C5C-B995C16E7F2C}" destId="{B8BD49A2-B8FF-469A-B41A-06654D2FBD38}" srcOrd="0" destOrd="0" presId="urn:microsoft.com/office/officeart/2005/8/layout/orgChart1"/>
    <dgm:cxn modelId="{D444183A-ABC4-4DE6-A1E1-3E4CD797E355}" type="presOf" srcId="{FB689CE0-927A-4024-BB16-846975805719}" destId="{ADFD8315-01E6-43C1-A9A2-93C2EE7953B2}" srcOrd="0" destOrd="0" presId="urn:microsoft.com/office/officeart/2005/8/layout/orgChart1"/>
    <dgm:cxn modelId="{430B3567-47E9-4144-8540-3B4C6AC2552D}" srcId="{50D6519E-5626-4424-883A-39913358CB88}" destId="{01CF23FD-5AE5-4AD4-BEA6-4EC8CA58D350}" srcOrd="0" destOrd="0" parTransId="{40D929CE-0D9A-4AAF-AC05-41B5208F014A}" sibTransId="{F2182D4F-A896-4E8D-AC20-58D5BB062EE1}"/>
    <dgm:cxn modelId="{C194096D-1292-4E2D-8152-C3AAC344953E}" type="presOf" srcId="{A8E54EAC-324B-4A7C-B7CA-8ABFD7089791}" destId="{B7F416EC-105D-4D13-B170-AD989951E49F}" srcOrd="0" destOrd="0" presId="urn:microsoft.com/office/officeart/2005/8/layout/orgChart1"/>
    <dgm:cxn modelId="{61880B54-D39A-4F86-925B-08BA68AFAE47}" type="presOf" srcId="{4971A883-E520-47A2-AF3E-5E5EBC46CFDB}" destId="{687F27B6-AE27-41C9-B93E-821AD7EE988B}" srcOrd="0" destOrd="0" presId="urn:microsoft.com/office/officeart/2005/8/layout/orgChart1"/>
    <dgm:cxn modelId="{A2F46577-480F-4E53-8B3E-05E84AEE9523}" srcId="{7D45D102-EA27-4570-9AED-655B0D752CC9}" destId="{AFB7DC2C-3FCB-4994-B86C-DFAB0B998641}" srcOrd="1" destOrd="0" parTransId="{FB689CE0-927A-4024-BB16-846975805719}" sibTransId="{0C4F440C-8F10-4FD6-AD42-80142B191AA2}"/>
    <dgm:cxn modelId="{C052265A-3A0B-45E1-880C-F27E8D2E7345}" type="presOf" srcId="{E164E4AC-1C9F-466E-8BFD-4E17B10024B6}" destId="{C8D7B337-D20A-4B25-9B73-FE4B4490DDAF}" srcOrd="1" destOrd="0" presId="urn:microsoft.com/office/officeart/2005/8/layout/orgChart1"/>
    <dgm:cxn modelId="{31384481-21D0-407C-AE4C-D8DD6E7F46A2}" type="presOf" srcId="{16581EE1-EC68-4773-BE30-154FCD10DA52}" destId="{21EE68BD-51FE-4E7D-BAEB-14E9405653B1}" srcOrd="0" destOrd="0" presId="urn:microsoft.com/office/officeart/2005/8/layout/orgChart1"/>
    <dgm:cxn modelId="{D2721B8C-49B8-4648-B5CC-0AF9F1B606F0}" type="presOf" srcId="{50D6519E-5626-4424-883A-39913358CB88}" destId="{E1C84267-B180-4D67-9F91-F5D65F039509}" srcOrd="1" destOrd="0" presId="urn:microsoft.com/office/officeart/2005/8/layout/orgChart1"/>
    <dgm:cxn modelId="{093A628D-1102-48D2-85CC-F7DF69A4E907}" type="presOf" srcId="{01CF23FD-5AE5-4AD4-BEA6-4EC8CA58D350}" destId="{4DF8DFB3-1036-4208-ABAF-D7B5A97FE488}" srcOrd="1" destOrd="0" presId="urn:microsoft.com/office/officeart/2005/8/layout/orgChart1"/>
    <dgm:cxn modelId="{1E946D94-F614-4833-B657-A231FE9DDBDF}" type="presOf" srcId="{7490E324-6323-4501-9019-EC4FCCF9EB70}" destId="{D1B6BB0A-30F5-4392-AD1B-783DFD3FC9F0}" srcOrd="0" destOrd="0" presId="urn:microsoft.com/office/officeart/2005/8/layout/orgChart1"/>
    <dgm:cxn modelId="{98034795-8974-46B5-A2C4-07BFF7E8B43B}" type="presOf" srcId="{B9635D2E-7F10-4C9C-9F20-7066E2769083}" destId="{16AF7B98-B159-49BF-B725-1CFB17D05C27}" srcOrd="0" destOrd="0" presId="urn:microsoft.com/office/officeart/2005/8/layout/orgChart1"/>
    <dgm:cxn modelId="{07EC9998-CB70-4F35-9AFC-03FC330BFB22}" type="presOf" srcId="{39C999B3-CFC2-493D-8C5C-B995C16E7F2C}" destId="{829ABD39-B0F6-493D-9F45-83D537993690}" srcOrd="1" destOrd="0" presId="urn:microsoft.com/office/officeart/2005/8/layout/orgChart1"/>
    <dgm:cxn modelId="{B475019A-9ABD-4BB6-A5F2-38ECC404C957}" type="presOf" srcId="{E3B95D9A-D0CC-453C-90B3-37FC7CB7923E}" destId="{C5CE6B1F-62E3-4099-9CCD-38156E3C4B8C}" srcOrd="1" destOrd="0" presId="urn:microsoft.com/office/officeart/2005/8/layout/orgChart1"/>
    <dgm:cxn modelId="{F9038B9A-7692-46BD-AC39-E7012DCE3D9C}" type="presOf" srcId="{E3B95D9A-D0CC-453C-90B3-37FC7CB7923E}" destId="{826A99D9-7EB5-4FB8-9BD0-11EE405A353E}" srcOrd="0" destOrd="0" presId="urn:microsoft.com/office/officeart/2005/8/layout/orgChart1"/>
    <dgm:cxn modelId="{8DD49C9A-8EBA-4C0C-A159-07DA106524F9}" srcId="{F8CCE7A7-9D63-43C7-AEEA-FA457187AC58}" destId="{39C999B3-CFC2-493D-8C5C-B995C16E7F2C}" srcOrd="0" destOrd="0" parTransId="{9C927A49-666C-481B-80E8-4285ECBC0F82}" sibTransId="{C9742064-8462-47A8-91CC-5F65DE208716}"/>
    <dgm:cxn modelId="{1538B99E-0874-40D3-8512-5B4DB2B456B0}" type="presOf" srcId="{50D6519E-5626-4424-883A-39913358CB88}" destId="{3479E685-7FF2-4913-86FD-D3C8D2AF06CB}" srcOrd="0" destOrd="0" presId="urn:microsoft.com/office/officeart/2005/8/layout/orgChart1"/>
    <dgm:cxn modelId="{91F9E5A3-CC00-46F0-8F78-B9E2854C844A}" srcId="{50D6519E-5626-4424-883A-39913358CB88}" destId="{AEFA0EF9-D893-4159-AD8F-3444E2711DF7}" srcOrd="1" destOrd="0" parTransId="{7490E324-6323-4501-9019-EC4FCCF9EB70}" sibTransId="{111AC854-2BBD-4C15-B7BF-7A01E2A5704F}"/>
    <dgm:cxn modelId="{6F1A97A4-300E-4F9B-9464-8EBBA4B79E8B}" srcId="{7D45D102-EA27-4570-9AED-655B0D752CC9}" destId="{01A4076C-897B-42DD-AB6B-8D57465D16D7}" srcOrd="0" destOrd="0" parTransId="{8EEB120C-40C9-423D-B498-8691CC15FED1}" sibTransId="{D78964A3-AAD9-4000-9FF6-D8EA9924F457}"/>
    <dgm:cxn modelId="{162DDBA6-F7CC-4AEF-9F74-88F7E0B5FA46}" type="presOf" srcId="{8B875971-4B34-4EC8-A578-9FC0ACE9DEA8}" destId="{B4F89586-C9E3-46CC-8AD3-D6D71F5C7AB2}" srcOrd="1" destOrd="0" presId="urn:microsoft.com/office/officeart/2005/8/layout/orgChart1"/>
    <dgm:cxn modelId="{0FB264A9-3A61-4406-B5F7-B301DA54B3A0}" type="presOf" srcId="{B298974E-B09E-408B-B454-30CB7CB24406}" destId="{70FAAEC3-AEB3-42A4-B918-D909B5858D5B}" srcOrd="1" destOrd="0" presId="urn:microsoft.com/office/officeart/2005/8/layout/orgChart1"/>
    <dgm:cxn modelId="{AD38CDA9-0577-4BBA-A560-96171EC409EA}" type="presOf" srcId="{01A4076C-897B-42DD-AB6B-8D57465D16D7}" destId="{DF00F2BD-87B6-4054-80A9-A6F5FBCA83C2}" srcOrd="0" destOrd="0" presId="urn:microsoft.com/office/officeart/2005/8/layout/orgChart1"/>
    <dgm:cxn modelId="{F3D614AA-BEC5-4563-B83E-470B0C041C21}" type="presOf" srcId="{01A4076C-897B-42DD-AB6B-8D57465D16D7}" destId="{C970A6F3-6DFD-4C34-8241-6098B94255BE}" srcOrd="1" destOrd="0" presId="urn:microsoft.com/office/officeart/2005/8/layout/orgChart1"/>
    <dgm:cxn modelId="{8EF246AA-CB45-496D-82E7-9D90E350DAE8}" srcId="{B298974E-B09E-408B-B454-30CB7CB24406}" destId="{E164E4AC-1C9F-466E-8BFD-4E17B10024B6}" srcOrd="0" destOrd="0" parTransId="{261F5C1F-0955-4A9C-8495-FF5D42C5A3B0}" sibTransId="{23B41632-CD84-4ACA-A45C-44B9AD8EAE11}"/>
    <dgm:cxn modelId="{1F869FAD-820A-4063-8C43-D195E82B8D65}" type="presOf" srcId="{8B875971-4B34-4EC8-A578-9FC0ACE9DEA8}" destId="{284F2D82-11F0-4140-BE8B-35D0EB647C01}" srcOrd="0" destOrd="0" presId="urn:microsoft.com/office/officeart/2005/8/layout/orgChart1"/>
    <dgm:cxn modelId="{6BDD97B4-ADBE-485C-BEFF-AE5AE980E72F}" type="presOf" srcId="{0DF499A7-ADFC-4933-A8F1-85283D31E272}" destId="{67F3E2ED-661C-4604-A2DB-F18540042CD8}" srcOrd="0" destOrd="0" presId="urn:microsoft.com/office/officeart/2005/8/layout/orgChart1"/>
    <dgm:cxn modelId="{4F865BC2-B735-4248-AF19-592350BB7F26}" type="presOf" srcId="{7D45D102-EA27-4570-9AED-655B0D752CC9}" destId="{E83D48F2-9DD6-4C7B-A707-4DD67D2070B8}" srcOrd="1" destOrd="0" presId="urn:microsoft.com/office/officeart/2005/8/layout/orgChart1"/>
    <dgm:cxn modelId="{C106F8C2-FFBB-4FE1-B0C4-C4010849B276}" srcId="{F8CCE7A7-9D63-43C7-AEEA-FA457187AC58}" destId="{A8E54EAC-324B-4A7C-B7CA-8ABFD7089791}" srcOrd="1" destOrd="0" parTransId="{B9635D2E-7F10-4C9C-9F20-7066E2769083}" sibTransId="{FCE1E406-2FB4-4517-B8E9-0926224A2B35}"/>
    <dgm:cxn modelId="{88B55DC5-1FBC-4118-8C75-FD90F0C21A3A}" type="presOf" srcId="{A8E54EAC-324B-4A7C-B7CA-8ABFD7089791}" destId="{C780AA3E-EC9E-4D02-9D1C-84938D8BCEF2}" srcOrd="1" destOrd="0" presId="urn:microsoft.com/office/officeart/2005/8/layout/orgChart1"/>
    <dgm:cxn modelId="{8D024FC7-0B71-4DCC-8A62-17C74A6CBC6A}" type="presOf" srcId="{7428BF16-D16D-4879-8AD6-06BF05496BEA}" destId="{5C098674-7611-4057-B2B5-917372FC6FF7}" srcOrd="0" destOrd="0" presId="urn:microsoft.com/office/officeart/2005/8/layout/orgChart1"/>
    <dgm:cxn modelId="{4C64FECC-82E2-4C0B-AC5F-DB8A4733BCD0}" type="presOf" srcId="{F8CCE7A7-9D63-43C7-AEEA-FA457187AC58}" destId="{C1F91E44-93AC-4187-ADBB-A7D723E0D42C}" srcOrd="1" destOrd="0" presId="urn:microsoft.com/office/officeart/2005/8/layout/orgChart1"/>
    <dgm:cxn modelId="{F1F663D4-4C0A-4610-8AFA-B5002F6695E7}" type="presOf" srcId="{B298974E-B09E-408B-B454-30CB7CB24406}" destId="{CB8BC820-8800-4EF9-B645-0FA0AEE00818}" srcOrd="0" destOrd="0" presId="urn:microsoft.com/office/officeart/2005/8/layout/orgChart1"/>
    <dgm:cxn modelId="{6CE5A2D5-B422-4E62-AE43-62C97AA07916}" type="presOf" srcId="{F8CCE7A7-9D63-43C7-AEEA-FA457187AC58}" destId="{CDA87390-A8CC-48D5-9F7E-714580CA481A}" srcOrd="0" destOrd="0" presId="urn:microsoft.com/office/officeart/2005/8/layout/orgChart1"/>
    <dgm:cxn modelId="{015AE6D7-A38A-49AF-9678-A2283E225CB8}" srcId="{E3B95D9A-D0CC-453C-90B3-37FC7CB7923E}" destId="{7D45D102-EA27-4570-9AED-655B0D752CC9}" srcOrd="3" destOrd="0" parTransId="{5B077DAA-0AEE-4C09-8482-DDD1DA569770}" sibTransId="{EEC3AF78-C056-4BBB-B89E-3D9B778C859F}"/>
    <dgm:cxn modelId="{BAC436DA-F1D1-4260-A0B8-7792A7DC8A40}" type="presOf" srcId="{AEFA0EF9-D893-4159-AD8F-3444E2711DF7}" destId="{15135B3F-D7A0-4695-BF0E-A14FF1866D5B}" srcOrd="1" destOrd="0" presId="urn:microsoft.com/office/officeart/2005/8/layout/orgChart1"/>
    <dgm:cxn modelId="{4D15D9DB-D19E-4903-BFA1-779CB04CB678}" type="presOf" srcId="{9C927A49-666C-481B-80E8-4285ECBC0F82}" destId="{A2201759-3306-48EE-9C0C-7CCFA8782807}" srcOrd="0" destOrd="0" presId="urn:microsoft.com/office/officeart/2005/8/layout/orgChart1"/>
    <dgm:cxn modelId="{7C4FDCE0-2CB1-4C5D-8F24-16BCA5234C31}" srcId="{50D6519E-5626-4424-883A-39913358CB88}" destId="{8B875971-4B34-4EC8-A578-9FC0ACE9DEA8}" srcOrd="2" destOrd="0" parTransId="{D4B087DC-7EBE-4893-82D3-A03DBD08DC98}" sibTransId="{7CE7B764-7EB3-4157-B645-8114E5B6B561}"/>
    <dgm:cxn modelId="{F2B2CAEB-9EFB-4450-8297-BA17E663A0E7}" type="presOf" srcId="{AEFA0EF9-D893-4159-AD8F-3444E2711DF7}" destId="{7924F46A-6E59-420E-A1A3-1D652AC66460}" srcOrd="0" destOrd="0" presId="urn:microsoft.com/office/officeart/2005/8/layout/orgChart1"/>
    <dgm:cxn modelId="{706223F2-81CF-4E45-B00C-1A465C3AB55F}" type="presOf" srcId="{AFB7DC2C-3FCB-4994-B86C-DFAB0B998641}" destId="{16DB188F-CEBE-438D-BB27-1AEBD73ABA1A}" srcOrd="0" destOrd="0" presId="urn:microsoft.com/office/officeart/2005/8/layout/orgChart1"/>
    <dgm:cxn modelId="{9940B6F6-95BB-4435-98E5-6AADA1A04ECD}" type="presOf" srcId="{39486BA1-90DA-4044-A999-554F2818B0A7}" destId="{9EB35F52-15C5-48EA-A349-F08E9489F4B8}" srcOrd="0" destOrd="0" presId="urn:microsoft.com/office/officeart/2005/8/layout/orgChart1"/>
    <dgm:cxn modelId="{BE06ACFA-FA9C-4C21-8192-A062BE8064BD}" type="presOf" srcId="{5B077DAA-0AEE-4C09-8482-DDD1DA569770}" destId="{55DF4CDB-33C0-462A-A96E-F8048B8AAF1C}" srcOrd="0" destOrd="0" presId="urn:microsoft.com/office/officeart/2005/8/layout/orgChart1"/>
    <dgm:cxn modelId="{AB2103FB-2BD9-4D2A-A858-9C4A0795B961}" type="presOf" srcId="{01CF23FD-5AE5-4AD4-BEA6-4EC8CA58D350}" destId="{02D8FB04-3414-4E6B-A43B-17E104C616DA}" srcOrd="0" destOrd="0" presId="urn:microsoft.com/office/officeart/2005/8/layout/orgChart1"/>
    <dgm:cxn modelId="{7FA167FB-8B1C-4CE1-9EB5-B88223E1F4D1}" type="presOf" srcId="{7428BF16-D16D-4879-8AD6-06BF05496BEA}" destId="{3EB94AEA-808D-41BA-85BA-55A8C2202A30}" srcOrd="1" destOrd="0" presId="urn:microsoft.com/office/officeart/2005/8/layout/orgChart1"/>
    <dgm:cxn modelId="{A580F4FD-A16E-4F4E-B20C-7564D5227D2B}" srcId="{E3B95D9A-D0CC-453C-90B3-37FC7CB7923E}" destId="{F8CCE7A7-9D63-43C7-AEEA-FA457187AC58}" srcOrd="2" destOrd="0" parTransId="{16581EE1-EC68-4773-BE30-154FCD10DA52}" sibTransId="{1B63BC1C-9D11-412F-873A-6E864A837EDF}"/>
    <dgm:cxn modelId="{F48F294F-773D-4727-937F-E0BDBAC1B642}" type="presParOf" srcId="{687F27B6-AE27-41C9-B93E-821AD7EE988B}" destId="{9791B165-F066-4E37-9FD3-41A178C5D398}" srcOrd="0" destOrd="0" presId="urn:microsoft.com/office/officeart/2005/8/layout/orgChart1"/>
    <dgm:cxn modelId="{B05B1FC7-0440-47B1-993D-F38E6F2CC4A8}" type="presParOf" srcId="{9791B165-F066-4E37-9FD3-41A178C5D398}" destId="{5F8AA9DF-D660-49B0-B78A-DCFCC5ACFC67}" srcOrd="0" destOrd="0" presId="urn:microsoft.com/office/officeart/2005/8/layout/orgChart1"/>
    <dgm:cxn modelId="{C1E70A9E-E78E-486D-8984-ED69808E90FB}" type="presParOf" srcId="{5F8AA9DF-D660-49B0-B78A-DCFCC5ACFC67}" destId="{826A99D9-7EB5-4FB8-9BD0-11EE405A353E}" srcOrd="0" destOrd="0" presId="urn:microsoft.com/office/officeart/2005/8/layout/orgChart1"/>
    <dgm:cxn modelId="{14EAFDB3-054D-42B6-B35B-5DD0239A9894}" type="presParOf" srcId="{5F8AA9DF-D660-49B0-B78A-DCFCC5ACFC67}" destId="{C5CE6B1F-62E3-4099-9CCD-38156E3C4B8C}" srcOrd="1" destOrd="0" presId="urn:microsoft.com/office/officeart/2005/8/layout/orgChart1"/>
    <dgm:cxn modelId="{1A21CCA6-56E7-493D-8094-E3A2D71E6042}" type="presParOf" srcId="{9791B165-F066-4E37-9FD3-41A178C5D398}" destId="{82BE2BF1-DC3B-4CE6-9419-DAF48E4C7FAD}" srcOrd="1" destOrd="0" presId="urn:microsoft.com/office/officeart/2005/8/layout/orgChart1"/>
    <dgm:cxn modelId="{38D419F7-1D01-4217-9FD4-CC4CDDA7F8E8}" type="presParOf" srcId="{82BE2BF1-DC3B-4CE6-9419-DAF48E4C7FAD}" destId="{9EB35F52-15C5-48EA-A349-F08E9489F4B8}" srcOrd="0" destOrd="0" presId="urn:microsoft.com/office/officeart/2005/8/layout/orgChart1"/>
    <dgm:cxn modelId="{0B192405-34A5-4DD9-9491-A82DF0498D22}" type="presParOf" srcId="{82BE2BF1-DC3B-4CE6-9419-DAF48E4C7FAD}" destId="{D80BFE82-FCAA-45F0-8E9C-D65DCF33D8E5}" srcOrd="1" destOrd="0" presId="urn:microsoft.com/office/officeart/2005/8/layout/orgChart1"/>
    <dgm:cxn modelId="{F0AE6453-6C05-47D8-8591-4B610C9DBE33}" type="presParOf" srcId="{D80BFE82-FCAA-45F0-8E9C-D65DCF33D8E5}" destId="{42C1B0A6-677D-4DF3-A074-F76C42D979CF}" srcOrd="0" destOrd="0" presId="urn:microsoft.com/office/officeart/2005/8/layout/orgChart1"/>
    <dgm:cxn modelId="{39FFF955-C3F9-445D-B77A-3E0B6C00F67B}" type="presParOf" srcId="{42C1B0A6-677D-4DF3-A074-F76C42D979CF}" destId="{CB8BC820-8800-4EF9-B645-0FA0AEE00818}" srcOrd="0" destOrd="0" presId="urn:microsoft.com/office/officeart/2005/8/layout/orgChart1"/>
    <dgm:cxn modelId="{6D6B57EF-B0CB-45D8-A94F-AA65466FFCDD}" type="presParOf" srcId="{42C1B0A6-677D-4DF3-A074-F76C42D979CF}" destId="{70FAAEC3-AEB3-42A4-B918-D909B5858D5B}" srcOrd="1" destOrd="0" presId="urn:microsoft.com/office/officeart/2005/8/layout/orgChart1"/>
    <dgm:cxn modelId="{588122B4-02C1-48EC-A1C5-6CB7F9F529A0}" type="presParOf" srcId="{D80BFE82-FCAA-45F0-8E9C-D65DCF33D8E5}" destId="{DE0E20AA-670F-495C-9E16-BC4A1161F194}" srcOrd="1" destOrd="0" presId="urn:microsoft.com/office/officeart/2005/8/layout/orgChart1"/>
    <dgm:cxn modelId="{84EC6F78-AA97-461D-9D10-F54F3DEACC98}" type="presParOf" srcId="{DE0E20AA-670F-495C-9E16-BC4A1161F194}" destId="{D48639A3-28BB-4ED6-BAFE-59E78AB20AB3}" srcOrd="0" destOrd="0" presId="urn:microsoft.com/office/officeart/2005/8/layout/orgChart1"/>
    <dgm:cxn modelId="{28FAA431-7DB1-4606-8B0B-5FE894D39E2C}" type="presParOf" srcId="{DE0E20AA-670F-495C-9E16-BC4A1161F194}" destId="{A7B69265-BA0E-4253-964F-CB6489C08779}" srcOrd="1" destOrd="0" presId="urn:microsoft.com/office/officeart/2005/8/layout/orgChart1"/>
    <dgm:cxn modelId="{20482A8F-2739-4DE4-852D-4F43DB685F87}" type="presParOf" srcId="{A7B69265-BA0E-4253-964F-CB6489C08779}" destId="{A92691BE-5D87-4FDB-B5E4-2573CF306CCA}" srcOrd="0" destOrd="0" presId="urn:microsoft.com/office/officeart/2005/8/layout/orgChart1"/>
    <dgm:cxn modelId="{8708259E-154E-4D33-8AC6-3D81C13B187A}" type="presParOf" srcId="{A92691BE-5D87-4FDB-B5E4-2573CF306CCA}" destId="{560B8F24-E8D0-438C-ABA0-31D977A15C5C}" srcOrd="0" destOrd="0" presId="urn:microsoft.com/office/officeart/2005/8/layout/orgChart1"/>
    <dgm:cxn modelId="{A85A1563-0526-446A-B8C2-57284E82A689}" type="presParOf" srcId="{A92691BE-5D87-4FDB-B5E4-2573CF306CCA}" destId="{C8D7B337-D20A-4B25-9B73-FE4B4490DDAF}" srcOrd="1" destOrd="0" presId="urn:microsoft.com/office/officeart/2005/8/layout/orgChart1"/>
    <dgm:cxn modelId="{A7AF3016-7486-4FFB-A0C6-67F8B8E4A2D8}" type="presParOf" srcId="{A7B69265-BA0E-4253-964F-CB6489C08779}" destId="{92C65E03-C944-4755-A86E-B4729640598A}" srcOrd="1" destOrd="0" presId="urn:microsoft.com/office/officeart/2005/8/layout/orgChart1"/>
    <dgm:cxn modelId="{E6325B18-D731-4189-ACAE-17B0BD2B9DB6}" type="presParOf" srcId="{A7B69265-BA0E-4253-964F-CB6489C08779}" destId="{AFF7A03C-DC06-4097-A9B5-70C9DE26452A}" srcOrd="2" destOrd="0" presId="urn:microsoft.com/office/officeart/2005/8/layout/orgChart1"/>
    <dgm:cxn modelId="{5E28D5A0-B822-4265-A6A3-9E61BC7247F5}" type="presParOf" srcId="{D80BFE82-FCAA-45F0-8E9C-D65DCF33D8E5}" destId="{AE7891C5-744D-4B4E-B751-33BA4D8DF9FD}" srcOrd="2" destOrd="0" presId="urn:microsoft.com/office/officeart/2005/8/layout/orgChart1"/>
    <dgm:cxn modelId="{2041FCC9-AD54-4861-98C0-1C00E6B382A9}" type="presParOf" srcId="{82BE2BF1-DC3B-4CE6-9419-DAF48E4C7FAD}" destId="{243344FD-EF9E-4654-9063-362B88CB115C}" srcOrd="2" destOrd="0" presId="urn:microsoft.com/office/officeart/2005/8/layout/orgChart1"/>
    <dgm:cxn modelId="{AA3F891D-8055-4BFA-996F-DB8A0D19EEC0}" type="presParOf" srcId="{82BE2BF1-DC3B-4CE6-9419-DAF48E4C7FAD}" destId="{76F10828-F304-458F-834F-D15163941E95}" srcOrd="3" destOrd="0" presId="urn:microsoft.com/office/officeart/2005/8/layout/orgChart1"/>
    <dgm:cxn modelId="{FFDFD034-F289-4929-80DE-F9B6FA858F9F}" type="presParOf" srcId="{76F10828-F304-458F-834F-D15163941E95}" destId="{C5F811FB-8ECB-479D-B9A8-9B747C128D28}" srcOrd="0" destOrd="0" presId="urn:microsoft.com/office/officeart/2005/8/layout/orgChart1"/>
    <dgm:cxn modelId="{DF627D1C-9CBB-49B2-BEC9-60F9429C2360}" type="presParOf" srcId="{C5F811FB-8ECB-479D-B9A8-9B747C128D28}" destId="{3479E685-7FF2-4913-86FD-D3C8D2AF06CB}" srcOrd="0" destOrd="0" presId="urn:microsoft.com/office/officeart/2005/8/layout/orgChart1"/>
    <dgm:cxn modelId="{15EB93D3-7B61-42A7-AF8C-150FD3628105}" type="presParOf" srcId="{C5F811FB-8ECB-479D-B9A8-9B747C128D28}" destId="{E1C84267-B180-4D67-9F91-F5D65F039509}" srcOrd="1" destOrd="0" presId="urn:microsoft.com/office/officeart/2005/8/layout/orgChart1"/>
    <dgm:cxn modelId="{90703F6F-CD7A-4D7C-AAC3-345AB5F34016}" type="presParOf" srcId="{76F10828-F304-458F-834F-D15163941E95}" destId="{F2EFF736-AAEA-4F59-A638-16A79E7D9F76}" srcOrd="1" destOrd="0" presId="urn:microsoft.com/office/officeart/2005/8/layout/orgChart1"/>
    <dgm:cxn modelId="{2E9FC0CF-92C6-4750-B14C-3C917AFA0000}" type="presParOf" srcId="{F2EFF736-AAEA-4F59-A638-16A79E7D9F76}" destId="{B8BE946C-0D8B-4893-99E1-49D5FDA53004}" srcOrd="0" destOrd="0" presId="urn:microsoft.com/office/officeart/2005/8/layout/orgChart1"/>
    <dgm:cxn modelId="{A5E2A934-25B4-42DA-9A37-4211C7905478}" type="presParOf" srcId="{F2EFF736-AAEA-4F59-A638-16A79E7D9F76}" destId="{DCC5B17C-D2C8-4E45-8B71-250D6C7EE9DC}" srcOrd="1" destOrd="0" presId="urn:microsoft.com/office/officeart/2005/8/layout/orgChart1"/>
    <dgm:cxn modelId="{28645AFA-653C-493E-92D1-550EEA27C6D9}" type="presParOf" srcId="{DCC5B17C-D2C8-4E45-8B71-250D6C7EE9DC}" destId="{283A1266-F603-461D-8531-33E63C0B690D}" srcOrd="0" destOrd="0" presId="urn:microsoft.com/office/officeart/2005/8/layout/orgChart1"/>
    <dgm:cxn modelId="{A2DD2221-410D-465E-8392-B66CB0552B09}" type="presParOf" srcId="{283A1266-F603-461D-8531-33E63C0B690D}" destId="{02D8FB04-3414-4E6B-A43B-17E104C616DA}" srcOrd="0" destOrd="0" presId="urn:microsoft.com/office/officeart/2005/8/layout/orgChart1"/>
    <dgm:cxn modelId="{AE82360E-39B2-474B-9A87-C3F87C45D761}" type="presParOf" srcId="{283A1266-F603-461D-8531-33E63C0B690D}" destId="{4DF8DFB3-1036-4208-ABAF-D7B5A97FE488}" srcOrd="1" destOrd="0" presId="urn:microsoft.com/office/officeart/2005/8/layout/orgChart1"/>
    <dgm:cxn modelId="{32C3D05E-DA24-49B6-B85C-1BBB847DC39B}" type="presParOf" srcId="{DCC5B17C-D2C8-4E45-8B71-250D6C7EE9DC}" destId="{FA76A605-A60D-44E3-A877-0D3A4CC2F6F4}" srcOrd="1" destOrd="0" presId="urn:microsoft.com/office/officeart/2005/8/layout/orgChart1"/>
    <dgm:cxn modelId="{795331E1-C9F8-4455-9D4B-74B35904522B}" type="presParOf" srcId="{DCC5B17C-D2C8-4E45-8B71-250D6C7EE9DC}" destId="{27075DB0-BE6C-4A64-967E-F817EA7CD86C}" srcOrd="2" destOrd="0" presId="urn:microsoft.com/office/officeart/2005/8/layout/orgChart1"/>
    <dgm:cxn modelId="{E64A1D1D-206B-47B4-B90C-1DD58003685F}" type="presParOf" srcId="{F2EFF736-AAEA-4F59-A638-16A79E7D9F76}" destId="{D1B6BB0A-30F5-4392-AD1B-783DFD3FC9F0}" srcOrd="2" destOrd="0" presId="urn:microsoft.com/office/officeart/2005/8/layout/orgChart1"/>
    <dgm:cxn modelId="{6E690816-D4D4-4126-9E00-3F14B14086D8}" type="presParOf" srcId="{F2EFF736-AAEA-4F59-A638-16A79E7D9F76}" destId="{24187B27-4879-42EC-B74C-AF9F82855892}" srcOrd="3" destOrd="0" presId="urn:microsoft.com/office/officeart/2005/8/layout/orgChart1"/>
    <dgm:cxn modelId="{0E2C6A02-37E0-4AA5-9943-E2E14AF089EF}" type="presParOf" srcId="{24187B27-4879-42EC-B74C-AF9F82855892}" destId="{4DC38928-F6E6-46AE-9D1F-08F5645F20A6}" srcOrd="0" destOrd="0" presId="urn:microsoft.com/office/officeart/2005/8/layout/orgChart1"/>
    <dgm:cxn modelId="{7A427625-E0C4-4C0E-B06F-DD5351CD728F}" type="presParOf" srcId="{4DC38928-F6E6-46AE-9D1F-08F5645F20A6}" destId="{7924F46A-6E59-420E-A1A3-1D652AC66460}" srcOrd="0" destOrd="0" presId="urn:microsoft.com/office/officeart/2005/8/layout/orgChart1"/>
    <dgm:cxn modelId="{91774A11-05CB-46A7-B6F6-C71599473000}" type="presParOf" srcId="{4DC38928-F6E6-46AE-9D1F-08F5645F20A6}" destId="{15135B3F-D7A0-4695-BF0E-A14FF1866D5B}" srcOrd="1" destOrd="0" presId="urn:microsoft.com/office/officeart/2005/8/layout/orgChart1"/>
    <dgm:cxn modelId="{17096D08-546E-413F-B705-104DFBC0605E}" type="presParOf" srcId="{24187B27-4879-42EC-B74C-AF9F82855892}" destId="{FAF59973-9B28-44E6-808F-B2E75CED0438}" srcOrd="1" destOrd="0" presId="urn:microsoft.com/office/officeart/2005/8/layout/orgChart1"/>
    <dgm:cxn modelId="{EE1148E0-16E4-4E51-B21D-010C3FECA8E0}" type="presParOf" srcId="{24187B27-4879-42EC-B74C-AF9F82855892}" destId="{472BE5C7-F6C6-49A9-AC16-EE11DD4BD862}" srcOrd="2" destOrd="0" presId="urn:microsoft.com/office/officeart/2005/8/layout/orgChart1"/>
    <dgm:cxn modelId="{FF41DDA7-B3E2-4BAA-9EDF-1249F8B227D5}" type="presParOf" srcId="{F2EFF736-AAEA-4F59-A638-16A79E7D9F76}" destId="{CF1E680D-7ED9-404A-AD8F-1E9750A60BDD}" srcOrd="4" destOrd="0" presId="urn:microsoft.com/office/officeart/2005/8/layout/orgChart1"/>
    <dgm:cxn modelId="{1198C1A9-3A5E-4064-9499-6AEBD1DED409}" type="presParOf" srcId="{F2EFF736-AAEA-4F59-A638-16A79E7D9F76}" destId="{9DBDCC2D-6C16-441F-90EF-6EC1462D4CC2}" srcOrd="5" destOrd="0" presId="urn:microsoft.com/office/officeart/2005/8/layout/orgChart1"/>
    <dgm:cxn modelId="{203833C0-D489-4E66-81C8-52D75777F870}" type="presParOf" srcId="{9DBDCC2D-6C16-441F-90EF-6EC1462D4CC2}" destId="{BDE2AC38-F78E-473D-AB78-0FE36377E69B}" srcOrd="0" destOrd="0" presId="urn:microsoft.com/office/officeart/2005/8/layout/orgChart1"/>
    <dgm:cxn modelId="{A6B609DF-4F26-42EB-AB9D-87DF08B29A98}" type="presParOf" srcId="{BDE2AC38-F78E-473D-AB78-0FE36377E69B}" destId="{284F2D82-11F0-4140-BE8B-35D0EB647C01}" srcOrd="0" destOrd="0" presId="urn:microsoft.com/office/officeart/2005/8/layout/orgChart1"/>
    <dgm:cxn modelId="{D0981887-BB88-4E09-978E-746C65B5D868}" type="presParOf" srcId="{BDE2AC38-F78E-473D-AB78-0FE36377E69B}" destId="{B4F89586-C9E3-46CC-8AD3-D6D71F5C7AB2}" srcOrd="1" destOrd="0" presId="urn:microsoft.com/office/officeart/2005/8/layout/orgChart1"/>
    <dgm:cxn modelId="{C2954293-3588-42B3-B09C-B80A0AA0DBB5}" type="presParOf" srcId="{9DBDCC2D-6C16-441F-90EF-6EC1462D4CC2}" destId="{1FB7CCEC-A975-4CDE-94F7-409635D13F05}" srcOrd="1" destOrd="0" presId="urn:microsoft.com/office/officeart/2005/8/layout/orgChart1"/>
    <dgm:cxn modelId="{08DCE72A-E646-4745-AA72-178938FE96DB}" type="presParOf" srcId="{9DBDCC2D-6C16-441F-90EF-6EC1462D4CC2}" destId="{200E046B-E4F5-4A4D-8FA8-80150AC8AFF4}" srcOrd="2" destOrd="0" presId="urn:microsoft.com/office/officeart/2005/8/layout/orgChart1"/>
    <dgm:cxn modelId="{3EC8C119-C098-43B9-A487-F591259CAB68}" type="presParOf" srcId="{76F10828-F304-458F-834F-D15163941E95}" destId="{9DFD87CB-7895-4A5D-A680-EB8EBFB8A823}" srcOrd="2" destOrd="0" presId="urn:microsoft.com/office/officeart/2005/8/layout/orgChart1"/>
    <dgm:cxn modelId="{C80FDFA8-4FB5-4178-8C93-9C6C10310ED9}" type="presParOf" srcId="{82BE2BF1-DC3B-4CE6-9419-DAF48E4C7FAD}" destId="{21EE68BD-51FE-4E7D-BAEB-14E9405653B1}" srcOrd="4" destOrd="0" presId="urn:microsoft.com/office/officeart/2005/8/layout/orgChart1"/>
    <dgm:cxn modelId="{5B808BF9-94D3-4D7F-87FB-4309905A2AFF}" type="presParOf" srcId="{82BE2BF1-DC3B-4CE6-9419-DAF48E4C7FAD}" destId="{2ACE9079-4E7E-4F00-B79D-1C9B09B043B9}" srcOrd="5" destOrd="0" presId="urn:microsoft.com/office/officeart/2005/8/layout/orgChart1"/>
    <dgm:cxn modelId="{8CF216AA-C72F-4AD9-971F-A95DB03F1099}" type="presParOf" srcId="{2ACE9079-4E7E-4F00-B79D-1C9B09B043B9}" destId="{18648D1E-FB91-443E-BA19-1B5068108D87}" srcOrd="0" destOrd="0" presId="urn:microsoft.com/office/officeart/2005/8/layout/orgChart1"/>
    <dgm:cxn modelId="{14790E42-CC20-4BC6-B4B4-C9962821AF0F}" type="presParOf" srcId="{18648D1E-FB91-443E-BA19-1B5068108D87}" destId="{CDA87390-A8CC-48D5-9F7E-714580CA481A}" srcOrd="0" destOrd="0" presId="urn:microsoft.com/office/officeart/2005/8/layout/orgChart1"/>
    <dgm:cxn modelId="{4F148CA7-C254-4E75-9F39-B023954A4DAE}" type="presParOf" srcId="{18648D1E-FB91-443E-BA19-1B5068108D87}" destId="{C1F91E44-93AC-4187-ADBB-A7D723E0D42C}" srcOrd="1" destOrd="0" presId="urn:microsoft.com/office/officeart/2005/8/layout/orgChart1"/>
    <dgm:cxn modelId="{4604FCF8-BB01-41D0-B5F9-8DD979B8F6D7}" type="presParOf" srcId="{2ACE9079-4E7E-4F00-B79D-1C9B09B043B9}" destId="{AAC88F1F-1EC7-46A0-8F98-71F409934DB8}" srcOrd="1" destOrd="0" presId="urn:microsoft.com/office/officeart/2005/8/layout/orgChart1"/>
    <dgm:cxn modelId="{A3901680-50A7-489A-B798-3F218172F896}" type="presParOf" srcId="{AAC88F1F-1EC7-46A0-8F98-71F409934DB8}" destId="{16AF7B98-B159-49BF-B725-1CFB17D05C27}" srcOrd="0" destOrd="0" presId="urn:microsoft.com/office/officeart/2005/8/layout/orgChart1"/>
    <dgm:cxn modelId="{747C0A98-657D-4EF9-BB6A-A9F937D1CF64}" type="presParOf" srcId="{AAC88F1F-1EC7-46A0-8F98-71F409934DB8}" destId="{4E29463B-9A18-4D0D-A5BD-D95327FFCA7C}" srcOrd="1" destOrd="0" presId="urn:microsoft.com/office/officeart/2005/8/layout/orgChart1"/>
    <dgm:cxn modelId="{5D15D3D1-E232-4293-AB9F-119B5BAAC9E7}" type="presParOf" srcId="{4E29463B-9A18-4D0D-A5BD-D95327FFCA7C}" destId="{35605F05-B57B-424B-AF0B-B15DDB2DCEB5}" srcOrd="0" destOrd="0" presId="urn:microsoft.com/office/officeart/2005/8/layout/orgChart1"/>
    <dgm:cxn modelId="{BF977895-A6E9-41F9-9F84-EDE5A7DB78A3}" type="presParOf" srcId="{35605F05-B57B-424B-AF0B-B15DDB2DCEB5}" destId="{B7F416EC-105D-4D13-B170-AD989951E49F}" srcOrd="0" destOrd="0" presId="urn:microsoft.com/office/officeart/2005/8/layout/orgChart1"/>
    <dgm:cxn modelId="{A30819B7-D7FC-466B-B50B-8C60C99C3D00}" type="presParOf" srcId="{35605F05-B57B-424B-AF0B-B15DDB2DCEB5}" destId="{C780AA3E-EC9E-4D02-9D1C-84938D8BCEF2}" srcOrd="1" destOrd="0" presId="urn:microsoft.com/office/officeart/2005/8/layout/orgChart1"/>
    <dgm:cxn modelId="{65CF6A3A-E919-424B-9557-B1611A0CF922}" type="presParOf" srcId="{4E29463B-9A18-4D0D-A5BD-D95327FFCA7C}" destId="{45ACBC41-C942-4E73-899F-B0E5E0CA3891}" srcOrd="1" destOrd="0" presId="urn:microsoft.com/office/officeart/2005/8/layout/orgChart1"/>
    <dgm:cxn modelId="{515550E4-5BD1-47D3-84A2-43F35D5A2EA1}" type="presParOf" srcId="{4E29463B-9A18-4D0D-A5BD-D95327FFCA7C}" destId="{3D4BC0CE-EB03-425D-85C6-7C4DE04CA059}" srcOrd="2" destOrd="0" presId="urn:microsoft.com/office/officeart/2005/8/layout/orgChart1"/>
    <dgm:cxn modelId="{A7BB1D44-B3D2-4D59-B1A2-9280CF06E96C}" type="presParOf" srcId="{AAC88F1F-1EC7-46A0-8F98-71F409934DB8}" destId="{67F3E2ED-661C-4604-A2DB-F18540042CD8}" srcOrd="2" destOrd="0" presId="urn:microsoft.com/office/officeart/2005/8/layout/orgChart1"/>
    <dgm:cxn modelId="{E3232BC3-1D19-460A-871E-2FB2DFE6BA02}" type="presParOf" srcId="{AAC88F1F-1EC7-46A0-8F98-71F409934DB8}" destId="{3BB4E5C2-B028-4544-A764-952C1899BAB6}" srcOrd="3" destOrd="0" presId="urn:microsoft.com/office/officeart/2005/8/layout/orgChart1"/>
    <dgm:cxn modelId="{97F2884C-73F1-4DF5-A53A-97B3524A403D}" type="presParOf" srcId="{3BB4E5C2-B028-4544-A764-952C1899BAB6}" destId="{4B0F9938-166F-4789-B4A5-06910979DE55}" srcOrd="0" destOrd="0" presId="urn:microsoft.com/office/officeart/2005/8/layout/orgChart1"/>
    <dgm:cxn modelId="{3A92BD61-5581-4AF3-8B5B-6B7C933AD6F3}" type="presParOf" srcId="{4B0F9938-166F-4789-B4A5-06910979DE55}" destId="{5C098674-7611-4057-B2B5-917372FC6FF7}" srcOrd="0" destOrd="0" presId="urn:microsoft.com/office/officeart/2005/8/layout/orgChart1"/>
    <dgm:cxn modelId="{25ED2C82-FF43-46A5-B50D-459C680B632E}" type="presParOf" srcId="{4B0F9938-166F-4789-B4A5-06910979DE55}" destId="{3EB94AEA-808D-41BA-85BA-55A8C2202A30}" srcOrd="1" destOrd="0" presId="urn:microsoft.com/office/officeart/2005/8/layout/orgChart1"/>
    <dgm:cxn modelId="{6529E871-BA9B-4F94-9C4A-B3206912C112}" type="presParOf" srcId="{3BB4E5C2-B028-4544-A764-952C1899BAB6}" destId="{B05B03AE-0009-4A87-94A5-339DD3B3F26D}" srcOrd="1" destOrd="0" presId="urn:microsoft.com/office/officeart/2005/8/layout/orgChart1"/>
    <dgm:cxn modelId="{B6CB0AA4-0FC0-4638-B8CC-C90BD0962071}" type="presParOf" srcId="{3BB4E5C2-B028-4544-A764-952C1899BAB6}" destId="{CB407A83-A93D-4AC0-9EA9-8125B85ECE04}" srcOrd="2" destOrd="0" presId="urn:microsoft.com/office/officeart/2005/8/layout/orgChart1"/>
    <dgm:cxn modelId="{1919B280-EF7A-4066-B6EE-2DB7094FBA5F}" type="presParOf" srcId="{2ACE9079-4E7E-4F00-B79D-1C9B09B043B9}" destId="{A1773EC7-157B-47C4-A975-E47A8BD2326F}" srcOrd="2" destOrd="0" presId="urn:microsoft.com/office/officeart/2005/8/layout/orgChart1"/>
    <dgm:cxn modelId="{30C812D0-3BC8-4436-8093-5E5265E02E41}" type="presParOf" srcId="{A1773EC7-157B-47C4-A975-E47A8BD2326F}" destId="{A2201759-3306-48EE-9C0C-7CCFA8782807}" srcOrd="0" destOrd="0" presId="urn:microsoft.com/office/officeart/2005/8/layout/orgChart1"/>
    <dgm:cxn modelId="{2C05A834-D4B6-4A27-A638-3B96AEABF158}" type="presParOf" srcId="{A1773EC7-157B-47C4-A975-E47A8BD2326F}" destId="{3B52404D-1E59-4375-AE92-28A238BFC736}" srcOrd="1" destOrd="0" presId="urn:microsoft.com/office/officeart/2005/8/layout/orgChart1"/>
    <dgm:cxn modelId="{038472B9-DCDA-43C2-BD7D-CE20A4C46B48}" type="presParOf" srcId="{3B52404D-1E59-4375-AE92-28A238BFC736}" destId="{46D5A219-A059-4515-84F2-624091F3E145}" srcOrd="0" destOrd="0" presId="urn:microsoft.com/office/officeart/2005/8/layout/orgChart1"/>
    <dgm:cxn modelId="{D15BAF5C-B32A-4502-B816-3F2E0A81FE76}" type="presParOf" srcId="{46D5A219-A059-4515-84F2-624091F3E145}" destId="{B8BD49A2-B8FF-469A-B41A-06654D2FBD38}" srcOrd="0" destOrd="0" presId="urn:microsoft.com/office/officeart/2005/8/layout/orgChart1"/>
    <dgm:cxn modelId="{E89EF44E-BE5E-413F-9DA3-55F7529F7C63}" type="presParOf" srcId="{46D5A219-A059-4515-84F2-624091F3E145}" destId="{829ABD39-B0F6-493D-9F45-83D537993690}" srcOrd="1" destOrd="0" presId="urn:microsoft.com/office/officeart/2005/8/layout/orgChart1"/>
    <dgm:cxn modelId="{343A3EDC-0F23-4B0A-9CD5-FF96327209D6}" type="presParOf" srcId="{3B52404D-1E59-4375-AE92-28A238BFC736}" destId="{1222A877-ECEC-4D5D-8836-55D4DD1D9B3E}" srcOrd="1" destOrd="0" presId="urn:microsoft.com/office/officeart/2005/8/layout/orgChart1"/>
    <dgm:cxn modelId="{A723A6CB-CD3E-427C-A429-F3AFEF7B5455}" type="presParOf" srcId="{3B52404D-1E59-4375-AE92-28A238BFC736}" destId="{03B0BEDF-C9A4-440E-8635-892A39C64A0F}" srcOrd="2" destOrd="0" presId="urn:microsoft.com/office/officeart/2005/8/layout/orgChart1"/>
    <dgm:cxn modelId="{8C1FC0EB-B613-45DE-AC40-4F004AEBBEE5}" type="presParOf" srcId="{82BE2BF1-DC3B-4CE6-9419-DAF48E4C7FAD}" destId="{55DF4CDB-33C0-462A-A96E-F8048B8AAF1C}" srcOrd="6" destOrd="0" presId="urn:microsoft.com/office/officeart/2005/8/layout/orgChart1"/>
    <dgm:cxn modelId="{1CC2BCA5-16CB-46EF-8EB4-DEC3F0D97F61}" type="presParOf" srcId="{82BE2BF1-DC3B-4CE6-9419-DAF48E4C7FAD}" destId="{D1A4DE6A-A02C-4669-A1BB-7748AD783220}" srcOrd="7" destOrd="0" presId="urn:microsoft.com/office/officeart/2005/8/layout/orgChart1"/>
    <dgm:cxn modelId="{32B6FD2F-4A13-41EE-AB53-F7DC2EE8FC45}" type="presParOf" srcId="{D1A4DE6A-A02C-4669-A1BB-7748AD783220}" destId="{C0374E39-AF5F-4ED2-BA90-0D3A9195ACD2}" srcOrd="0" destOrd="0" presId="urn:microsoft.com/office/officeart/2005/8/layout/orgChart1"/>
    <dgm:cxn modelId="{631A522C-B4BD-4C70-B6ED-778AFA425204}" type="presParOf" srcId="{C0374E39-AF5F-4ED2-BA90-0D3A9195ACD2}" destId="{965F5507-BBB9-4EBA-9E40-59EE1508AA6B}" srcOrd="0" destOrd="0" presId="urn:microsoft.com/office/officeart/2005/8/layout/orgChart1"/>
    <dgm:cxn modelId="{CF1F75BD-7716-4F49-B916-42F9BEE32C8E}" type="presParOf" srcId="{C0374E39-AF5F-4ED2-BA90-0D3A9195ACD2}" destId="{E83D48F2-9DD6-4C7B-A707-4DD67D2070B8}" srcOrd="1" destOrd="0" presId="urn:microsoft.com/office/officeart/2005/8/layout/orgChart1"/>
    <dgm:cxn modelId="{8EE42B0E-1581-4613-9A78-B8356601F9F1}" type="presParOf" srcId="{D1A4DE6A-A02C-4669-A1BB-7748AD783220}" destId="{E50A186D-2F1E-493F-B435-1A09E59103A8}" srcOrd="1" destOrd="0" presId="urn:microsoft.com/office/officeart/2005/8/layout/orgChart1"/>
    <dgm:cxn modelId="{40806EFE-CA0A-4143-8B7B-94304D0075C4}" type="presParOf" srcId="{E50A186D-2F1E-493F-B435-1A09E59103A8}" destId="{D12D7C2B-0533-4235-84C9-3A1F89DB2CC6}" srcOrd="0" destOrd="0" presId="urn:microsoft.com/office/officeart/2005/8/layout/orgChart1"/>
    <dgm:cxn modelId="{397CD95B-19C7-46BB-9FCB-06E81D36228D}" type="presParOf" srcId="{E50A186D-2F1E-493F-B435-1A09E59103A8}" destId="{16A5446C-7CBE-43D9-BD9F-A2DAD56B4CCD}" srcOrd="1" destOrd="0" presId="urn:microsoft.com/office/officeart/2005/8/layout/orgChart1"/>
    <dgm:cxn modelId="{0DC58941-69DF-4BE2-A315-E340790B5CF7}" type="presParOf" srcId="{16A5446C-7CBE-43D9-BD9F-A2DAD56B4CCD}" destId="{A3D72A63-C24C-4BAB-9416-3E70583492D0}" srcOrd="0" destOrd="0" presId="urn:microsoft.com/office/officeart/2005/8/layout/orgChart1"/>
    <dgm:cxn modelId="{0E60CB3A-7D8D-49FF-ADA7-AD0E1DAF4264}" type="presParOf" srcId="{A3D72A63-C24C-4BAB-9416-3E70583492D0}" destId="{DF00F2BD-87B6-4054-80A9-A6F5FBCA83C2}" srcOrd="0" destOrd="0" presId="urn:microsoft.com/office/officeart/2005/8/layout/orgChart1"/>
    <dgm:cxn modelId="{3289FE89-2B41-45A1-B1A5-B671CF5DC778}" type="presParOf" srcId="{A3D72A63-C24C-4BAB-9416-3E70583492D0}" destId="{C970A6F3-6DFD-4C34-8241-6098B94255BE}" srcOrd="1" destOrd="0" presId="urn:microsoft.com/office/officeart/2005/8/layout/orgChart1"/>
    <dgm:cxn modelId="{EEFE6A1A-2C60-4CEE-8BB3-D3D9AA2DD6FC}" type="presParOf" srcId="{16A5446C-7CBE-43D9-BD9F-A2DAD56B4CCD}" destId="{FCD316B7-E34B-4EA0-A798-C7740FCA4264}" srcOrd="1" destOrd="0" presId="urn:microsoft.com/office/officeart/2005/8/layout/orgChart1"/>
    <dgm:cxn modelId="{11F15910-A52E-4A57-BB59-11C74DA1503C}" type="presParOf" srcId="{16A5446C-7CBE-43D9-BD9F-A2DAD56B4CCD}" destId="{2555FACA-FDCB-4088-A7F7-ED14952B03DB}" srcOrd="2" destOrd="0" presId="urn:microsoft.com/office/officeart/2005/8/layout/orgChart1"/>
    <dgm:cxn modelId="{E8AA4D56-1B65-438B-BD3A-516DB406BA02}" type="presParOf" srcId="{E50A186D-2F1E-493F-B435-1A09E59103A8}" destId="{ADFD8315-01E6-43C1-A9A2-93C2EE7953B2}" srcOrd="2" destOrd="0" presId="urn:microsoft.com/office/officeart/2005/8/layout/orgChart1"/>
    <dgm:cxn modelId="{66A61C2B-05B2-43F9-8EED-9CC4892C518A}" type="presParOf" srcId="{E50A186D-2F1E-493F-B435-1A09E59103A8}" destId="{6A3FFFFF-1361-4558-8034-ACF20818A08E}" srcOrd="3" destOrd="0" presId="urn:microsoft.com/office/officeart/2005/8/layout/orgChart1"/>
    <dgm:cxn modelId="{8094A17B-610A-4CC4-923E-85A7182AAA23}" type="presParOf" srcId="{6A3FFFFF-1361-4558-8034-ACF20818A08E}" destId="{7BA76CC5-FB4D-4656-AAFA-4F2C9588BD63}" srcOrd="0" destOrd="0" presId="urn:microsoft.com/office/officeart/2005/8/layout/orgChart1"/>
    <dgm:cxn modelId="{E3C33FBD-63E8-4EA3-8716-5244CC33F51A}" type="presParOf" srcId="{7BA76CC5-FB4D-4656-AAFA-4F2C9588BD63}" destId="{16DB188F-CEBE-438D-BB27-1AEBD73ABA1A}" srcOrd="0" destOrd="0" presId="urn:microsoft.com/office/officeart/2005/8/layout/orgChart1"/>
    <dgm:cxn modelId="{7D7CCA0D-951D-4EAC-8AD6-618CD1D30FBB}" type="presParOf" srcId="{7BA76CC5-FB4D-4656-AAFA-4F2C9588BD63}" destId="{647C0B29-91E0-4ADC-A946-A0682FC3EC4F}" srcOrd="1" destOrd="0" presId="urn:microsoft.com/office/officeart/2005/8/layout/orgChart1"/>
    <dgm:cxn modelId="{46525F27-0B13-4D9E-B696-805373E58EE7}" type="presParOf" srcId="{6A3FFFFF-1361-4558-8034-ACF20818A08E}" destId="{69B7A1BE-6CA0-4B16-9DA5-C67EECDA6C80}" srcOrd="1" destOrd="0" presId="urn:microsoft.com/office/officeart/2005/8/layout/orgChart1"/>
    <dgm:cxn modelId="{90A210E7-B77B-4B11-A1DB-C9FABE7BC219}" type="presParOf" srcId="{6A3FFFFF-1361-4558-8034-ACF20818A08E}" destId="{8220FBAA-6E1F-456F-8067-76BD9F458FBA}" srcOrd="2" destOrd="0" presId="urn:microsoft.com/office/officeart/2005/8/layout/orgChart1"/>
    <dgm:cxn modelId="{DF0C8687-D14F-4EC0-85E1-854AB7FA511F}" type="presParOf" srcId="{D1A4DE6A-A02C-4669-A1BB-7748AD783220}" destId="{7211A87B-2FE3-49F3-8630-B6C62BE70AFE}" srcOrd="2" destOrd="0" presId="urn:microsoft.com/office/officeart/2005/8/layout/orgChart1"/>
    <dgm:cxn modelId="{3ABC5CA6-8569-41D3-AB6E-89DCEDD57763}" type="presParOf" srcId="{9791B165-F066-4E37-9FD3-41A178C5D398}" destId="{108756B9-21D1-479E-8879-2AAA00F13D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1A883-E520-47A2-AF3E-5E5EBC46CF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B95D9A-D0CC-453C-90B3-37FC7CB7923E}">
      <dgm:prSet phldrT="[Text]"/>
      <dgm:spPr/>
      <dgm:t>
        <a:bodyPr/>
        <a:lstStyle/>
        <a:p>
          <a:r>
            <a:rPr lang="en-US" dirty="0"/>
            <a:t>Engine IO Solution</a:t>
          </a:r>
        </a:p>
      </dgm:t>
    </dgm:pt>
    <dgm:pt modelId="{E67CCE66-5EA8-43F6-8ED3-5835763238DC}" type="parTrans" cxnId="{F8985E07-9C0E-430C-B167-07CA15DAC1D2}">
      <dgm:prSet/>
      <dgm:spPr/>
      <dgm:t>
        <a:bodyPr/>
        <a:lstStyle/>
        <a:p>
          <a:endParaRPr lang="en-US"/>
        </a:p>
      </dgm:t>
    </dgm:pt>
    <dgm:pt modelId="{AAD36864-07CC-46F4-B680-89581DE2E486}" type="sibTrans" cxnId="{F8985E07-9C0E-430C-B167-07CA15DAC1D2}">
      <dgm:prSet/>
      <dgm:spPr/>
      <dgm:t>
        <a:bodyPr/>
        <a:lstStyle/>
        <a:p>
          <a:endParaRPr lang="en-US"/>
        </a:p>
      </dgm:t>
    </dgm:pt>
    <dgm:pt modelId="{39C999B3-CFC2-493D-8C5C-B995C16E7F2C}" type="asst">
      <dgm:prSet phldrT="[Text]"/>
      <dgm:spPr/>
      <dgm:t>
        <a:bodyPr/>
        <a:lstStyle/>
        <a:p>
          <a:r>
            <a:rPr lang="en-US" dirty="0"/>
            <a:t>Scene specific controllers</a:t>
          </a:r>
        </a:p>
      </dgm:t>
    </dgm:pt>
    <dgm:pt modelId="{9C927A49-666C-481B-80E8-4285ECBC0F82}" type="parTrans" cxnId="{8DD49C9A-8EBA-4C0C-A159-07DA106524F9}">
      <dgm:prSet/>
      <dgm:spPr/>
      <dgm:t>
        <a:bodyPr/>
        <a:lstStyle/>
        <a:p>
          <a:endParaRPr lang="en-US"/>
        </a:p>
      </dgm:t>
    </dgm:pt>
    <dgm:pt modelId="{C9742064-8462-47A8-91CC-5F65DE208716}" type="sibTrans" cxnId="{8DD49C9A-8EBA-4C0C-A159-07DA106524F9}">
      <dgm:prSet/>
      <dgm:spPr/>
      <dgm:t>
        <a:bodyPr/>
        <a:lstStyle/>
        <a:p>
          <a:endParaRPr lang="en-US"/>
        </a:p>
      </dgm:t>
    </dgm:pt>
    <dgm:pt modelId="{50D6519E-5626-4424-883A-39913358CB88}">
      <dgm:prSet phldrT="[Text]"/>
      <dgm:spPr/>
      <dgm:t>
        <a:bodyPr/>
        <a:lstStyle/>
        <a:p>
          <a:r>
            <a:rPr lang="en-US" dirty="0" err="1"/>
            <a:t>Program.cs</a:t>
          </a:r>
          <a:endParaRPr lang="en-US" dirty="0"/>
        </a:p>
      </dgm:t>
    </dgm:pt>
    <dgm:pt modelId="{D3FD0F29-53A7-445B-A22A-5C262B16361B}" type="parTrans" cxnId="{C3EA3235-3626-4643-8C32-2CD9FC0EE814}">
      <dgm:prSet/>
      <dgm:spPr/>
      <dgm:t>
        <a:bodyPr/>
        <a:lstStyle/>
        <a:p>
          <a:endParaRPr lang="en-US"/>
        </a:p>
      </dgm:t>
    </dgm:pt>
    <dgm:pt modelId="{3124D6EB-8EAA-42DC-943E-78A931CC5FA8}" type="sibTrans" cxnId="{C3EA3235-3626-4643-8C32-2CD9FC0EE814}">
      <dgm:prSet/>
      <dgm:spPr/>
      <dgm:t>
        <a:bodyPr/>
        <a:lstStyle/>
        <a:p>
          <a:endParaRPr lang="en-US"/>
        </a:p>
      </dgm:t>
    </dgm:pt>
    <dgm:pt modelId="{F8CCE7A7-9D63-43C7-AEEA-FA457187AC58}">
      <dgm:prSet phldrT="[Text]"/>
      <dgm:spPr/>
      <dgm:t>
        <a:bodyPr/>
        <a:lstStyle/>
        <a:p>
          <a:r>
            <a:rPr lang="en-US" dirty="0"/>
            <a:t>/Scenes</a:t>
          </a:r>
        </a:p>
      </dgm:t>
    </dgm:pt>
    <dgm:pt modelId="{16581EE1-EC68-4773-BE30-154FCD10DA52}" type="parTrans" cxnId="{A580F4FD-A16E-4F4E-B20C-7564D5227D2B}">
      <dgm:prSet/>
      <dgm:spPr/>
      <dgm:t>
        <a:bodyPr/>
        <a:lstStyle/>
        <a:p>
          <a:endParaRPr lang="en-US"/>
        </a:p>
      </dgm:t>
    </dgm:pt>
    <dgm:pt modelId="{1B63BC1C-9D11-412F-873A-6E864A837EDF}" type="sibTrans" cxnId="{A580F4FD-A16E-4F4E-B20C-7564D5227D2B}">
      <dgm:prSet/>
      <dgm:spPr/>
      <dgm:t>
        <a:bodyPr/>
        <a:lstStyle/>
        <a:p>
          <a:endParaRPr lang="en-US"/>
        </a:p>
      </dgm:t>
    </dgm:pt>
    <dgm:pt modelId="{7D45D102-EA27-4570-9AED-655B0D752CC9}">
      <dgm:prSet phldrT="[Text]"/>
      <dgm:spPr/>
      <dgm:t>
        <a:bodyPr/>
        <a:lstStyle/>
        <a:p>
          <a:r>
            <a:rPr lang="en-US" dirty="0" err="1"/>
            <a:t>FunctionBlocks.cs</a:t>
          </a:r>
          <a:endParaRPr lang="en-US" dirty="0"/>
        </a:p>
      </dgm:t>
    </dgm:pt>
    <dgm:pt modelId="{5B077DAA-0AEE-4C09-8482-DDD1DA569770}" type="parTrans" cxnId="{015AE6D7-A38A-49AF-9678-A2283E225CB8}">
      <dgm:prSet/>
      <dgm:spPr/>
      <dgm:t>
        <a:bodyPr/>
        <a:lstStyle/>
        <a:p>
          <a:endParaRPr lang="en-US"/>
        </a:p>
      </dgm:t>
    </dgm:pt>
    <dgm:pt modelId="{EEC3AF78-C056-4BBB-B89E-3D9B778C859F}" type="sibTrans" cxnId="{015AE6D7-A38A-49AF-9678-A2283E225CB8}">
      <dgm:prSet/>
      <dgm:spPr/>
      <dgm:t>
        <a:bodyPr/>
        <a:lstStyle/>
        <a:p>
          <a:endParaRPr lang="en-US"/>
        </a:p>
      </dgm:t>
    </dgm:pt>
    <dgm:pt modelId="{B298974E-B09E-408B-B454-30CB7CB24406}">
      <dgm:prSet/>
      <dgm:spPr/>
      <dgm:t>
        <a:bodyPr/>
        <a:lstStyle/>
        <a:p>
          <a:r>
            <a:rPr lang="en-US" dirty="0" err="1"/>
            <a:t>Controller.cs</a:t>
          </a:r>
          <a:endParaRPr lang="en-US" dirty="0"/>
        </a:p>
      </dgm:t>
    </dgm:pt>
    <dgm:pt modelId="{39486BA1-90DA-4044-A999-554F2818B0A7}" type="parTrans" cxnId="{79828B32-FDDF-447A-9CBF-78DECB785D95}">
      <dgm:prSet/>
      <dgm:spPr/>
      <dgm:t>
        <a:bodyPr/>
        <a:lstStyle/>
        <a:p>
          <a:endParaRPr lang="en-US"/>
        </a:p>
      </dgm:t>
    </dgm:pt>
    <dgm:pt modelId="{FE39DC35-B1FC-4941-BBAC-4B3D8CF40BEF}" type="sibTrans" cxnId="{79828B32-FDDF-447A-9CBF-78DECB785D95}">
      <dgm:prSet/>
      <dgm:spPr/>
      <dgm:t>
        <a:bodyPr/>
        <a:lstStyle/>
        <a:p>
          <a:endParaRPr lang="en-US"/>
        </a:p>
      </dgm:t>
    </dgm:pt>
    <dgm:pt modelId="{01A4076C-897B-42DD-AB6B-8D57465D16D7}">
      <dgm:prSet/>
      <dgm:spPr/>
      <dgm:t>
        <a:bodyPr/>
        <a:lstStyle/>
        <a:p>
          <a:r>
            <a:rPr lang="en-US" dirty="0"/>
            <a:t>Rising/Falling Triggers</a:t>
          </a:r>
        </a:p>
      </dgm:t>
    </dgm:pt>
    <dgm:pt modelId="{8EEB120C-40C9-423D-B498-8691CC15FED1}" type="parTrans" cxnId="{6F1A97A4-300E-4F9B-9464-8EBBA4B79E8B}">
      <dgm:prSet/>
      <dgm:spPr/>
      <dgm:t>
        <a:bodyPr/>
        <a:lstStyle/>
        <a:p>
          <a:endParaRPr lang="en-US"/>
        </a:p>
      </dgm:t>
    </dgm:pt>
    <dgm:pt modelId="{D78964A3-AAD9-4000-9FF6-D8EA9924F457}" type="sibTrans" cxnId="{6F1A97A4-300E-4F9B-9464-8EBBA4B79E8B}">
      <dgm:prSet/>
      <dgm:spPr/>
      <dgm:t>
        <a:bodyPr/>
        <a:lstStyle/>
        <a:p>
          <a:endParaRPr lang="en-US"/>
        </a:p>
      </dgm:t>
    </dgm:pt>
    <dgm:pt modelId="{AFB7DC2C-3FCB-4994-B86C-DFAB0B998641}">
      <dgm:prSet/>
      <dgm:spPr/>
      <dgm:t>
        <a:bodyPr/>
        <a:lstStyle/>
        <a:p>
          <a:r>
            <a:rPr lang="en-US" dirty="0"/>
            <a:t>PID Controllers</a:t>
          </a:r>
        </a:p>
      </dgm:t>
    </dgm:pt>
    <dgm:pt modelId="{FB689CE0-927A-4024-BB16-846975805719}" type="parTrans" cxnId="{A2F46577-480F-4E53-8B3E-05E84AEE9523}">
      <dgm:prSet/>
      <dgm:spPr/>
      <dgm:t>
        <a:bodyPr/>
        <a:lstStyle/>
        <a:p>
          <a:endParaRPr lang="en-US"/>
        </a:p>
      </dgm:t>
    </dgm:pt>
    <dgm:pt modelId="{0C4F440C-8F10-4FD6-AD42-80142B191AA2}" type="sibTrans" cxnId="{A2F46577-480F-4E53-8B3E-05E84AEE9523}">
      <dgm:prSet/>
      <dgm:spPr/>
      <dgm:t>
        <a:bodyPr/>
        <a:lstStyle/>
        <a:p>
          <a:endParaRPr lang="en-US"/>
        </a:p>
      </dgm:t>
    </dgm:pt>
    <dgm:pt modelId="{A8E54EAC-324B-4A7C-B7CA-8ABFD7089791}">
      <dgm:prSet/>
      <dgm:spPr/>
      <dgm:t>
        <a:bodyPr/>
        <a:lstStyle/>
        <a:p>
          <a:r>
            <a:rPr lang="en-US" dirty="0"/>
            <a:t>Execute() implementation</a:t>
          </a:r>
        </a:p>
      </dgm:t>
    </dgm:pt>
    <dgm:pt modelId="{B9635D2E-7F10-4C9C-9F20-7066E2769083}" type="parTrans" cxnId="{C106F8C2-FFBB-4FE1-B0C4-C4010849B276}">
      <dgm:prSet/>
      <dgm:spPr/>
      <dgm:t>
        <a:bodyPr/>
        <a:lstStyle/>
        <a:p>
          <a:endParaRPr lang="en-US"/>
        </a:p>
      </dgm:t>
    </dgm:pt>
    <dgm:pt modelId="{FCE1E406-2FB4-4517-B8E9-0926224A2B35}" type="sibTrans" cxnId="{C106F8C2-FFBB-4FE1-B0C4-C4010849B276}">
      <dgm:prSet/>
      <dgm:spPr/>
      <dgm:t>
        <a:bodyPr/>
        <a:lstStyle/>
        <a:p>
          <a:endParaRPr lang="en-US"/>
        </a:p>
      </dgm:t>
    </dgm:pt>
    <dgm:pt modelId="{7428BF16-D16D-4879-8AD6-06BF05496BEA}">
      <dgm:prSet/>
      <dgm:spPr/>
      <dgm:t>
        <a:bodyPr/>
        <a:lstStyle/>
        <a:p>
          <a:r>
            <a:rPr lang="en-US" dirty="0" err="1"/>
            <a:t>MemoryMap</a:t>
          </a:r>
          <a:r>
            <a:rPr lang="en-US" dirty="0"/>
            <a:t> access</a:t>
          </a:r>
        </a:p>
      </dgm:t>
    </dgm:pt>
    <dgm:pt modelId="{0DF499A7-ADFC-4933-A8F1-85283D31E272}" type="parTrans" cxnId="{54831830-D13C-40EA-8BCF-4913E5D28395}">
      <dgm:prSet/>
      <dgm:spPr/>
      <dgm:t>
        <a:bodyPr/>
        <a:lstStyle/>
        <a:p>
          <a:endParaRPr lang="en-US"/>
        </a:p>
      </dgm:t>
    </dgm:pt>
    <dgm:pt modelId="{D68A8AC7-BE6B-466B-837B-CDD23AD744BD}" type="sibTrans" cxnId="{54831830-D13C-40EA-8BCF-4913E5D28395}">
      <dgm:prSet/>
      <dgm:spPr/>
      <dgm:t>
        <a:bodyPr/>
        <a:lstStyle/>
        <a:p>
          <a:endParaRPr lang="en-US"/>
        </a:p>
      </dgm:t>
    </dgm:pt>
    <dgm:pt modelId="{E164E4AC-1C9F-466E-8BFD-4E17B10024B6}">
      <dgm:prSet/>
      <dgm:spPr/>
      <dgm:t>
        <a:bodyPr/>
        <a:lstStyle/>
        <a:p>
          <a:r>
            <a:rPr lang="en-US" dirty="0"/>
            <a:t>Execute() abstract method</a:t>
          </a:r>
        </a:p>
      </dgm:t>
    </dgm:pt>
    <dgm:pt modelId="{261F5C1F-0955-4A9C-8495-FF5D42C5A3B0}" type="parTrans" cxnId="{8EF246AA-CB45-496D-82E7-9D90E350DAE8}">
      <dgm:prSet/>
      <dgm:spPr/>
      <dgm:t>
        <a:bodyPr/>
        <a:lstStyle/>
        <a:p>
          <a:endParaRPr lang="en-US"/>
        </a:p>
      </dgm:t>
    </dgm:pt>
    <dgm:pt modelId="{23B41632-CD84-4ACA-A45C-44B9AD8EAE11}" type="sibTrans" cxnId="{8EF246AA-CB45-496D-82E7-9D90E350DAE8}">
      <dgm:prSet/>
      <dgm:spPr/>
      <dgm:t>
        <a:bodyPr/>
        <a:lstStyle/>
        <a:p>
          <a:endParaRPr lang="en-US"/>
        </a:p>
      </dgm:t>
    </dgm:pt>
    <dgm:pt modelId="{01CF23FD-5AE5-4AD4-BEA6-4EC8CA58D350}">
      <dgm:prSet/>
      <dgm:spPr/>
      <dgm:t>
        <a:bodyPr/>
        <a:lstStyle/>
        <a:p>
          <a:r>
            <a:rPr lang="en-US" dirty="0"/>
            <a:t>Calls execute() periodically</a:t>
          </a:r>
        </a:p>
      </dgm:t>
    </dgm:pt>
    <dgm:pt modelId="{40D929CE-0D9A-4AAF-AC05-41B5208F014A}" type="parTrans" cxnId="{430B3567-47E9-4144-8540-3B4C6AC2552D}">
      <dgm:prSet/>
      <dgm:spPr/>
      <dgm:t>
        <a:bodyPr/>
        <a:lstStyle/>
        <a:p>
          <a:endParaRPr lang="en-US"/>
        </a:p>
      </dgm:t>
    </dgm:pt>
    <dgm:pt modelId="{F2182D4F-A896-4E8D-AC20-58D5BB062EE1}" type="sibTrans" cxnId="{430B3567-47E9-4144-8540-3B4C6AC2552D}">
      <dgm:prSet/>
      <dgm:spPr/>
      <dgm:t>
        <a:bodyPr/>
        <a:lstStyle/>
        <a:p>
          <a:endParaRPr lang="en-US"/>
        </a:p>
      </dgm:t>
    </dgm:pt>
    <dgm:pt modelId="{AEFA0EF9-D893-4159-AD8F-3444E2711DF7}">
      <dgm:prSet/>
      <dgm:spPr/>
      <dgm:t>
        <a:bodyPr/>
        <a:lstStyle/>
        <a:p>
          <a:r>
            <a:rPr lang="en-US" dirty="0"/>
            <a:t>Creates </a:t>
          </a:r>
          <a:r>
            <a:rPr lang="en-US" dirty="0" err="1"/>
            <a:t>MemoryMap</a:t>
          </a:r>
          <a:endParaRPr lang="en-US" dirty="0"/>
        </a:p>
      </dgm:t>
    </dgm:pt>
    <dgm:pt modelId="{7490E324-6323-4501-9019-EC4FCCF9EB70}" type="parTrans" cxnId="{91F9E5A3-CC00-46F0-8F78-B9E2854C844A}">
      <dgm:prSet/>
      <dgm:spPr/>
      <dgm:t>
        <a:bodyPr/>
        <a:lstStyle/>
        <a:p>
          <a:endParaRPr lang="en-US"/>
        </a:p>
      </dgm:t>
    </dgm:pt>
    <dgm:pt modelId="{111AC854-2BBD-4C15-B7BF-7A01E2A5704F}" type="sibTrans" cxnId="{91F9E5A3-CC00-46F0-8F78-B9E2854C844A}">
      <dgm:prSet/>
      <dgm:spPr/>
      <dgm:t>
        <a:bodyPr/>
        <a:lstStyle/>
        <a:p>
          <a:endParaRPr lang="en-US"/>
        </a:p>
      </dgm:t>
    </dgm:pt>
    <dgm:pt modelId="{8B875971-4B34-4EC8-A578-9FC0ACE9DEA8}">
      <dgm:prSet/>
      <dgm:spPr/>
      <dgm:t>
        <a:bodyPr/>
        <a:lstStyle/>
        <a:p>
          <a:r>
            <a:rPr lang="en-US" dirty="0"/>
            <a:t>Creates Controller object</a:t>
          </a:r>
        </a:p>
      </dgm:t>
    </dgm:pt>
    <dgm:pt modelId="{D4B087DC-7EBE-4893-82D3-A03DBD08DC98}" type="parTrans" cxnId="{7C4FDCE0-2CB1-4C5D-8F24-16BCA5234C31}">
      <dgm:prSet/>
      <dgm:spPr/>
      <dgm:t>
        <a:bodyPr/>
        <a:lstStyle/>
        <a:p>
          <a:endParaRPr lang="en-US"/>
        </a:p>
      </dgm:t>
    </dgm:pt>
    <dgm:pt modelId="{7CE7B764-7EB3-4157-B645-8114E5B6B561}" type="sibTrans" cxnId="{7C4FDCE0-2CB1-4C5D-8F24-16BCA5234C31}">
      <dgm:prSet/>
      <dgm:spPr/>
      <dgm:t>
        <a:bodyPr/>
        <a:lstStyle/>
        <a:p>
          <a:endParaRPr lang="en-US"/>
        </a:p>
      </dgm:t>
    </dgm:pt>
    <dgm:pt modelId="{A98D190A-68A0-40F0-BFB6-2FE79D9D207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Attack() abstract method</a:t>
          </a:r>
        </a:p>
      </dgm:t>
    </dgm:pt>
    <dgm:pt modelId="{51BA8E54-6BF5-4E9E-8A36-5CD959A9843D}" type="parTrans" cxnId="{A69B3FDB-C61E-4170-BF9F-039FF74918C5}">
      <dgm:prSet/>
      <dgm:spPr/>
      <dgm:t>
        <a:bodyPr/>
        <a:lstStyle/>
        <a:p>
          <a:endParaRPr lang="en-US"/>
        </a:p>
      </dgm:t>
    </dgm:pt>
    <dgm:pt modelId="{DFE0E2EE-59FA-498B-8AC7-A90CD93E5D7F}" type="sibTrans" cxnId="{A69B3FDB-C61E-4170-BF9F-039FF74918C5}">
      <dgm:prSet/>
      <dgm:spPr/>
      <dgm:t>
        <a:bodyPr/>
        <a:lstStyle/>
        <a:p>
          <a:endParaRPr lang="en-US"/>
        </a:p>
      </dgm:t>
    </dgm:pt>
    <dgm:pt modelId="{843BFB06-F2CC-45A3-A0E6-1EEEA2DB7103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Calls Attack() periodically</a:t>
          </a:r>
        </a:p>
      </dgm:t>
    </dgm:pt>
    <dgm:pt modelId="{B9956BA7-A3DF-431E-8CC4-BE5D4F37E7D6}" type="parTrans" cxnId="{F9D0CEFE-B649-4C73-B991-AEA5DC13BC53}">
      <dgm:prSet/>
      <dgm:spPr/>
      <dgm:t>
        <a:bodyPr/>
        <a:lstStyle/>
        <a:p>
          <a:endParaRPr lang="en-US"/>
        </a:p>
      </dgm:t>
    </dgm:pt>
    <dgm:pt modelId="{C41DF9B0-CFC2-4195-A89C-2AF874382E5D}" type="sibTrans" cxnId="{F9D0CEFE-B649-4C73-B991-AEA5DC13BC53}">
      <dgm:prSet/>
      <dgm:spPr/>
      <dgm:t>
        <a:bodyPr/>
        <a:lstStyle/>
        <a:p>
          <a:endParaRPr lang="en-US"/>
        </a:p>
      </dgm:t>
    </dgm:pt>
    <dgm:pt modelId="{1AE7A0C0-8F0F-493F-BE83-3DCA900DE2CC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Attack() implementation</a:t>
          </a:r>
        </a:p>
      </dgm:t>
    </dgm:pt>
    <dgm:pt modelId="{304BF346-DE0D-4E89-AA83-023939187651}" type="parTrans" cxnId="{3664A54D-4F0D-442A-8334-91C3EA798CFB}">
      <dgm:prSet/>
      <dgm:spPr/>
      <dgm:t>
        <a:bodyPr/>
        <a:lstStyle/>
        <a:p>
          <a:endParaRPr lang="en-US"/>
        </a:p>
      </dgm:t>
    </dgm:pt>
    <dgm:pt modelId="{48A71DEC-1722-438E-ADBE-B5B2D99EF4AE}" type="sibTrans" cxnId="{3664A54D-4F0D-442A-8334-91C3EA798CFB}">
      <dgm:prSet/>
      <dgm:spPr/>
      <dgm:t>
        <a:bodyPr/>
        <a:lstStyle/>
        <a:p>
          <a:endParaRPr lang="en-US"/>
        </a:p>
      </dgm:t>
    </dgm:pt>
    <dgm:pt modelId="{687F27B6-AE27-41C9-B93E-821AD7EE988B}" type="pres">
      <dgm:prSet presAssocID="{4971A883-E520-47A2-AF3E-5E5EBC46CF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91B165-F066-4E37-9FD3-41A178C5D398}" type="pres">
      <dgm:prSet presAssocID="{E3B95D9A-D0CC-453C-90B3-37FC7CB7923E}" presName="hierRoot1" presStyleCnt="0">
        <dgm:presLayoutVars>
          <dgm:hierBranch val="init"/>
        </dgm:presLayoutVars>
      </dgm:prSet>
      <dgm:spPr/>
    </dgm:pt>
    <dgm:pt modelId="{5F8AA9DF-D660-49B0-B78A-DCFCC5ACFC67}" type="pres">
      <dgm:prSet presAssocID="{E3B95D9A-D0CC-453C-90B3-37FC7CB7923E}" presName="rootComposite1" presStyleCnt="0"/>
      <dgm:spPr/>
    </dgm:pt>
    <dgm:pt modelId="{826A99D9-7EB5-4FB8-9BD0-11EE405A353E}" type="pres">
      <dgm:prSet presAssocID="{E3B95D9A-D0CC-453C-90B3-37FC7CB7923E}" presName="rootText1" presStyleLbl="node0" presStyleIdx="0" presStyleCnt="1">
        <dgm:presLayoutVars>
          <dgm:chPref val="3"/>
        </dgm:presLayoutVars>
      </dgm:prSet>
      <dgm:spPr/>
    </dgm:pt>
    <dgm:pt modelId="{C5CE6B1F-62E3-4099-9CCD-38156E3C4B8C}" type="pres">
      <dgm:prSet presAssocID="{E3B95D9A-D0CC-453C-90B3-37FC7CB7923E}" presName="rootConnector1" presStyleLbl="node1" presStyleIdx="0" presStyleCnt="0"/>
      <dgm:spPr/>
    </dgm:pt>
    <dgm:pt modelId="{82BE2BF1-DC3B-4CE6-9419-DAF48E4C7FAD}" type="pres">
      <dgm:prSet presAssocID="{E3B95D9A-D0CC-453C-90B3-37FC7CB7923E}" presName="hierChild2" presStyleCnt="0"/>
      <dgm:spPr/>
    </dgm:pt>
    <dgm:pt modelId="{9EB35F52-15C5-48EA-A349-F08E9489F4B8}" type="pres">
      <dgm:prSet presAssocID="{39486BA1-90DA-4044-A999-554F2818B0A7}" presName="Name37" presStyleLbl="parChTrans1D2" presStyleIdx="0" presStyleCnt="4"/>
      <dgm:spPr/>
    </dgm:pt>
    <dgm:pt modelId="{D80BFE82-FCAA-45F0-8E9C-D65DCF33D8E5}" type="pres">
      <dgm:prSet presAssocID="{B298974E-B09E-408B-B454-30CB7CB24406}" presName="hierRoot2" presStyleCnt="0">
        <dgm:presLayoutVars>
          <dgm:hierBranch/>
        </dgm:presLayoutVars>
      </dgm:prSet>
      <dgm:spPr/>
    </dgm:pt>
    <dgm:pt modelId="{42C1B0A6-677D-4DF3-A074-F76C42D979CF}" type="pres">
      <dgm:prSet presAssocID="{B298974E-B09E-408B-B454-30CB7CB24406}" presName="rootComposite" presStyleCnt="0"/>
      <dgm:spPr/>
    </dgm:pt>
    <dgm:pt modelId="{CB8BC820-8800-4EF9-B645-0FA0AEE00818}" type="pres">
      <dgm:prSet presAssocID="{B298974E-B09E-408B-B454-30CB7CB24406}" presName="rootText" presStyleLbl="node2" presStyleIdx="0" presStyleCnt="4">
        <dgm:presLayoutVars>
          <dgm:chPref val="3"/>
        </dgm:presLayoutVars>
      </dgm:prSet>
      <dgm:spPr/>
    </dgm:pt>
    <dgm:pt modelId="{70FAAEC3-AEB3-42A4-B918-D909B5858D5B}" type="pres">
      <dgm:prSet presAssocID="{B298974E-B09E-408B-B454-30CB7CB24406}" presName="rootConnector" presStyleLbl="node2" presStyleIdx="0" presStyleCnt="4"/>
      <dgm:spPr/>
    </dgm:pt>
    <dgm:pt modelId="{DE0E20AA-670F-495C-9E16-BC4A1161F194}" type="pres">
      <dgm:prSet presAssocID="{B298974E-B09E-408B-B454-30CB7CB24406}" presName="hierChild4" presStyleCnt="0"/>
      <dgm:spPr/>
    </dgm:pt>
    <dgm:pt modelId="{D48639A3-28BB-4ED6-BAFE-59E78AB20AB3}" type="pres">
      <dgm:prSet presAssocID="{261F5C1F-0955-4A9C-8495-FF5D42C5A3B0}" presName="Name35" presStyleLbl="parChTrans1D3" presStyleIdx="0" presStyleCnt="11"/>
      <dgm:spPr/>
    </dgm:pt>
    <dgm:pt modelId="{A7B69265-BA0E-4253-964F-CB6489C08779}" type="pres">
      <dgm:prSet presAssocID="{E164E4AC-1C9F-466E-8BFD-4E17B10024B6}" presName="hierRoot2" presStyleCnt="0">
        <dgm:presLayoutVars>
          <dgm:hierBranch val="init"/>
        </dgm:presLayoutVars>
      </dgm:prSet>
      <dgm:spPr/>
    </dgm:pt>
    <dgm:pt modelId="{A92691BE-5D87-4FDB-B5E4-2573CF306CCA}" type="pres">
      <dgm:prSet presAssocID="{E164E4AC-1C9F-466E-8BFD-4E17B10024B6}" presName="rootComposite" presStyleCnt="0"/>
      <dgm:spPr/>
    </dgm:pt>
    <dgm:pt modelId="{560B8F24-E8D0-438C-ABA0-31D977A15C5C}" type="pres">
      <dgm:prSet presAssocID="{E164E4AC-1C9F-466E-8BFD-4E17B10024B6}" presName="rootText" presStyleLbl="node3" presStyleIdx="0" presStyleCnt="10">
        <dgm:presLayoutVars>
          <dgm:chPref val="3"/>
        </dgm:presLayoutVars>
      </dgm:prSet>
      <dgm:spPr/>
    </dgm:pt>
    <dgm:pt modelId="{C8D7B337-D20A-4B25-9B73-FE4B4490DDAF}" type="pres">
      <dgm:prSet presAssocID="{E164E4AC-1C9F-466E-8BFD-4E17B10024B6}" presName="rootConnector" presStyleLbl="node3" presStyleIdx="0" presStyleCnt="10"/>
      <dgm:spPr/>
    </dgm:pt>
    <dgm:pt modelId="{92C65E03-C944-4755-A86E-B4729640598A}" type="pres">
      <dgm:prSet presAssocID="{E164E4AC-1C9F-466E-8BFD-4E17B10024B6}" presName="hierChild4" presStyleCnt="0"/>
      <dgm:spPr/>
    </dgm:pt>
    <dgm:pt modelId="{AFF7A03C-DC06-4097-A9B5-70C9DE26452A}" type="pres">
      <dgm:prSet presAssocID="{E164E4AC-1C9F-466E-8BFD-4E17B10024B6}" presName="hierChild5" presStyleCnt="0"/>
      <dgm:spPr/>
    </dgm:pt>
    <dgm:pt modelId="{5A39EFF5-A083-4792-B043-0B177E0AC49D}" type="pres">
      <dgm:prSet presAssocID="{51BA8E54-6BF5-4E9E-8A36-5CD959A9843D}" presName="Name35" presStyleLbl="parChTrans1D3" presStyleIdx="1" presStyleCnt="11"/>
      <dgm:spPr/>
    </dgm:pt>
    <dgm:pt modelId="{F3511A68-2303-4291-8AE7-4A6A69E6B665}" type="pres">
      <dgm:prSet presAssocID="{A98D190A-68A0-40F0-BFB6-2FE79D9D2078}" presName="hierRoot2" presStyleCnt="0">
        <dgm:presLayoutVars>
          <dgm:hierBranch val="init"/>
        </dgm:presLayoutVars>
      </dgm:prSet>
      <dgm:spPr/>
    </dgm:pt>
    <dgm:pt modelId="{0BCC8BEB-66E1-4866-A0DA-C688655A6FFB}" type="pres">
      <dgm:prSet presAssocID="{A98D190A-68A0-40F0-BFB6-2FE79D9D2078}" presName="rootComposite" presStyleCnt="0"/>
      <dgm:spPr/>
    </dgm:pt>
    <dgm:pt modelId="{8A1B3066-D3AE-4C7C-B635-BF2C1CF954AD}" type="pres">
      <dgm:prSet presAssocID="{A98D190A-68A0-40F0-BFB6-2FE79D9D2078}" presName="rootText" presStyleLbl="node3" presStyleIdx="1" presStyleCnt="10">
        <dgm:presLayoutVars>
          <dgm:chPref val="3"/>
        </dgm:presLayoutVars>
      </dgm:prSet>
      <dgm:spPr/>
    </dgm:pt>
    <dgm:pt modelId="{980EA75F-E18A-41BF-84EE-EB2442019210}" type="pres">
      <dgm:prSet presAssocID="{A98D190A-68A0-40F0-BFB6-2FE79D9D2078}" presName="rootConnector" presStyleLbl="node3" presStyleIdx="1" presStyleCnt="10"/>
      <dgm:spPr/>
    </dgm:pt>
    <dgm:pt modelId="{5DF54802-195F-42D6-9C4A-D81AE0BDD495}" type="pres">
      <dgm:prSet presAssocID="{A98D190A-68A0-40F0-BFB6-2FE79D9D2078}" presName="hierChild4" presStyleCnt="0"/>
      <dgm:spPr/>
    </dgm:pt>
    <dgm:pt modelId="{EB1E898B-F4C8-4DD9-A3AB-2CBB8E65915C}" type="pres">
      <dgm:prSet presAssocID="{A98D190A-68A0-40F0-BFB6-2FE79D9D2078}" presName="hierChild5" presStyleCnt="0"/>
      <dgm:spPr/>
    </dgm:pt>
    <dgm:pt modelId="{AE7891C5-744D-4B4E-B751-33BA4D8DF9FD}" type="pres">
      <dgm:prSet presAssocID="{B298974E-B09E-408B-B454-30CB7CB24406}" presName="hierChild5" presStyleCnt="0"/>
      <dgm:spPr/>
    </dgm:pt>
    <dgm:pt modelId="{243344FD-EF9E-4654-9063-362B88CB115C}" type="pres">
      <dgm:prSet presAssocID="{D3FD0F29-53A7-445B-A22A-5C262B16361B}" presName="Name37" presStyleLbl="parChTrans1D2" presStyleIdx="1" presStyleCnt="4"/>
      <dgm:spPr/>
    </dgm:pt>
    <dgm:pt modelId="{76F10828-F304-458F-834F-D15163941E95}" type="pres">
      <dgm:prSet presAssocID="{50D6519E-5626-4424-883A-39913358CB88}" presName="hierRoot2" presStyleCnt="0">
        <dgm:presLayoutVars>
          <dgm:hierBranch val="init"/>
        </dgm:presLayoutVars>
      </dgm:prSet>
      <dgm:spPr/>
    </dgm:pt>
    <dgm:pt modelId="{C5F811FB-8ECB-479D-B9A8-9B747C128D28}" type="pres">
      <dgm:prSet presAssocID="{50D6519E-5626-4424-883A-39913358CB88}" presName="rootComposite" presStyleCnt="0"/>
      <dgm:spPr/>
    </dgm:pt>
    <dgm:pt modelId="{3479E685-7FF2-4913-86FD-D3C8D2AF06CB}" type="pres">
      <dgm:prSet presAssocID="{50D6519E-5626-4424-883A-39913358CB88}" presName="rootText" presStyleLbl="node2" presStyleIdx="1" presStyleCnt="4">
        <dgm:presLayoutVars>
          <dgm:chPref val="3"/>
        </dgm:presLayoutVars>
      </dgm:prSet>
      <dgm:spPr/>
    </dgm:pt>
    <dgm:pt modelId="{E1C84267-B180-4D67-9F91-F5D65F039509}" type="pres">
      <dgm:prSet presAssocID="{50D6519E-5626-4424-883A-39913358CB88}" presName="rootConnector" presStyleLbl="node2" presStyleIdx="1" presStyleCnt="4"/>
      <dgm:spPr/>
    </dgm:pt>
    <dgm:pt modelId="{F2EFF736-AAEA-4F59-A638-16A79E7D9F76}" type="pres">
      <dgm:prSet presAssocID="{50D6519E-5626-4424-883A-39913358CB88}" presName="hierChild4" presStyleCnt="0"/>
      <dgm:spPr/>
    </dgm:pt>
    <dgm:pt modelId="{B8BE946C-0D8B-4893-99E1-49D5FDA53004}" type="pres">
      <dgm:prSet presAssocID="{40D929CE-0D9A-4AAF-AC05-41B5208F014A}" presName="Name37" presStyleLbl="parChTrans1D3" presStyleIdx="2" presStyleCnt="11"/>
      <dgm:spPr/>
    </dgm:pt>
    <dgm:pt modelId="{DCC5B17C-D2C8-4E45-8B71-250D6C7EE9DC}" type="pres">
      <dgm:prSet presAssocID="{01CF23FD-5AE5-4AD4-BEA6-4EC8CA58D350}" presName="hierRoot2" presStyleCnt="0">
        <dgm:presLayoutVars>
          <dgm:hierBranch val="init"/>
        </dgm:presLayoutVars>
      </dgm:prSet>
      <dgm:spPr/>
    </dgm:pt>
    <dgm:pt modelId="{283A1266-F603-461D-8531-33E63C0B690D}" type="pres">
      <dgm:prSet presAssocID="{01CF23FD-5AE5-4AD4-BEA6-4EC8CA58D350}" presName="rootComposite" presStyleCnt="0"/>
      <dgm:spPr/>
    </dgm:pt>
    <dgm:pt modelId="{02D8FB04-3414-4E6B-A43B-17E104C616DA}" type="pres">
      <dgm:prSet presAssocID="{01CF23FD-5AE5-4AD4-BEA6-4EC8CA58D350}" presName="rootText" presStyleLbl="node3" presStyleIdx="2" presStyleCnt="10">
        <dgm:presLayoutVars>
          <dgm:chPref val="3"/>
        </dgm:presLayoutVars>
      </dgm:prSet>
      <dgm:spPr/>
    </dgm:pt>
    <dgm:pt modelId="{4DF8DFB3-1036-4208-ABAF-D7B5A97FE488}" type="pres">
      <dgm:prSet presAssocID="{01CF23FD-5AE5-4AD4-BEA6-4EC8CA58D350}" presName="rootConnector" presStyleLbl="node3" presStyleIdx="2" presStyleCnt="10"/>
      <dgm:spPr/>
    </dgm:pt>
    <dgm:pt modelId="{FA76A605-A60D-44E3-A877-0D3A4CC2F6F4}" type="pres">
      <dgm:prSet presAssocID="{01CF23FD-5AE5-4AD4-BEA6-4EC8CA58D350}" presName="hierChild4" presStyleCnt="0"/>
      <dgm:spPr/>
    </dgm:pt>
    <dgm:pt modelId="{303B5705-373B-464E-A27C-53B88A419708}" type="pres">
      <dgm:prSet presAssocID="{B9956BA7-A3DF-431E-8CC4-BE5D4F37E7D6}" presName="Name37" presStyleLbl="parChTrans1D4" presStyleIdx="0" presStyleCnt="1"/>
      <dgm:spPr/>
    </dgm:pt>
    <dgm:pt modelId="{C83085E0-FBC5-4EDF-A6A0-37F8A421FBB4}" type="pres">
      <dgm:prSet presAssocID="{843BFB06-F2CC-45A3-A0E6-1EEEA2DB7103}" presName="hierRoot2" presStyleCnt="0">
        <dgm:presLayoutVars>
          <dgm:hierBranch val="init"/>
        </dgm:presLayoutVars>
      </dgm:prSet>
      <dgm:spPr/>
    </dgm:pt>
    <dgm:pt modelId="{C05FA7BE-6E13-44F8-B1BA-0849C50AEF4C}" type="pres">
      <dgm:prSet presAssocID="{843BFB06-F2CC-45A3-A0E6-1EEEA2DB7103}" presName="rootComposite" presStyleCnt="0"/>
      <dgm:spPr/>
    </dgm:pt>
    <dgm:pt modelId="{5AFE215C-0B8C-4114-9B21-B01D12335DCF}" type="pres">
      <dgm:prSet presAssocID="{843BFB06-F2CC-45A3-A0E6-1EEEA2DB7103}" presName="rootText" presStyleLbl="node4" presStyleIdx="0" presStyleCnt="1">
        <dgm:presLayoutVars>
          <dgm:chPref val="3"/>
        </dgm:presLayoutVars>
      </dgm:prSet>
      <dgm:spPr/>
    </dgm:pt>
    <dgm:pt modelId="{F47082F6-D044-4465-88F3-3152D891892C}" type="pres">
      <dgm:prSet presAssocID="{843BFB06-F2CC-45A3-A0E6-1EEEA2DB7103}" presName="rootConnector" presStyleLbl="node4" presStyleIdx="0" presStyleCnt="1"/>
      <dgm:spPr/>
    </dgm:pt>
    <dgm:pt modelId="{2A95C037-A81D-4FCC-862E-07C8938E5C71}" type="pres">
      <dgm:prSet presAssocID="{843BFB06-F2CC-45A3-A0E6-1EEEA2DB7103}" presName="hierChild4" presStyleCnt="0"/>
      <dgm:spPr/>
    </dgm:pt>
    <dgm:pt modelId="{BA9E07E8-A40E-4CD1-87D1-CE892DFE3C8A}" type="pres">
      <dgm:prSet presAssocID="{843BFB06-F2CC-45A3-A0E6-1EEEA2DB7103}" presName="hierChild5" presStyleCnt="0"/>
      <dgm:spPr/>
    </dgm:pt>
    <dgm:pt modelId="{27075DB0-BE6C-4A64-967E-F817EA7CD86C}" type="pres">
      <dgm:prSet presAssocID="{01CF23FD-5AE5-4AD4-BEA6-4EC8CA58D350}" presName="hierChild5" presStyleCnt="0"/>
      <dgm:spPr/>
    </dgm:pt>
    <dgm:pt modelId="{D1B6BB0A-30F5-4392-AD1B-783DFD3FC9F0}" type="pres">
      <dgm:prSet presAssocID="{7490E324-6323-4501-9019-EC4FCCF9EB70}" presName="Name37" presStyleLbl="parChTrans1D3" presStyleIdx="3" presStyleCnt="11"/>
      <dgm:spPr/>
    </dgm:pt>
    <dgm:pt modelId="{24187B27-4879-42EC-B74C-AF9F82855892}" type="pres">
      <dgm:prSet presAssocID="{AEFA0EF9-D893-4159-AD8F-3444E2711DF7}" presName="hierRoot2" presStyleCnt="0">
        <dgm:presLayoutVars>
          <dgm:hierBranch val="init"/>
        </dgm:presLayoutVars>
      </dgm:prSet>
      <dgm:spPr/>
    </dgm:pt>
    <dgm:pt modelId="{4DC38928-F6E6-46AE-9D1F-08F5645F20A6}" type="pres">
      <dgm:prSet presAssocID="{AEFA0EF9-D893-4159-AD8F-3444E2711DF7}" presName="rootComposite" presStyleCnt="0"/>
      <dgm:spPr/>
    </dgm:pt>
    <dgm:pt modelId="{7924F46A-6E59-420E-A1A3-1D652AC66460}" type="pres">
      <dgm:prSet presAssocID="{AEFA0EF9-D893-4159-AD8F-3444E2711DF7}" presName="rootText" presStyleLbl="node3" presStyleIdx="3" presStyleCnt="10">
        <dgm:presLayoutVars>
          <dgm:chPref val="3"/>
        </dgm:presLayoutVars>
      </dgm:prSet>
      <dgm:spPr/>
    </dgm:pt>
    <dgm:pt modelId="{15135B3F-D7A0-4695-BF0E-A14FF1866D5B}" type="pres">
      <dgm:prSet presAssocID="{AEFA0EF9-D893-4159-AD8F-3444E2711DF7}" presName="rootConnector" presStyleLbl="node3" presStyleIdx="3" presStyleCnt="10"/>
      <dgm:spPr/>
    </dgm:pt>
    <dgm:pt modelId="{FAF59973-9B28-44E6-808F-B2E75CED0438}" type="pres">
      <dgm:prSet presAssocID="{AEFA0EF9-D893-4159-AD8F-3444E2711DF7}" presName="hierChild4" presStyleCnt="0"/>
      <dgm:spPr/>
    </dgm:pt>
    <dgm:pt modelId="{472BE5C7-F6C6-49A9-AC16-EE11DD4BD862}" type="pres">
      <dgm:prSet presAssocID="{AEFA0EF9-D893-4159-AD8F-3444E2711DF7}" presName="hierChild5" presStyleCnt="0"/>
      <dgm:spPr/>
    </dgm:pt>
    <dgm:pt modelId="{CF1E680D-7ED9-404A-AD8F-1E9750A60BDD}" type="pres">
      <dgm:prSet presAssocID="{D4B087DC-7EBE-4893-82D3-A03DBD08DC98}" presName="Name37" presStyleLbl="parChTrans1D3" presStyleIdx="4" presStyleCnt="11"/>
      <dgm:spPr/>
    </dgm:pt>
    <dgm:pt modelId="{9DBDCC2D-6C16-441F-90EF-6EC1462D4CC2}" type="pres">
      <dgm:prSet presAssocID="{8B875971-4B34-4EC8-A578-9FC0ACE9DEA8}" presName="hierRoot2" presStyleCnt="0">
        <dgm:presLayoutVars>
          <dgm:hierBranch val="init"/>
        </dgm:presLayoutVars>
      </dgm:prSet>
      <dgm:spPr/>
    </dgm:pt>
    <dgm:pt modelId="{BDE2AC38-F78E-473D-AB78-0FE36377E69B}" type="pres">
      <dgm:prSet presAssocID="{8B875971-4B34-4EC8-A578-9FC0ACE9DEA8}" presName="rootComposite" presStyleCnt="0"/>
      <dgm:spPr/>
    </dgm:pt>
    <dgm:pt modelId="{284F2D82-11F0-4140-BE8B-35D0EB647C01}" type="pres">
      <dgm:prSet presAssocID="{8B875971-4B34-4EC8-A578-9FC0ACE9DEA8}" presName="rootText" presStyleLbl="node3" presStyleIdx="4" presStyleCnt="10">
        <dgm:presLayoutVars>
          <dgm:chPref val="3"/>
        </dgm:presLayoutVars>
      </dgm:prSet>
      <dgm:spPr/>
    </dgm:pt>
    <dgm:pt modelId="{B4F89586-C9E3-46CC-8AD3-D6D71F5C7AB2}" type="pres">
      <dgm:prSet presAssocID="{8B875971-4B34-4EC8-A578-9FC0ACE9DEA8}" presName="rootConnector" presStyleLbl="node3" presStyleIdx="4" presStyleCnt="10"/>
      <dgm:spPr/>
    </dgm:pt>
    <dgm:pt modelId="{1FB7CCEC-A975-4CDE-94F7-409635D13F05}" type="pres">
      <dgm:prSet presAssocID="{8B875971-4B34-4EC8-A578-9FC0ACE9DEA8}" presName="hierChild4" presStyleCnt="0"/>
      <dgm:spPr/>
    </dgm:pt>
    <dgm:pt modelId="{200E046B-E4F5-4A4D-8FA8-80150AC8AFF4}" type="pres">
      <dgm:prSet presAssocID="{8B875971-4B34-4EC8-A578-9FC0ACE9DEA8}" presName="hierChild5" presStyleCnt="0"/>
      <dgm:spPr/>
    </dgm:pt>
    <dgm:pt modelId="{9DFD87CB-7895-4A5D-A680-EB8EBFB8A823}" type="pres">
      <dgm:prSet presAssocID="{50D6519E-5626-4424-883A-39913358CB88}" presName="hierChild5" presStyleCnt="0"/>
      <dgm:spPr/>
    </dgm:pt>
    <dgm:pt modelId="{21EE68BD-51FE-4E7D-BAEB-14E9405653B1}" type="pres">
      <dgm:prSet presAssocID="{16581EE1-EC68-4773-BE30-154FCD10DA52}" presName="Name37" presStyleLbl="parChTrans1D2" presStyleIdx="2" presStyleCnt="4"/>
      <dgm:spPr/>
    </dgm:pt>
    <dgm:pt modelId="{2ACE9079-4E7E-4F00-B79D-1C9B09B043B9}" type="pres">
      <dgm:prSet presAssocID="{F8CCE7A7-9D63-43C7-AEEA-FA457187AC58}" presName="hierRoot2" presStyleCnt="0">
        <dgm:presLayoutVars>
          <dgm:hierBranch val="init"/>
        </dgm:presLayoutVars>
      </dgm:prSet>
      <dgm:spPr/>
    </dgm:pt>
    <dgm:pt modelId="{18648D1E-FB91-443E-BA19-1B5068108D87}" type="pres">
      <dgm:prSet presAssocID="{F8CCE7A7-9D63-43C7-AEEA-FA457187AC58}" presName="rootComposite" presStyleCnt="0"/>
      <dgm:spPr/>
    </dgm:pt>
    <dgm:pt modelId="{CDA87390-A8CC-48D5-9F7E-714580CA481A}" type="pres">
      <dgm:prSet presAssocID="{F8CCE7A7-9D63-43C7-AEEA-FA457187AC58}" presName="rootText" presStyleLbl="node2" presStyleIdx="2" presStyleCnt="4">
        <dgm:presLayoutVars>
          <dgm:chPref val="3"/>
        </dgm:presLayoutVars>
      </dgm:prSet>
      <dgm:spPr/>
    </dgm:pt>
    <dgm:pt modelId="{C1F91E44-93AC-4187-ADBB-A7D723E0D42C}" type="pres">
      <dgm:prSet presAssocID="{F8CCE7A7-9D63-43C7-AEEA-FA457187AC58}" presName="rootConnector" presStyleLbl="node2" presStyleIdx="2" presStyleCnt="4"/>
      <dgm:spPr/>
    </dgm:pt>
    <dgm:pt modelId="{AAC88F1F-1EC7-46A0-8F98-71F409934DB8}" type="pres">
      <dgm:prSet presAssocID="{F8CCE7A7-9D63-43C7-AEEA-FA457187AC58}" presName="hierChild4" presStyleCnt="0"/>
      <dgm:spPr/>
    </dgm:pt>
    <dgm:pt modelId="{16AF7B98-B159-49BF-B725-1CFB17D05C27}" type="pres">
      <dgm:prSet presAssocID="{B9635D2E-7F10-4C9C-9F20-7066E2769083}" presName="Name37" presStyleLbl="parChTrans1D3" presStyleIdx="5" presStyleCnt="11"/>
      <dgm:spPr/>
    </dgm:pt>
    <dgm:pt modelId="{4E29463B-9A18-4D0D-A5BD-D95327FFCA7C}" type="pres">
      <dgm:prSet presAssocID="{A8E54EAC-324B-4A7C-B7CA-8ABFD7089791}" presName="hierRoot2" presStyleCnt="0">
        <dgm:presLayoutVars>
          <dgm:hierBranch val="init"/>
        </dgm:presLayoutVars>
      </dgm:prSet>
      <dgm:spPr/>
    </dgm:pt>
    <dgm:pt modelId="{35605F05-B57B-424B-AF0B-B15DDB2DCEB5}" type="pres">
      <dgm:prSet presAssocID="{A8E54EAC-324B-4A7C-B7CA-8ABFD7089791}" presName="rootComposite" presStyleCnt="0"/>
      <dgm:spPr/>
    </dgm:pt>
    <dgm:pt modelId="{B7F416EC-105D-4D13-B170-AD989951E49F}" type="pres">
      <dgm:prSet presAssocID="{A8E54EAC-324B-4A7C-B7CA-8ABFD7089791}" presName="rootText" presStyleLbl="node3" presStyleIdx="5" presStyleCnt="10">
        <dgm:presLayoutVars>
          <dgm:chPref val="3"/>
        </dgm:presLayoutVars>
      </dgm:prSet>
      <dgm:spPr/>
    </dgm:pt>
    <dgm:pt modelId="{C780AA3E-EC9E-4D02-9D1C-84938D8BCEF2}" type="pres">
      <dgm:prSet presAssocID="{A8E54EAC-324B-4A7C-B7CA-8ABFD7089791}" presName="rootConnector" presStyleLbl="node3" presStyleIdx="5" presStyleCnt="10"/>
      <dgm:spPr/>
    </dgm:pt>
    <dgm:pt modelId="{45ACBC41-C942-4E73-899F-B0E5E0CA3891}" type="pres">
      <dgm:prSet presAssocID="{A8E54EAC-324B-4A7C-B7CA-8ABFD7089791}" presName="hierChild4" presStyleCnt="0"/>
      <dgm:spPr/>
    </dgm:pt>
    <dgm:pt modelId="{3D4BC0CE-EB03-425D-85C6-7C4DE04CA059}" type="pres">
      <dgm:prSet presAssocID="{A8E54EAC-324B-4A7C-B7CA-8ABFD7089791}" presName="hierChild5" presStyleCnt="0"/>
      <dgm:spPr/>
    </dgm:pt>
    <dgm:pt modelId="{67F3E2ED-661C-4604-A2DB-F18540042CD8}" type="pres">
      <dgm:prSet presAssocID="{0DF499A7-ADFC-4933-A8F1-85283D31E272}" presName="Name37" presStyleLbl="parChTrans1D3" presStyleIdx="6" presStyleCnt="11"/>
      <dgm:spPr/>
    </dgm:pt>
    <dgm:pt modelId="{3BB4E5C2-B028-4544-A764-952C1899BAB6}" type="pres">
      <dgm:prSet presAssocID="{7428BF16-D16D-4879-8AD6-06BF05496BEA}" presName="hierRoot2" presStyleCnt="0">
        <dgm:presLayoutVars>
          <dgm:hierBranch val="init"/>
        </dgm:presLayoutVars>
      </dgm:prSet>
      <dgm:spPr/>
    </dgm:pt>
    <dgm:pt modelId="{4B0F9938-166F-4789-B4A5-06910979DE55}" type="pres">
      <dgm:prSet presAssocID="{7428BF16-D16D-4879-8AD6-06BF05496BEA}" presName="rootComposite" presStyleCnt="0"/>
      <dgm:spPr/>
    </dgm:pt>
    <dgm:pt modelId="{5C098674-7611-4057-B2B5-917372FC6FF7}" type="pres">
      <dgm:prSet presAssocID="{7428BF16-D16D-4879-8AD6-06BF05496BEA}" presName="rootText" presStyleLbl="node3" presStyleIdx="6" presStyleCnt="10">
        <dgm:presLayoutVars>
          <dgm:chPref val="3"/>
        </dgm:presLayoutVars>
      </dgm:prSet>
      <dgm:spPr/>
    </dgm:pt>
    <dgm:pt modelId="{3EB94AEA-808D-41BA-85BA-55A8C2202A30}" type="pres">
      <dgm:prSet presAssocID="{7428BF16-D16D-4879-8AD6-06BF05496BEA}" presName="rootConnector" presStyleLbl="node3" presStyleIdx="6" presStyleCnt="10"/>
      <dgm:spPr/>
    </dgm:pt>
    <dgm:pt modelId="{B05B03AE-0009-4A87-94A5-339DD3B3F26D}" type="pres">
      <dgm:prSet presAssocID="{7428BF16-D16D-4879-8AD6-06BF05496BEA}" presName="hierChild4" presStyleCnt="0"/>
      <dgm:spPr/>
    </dgm:pt>
    <dgm:pt modelId="{CB407A83-A93D-4AC0-9EA9-8125B85ECE04}" type="pres">
      <dgm:prSet presAssocID="{7428BF16-D16D-4879-8AD6-06BF05496BEA}" presName="hierChild5" presStyleCnt="0"/>
      <dgm:spPr/>
    </dgm:pt>
    <dgm:pt modelId="{8A42CAD1-6F74-4320-ABC0-9EB880F16131}" type="pres">
      <dgm:prSet presAssocID="{304BF346-DE0D-4E89-AA83-023939187651}" presName="Name37" presStyleLbl="parChTrans1D3" presStyleIdx="7" presStyleCnt="11"/>
      <dgm:spPr/>
    </dgm:pt>
    <dgm:pt modelId="{9B3B0B9F-63E6-42A1-9096-663B3E313FDF}" type="pres">
      <dgm:prSet presAssocID="{1AE7A0C0-8F0F-493F-BE83-3DCA900DE2CC}" presName="hierRoot2" presStyleCnt="0">
        <dgm:presLayoutVars>
          <dgm:hierBranch val="init"/>
        </dgm:presLayoutVars>
      </dgm:prSet>
      <dgm:spPr/>
    </dgm:pt>
    <dgm:pt modelId="{91C28A64-A8DD-42EB-8778-526699B45CB7}" type="pres">
      <dgm:prSet presAssocID="{1AE7A0C0-8F0F-493F-BE83-3DCA900DE2CC}" presName="rootComposite" presStyleCnt="0"/>
      <dgm:spPr/>
    </dgm:pt>
    <dgm:pt modelId="{D96E4EAA-4BA5-48EF-9AE8-CAED85951538}" type="pres">
      <dgm:prSet presAssocID="{1AE7A0C0-8F0F-493F-BE83-3DCA900DE2CC}" presName="rootText" presStyleLbl="node3" presStyleIdx="7" presStyleCnt="10">
        <dgm:presLayoutVars>
          <dgm:chPref val="3"/>
        </dgm:presLayoutVars>
      </dgm:prSet>
      <dgm:spPr/>
    </dgm:pt>
    <dgm:pt modelId="{74F88905-D3B7-4385-AD98-2CB676915509}" type="pres">
      <dgm:prSet presAssocID="{1AE7A0C0-8F0F-493F-BE83-3DCA900DE2CC}" presName="rootConnector" presStyleLbl="node3" presStyleIdx="7" presStyleCnt="10"/>
      <dgm:spPr/>
    </dgm:pt>
    <dgm:pt modelId="{9926FEEB-9630-4D4B-8AEF-9086EF8ECD30}" type="pres">
      <dgm:prSet presAssocID="{1AE7A0C0-8F0F-493F-BE83-3DCA900DE2CC}" presName="hierChild4" presStyleCnt="0"/>
      <dgm:spPr/>
    </dgm:pt>
    <dgm:pt modelId="{88BF5676-FC7A-46B5-A479-1049C2D09B76}" type="pres">
      <dgm:prSet presAssocID="{1AE7A0C0-8F0F-493F-BE83-3DCA900DE2CC}" presName="hierChild5" presStyleCnt="0"/>
      <dgm:spPr/>
    </dgm:pt>
    <dgm:pt modelId="{A1773EC7-157B-47C4-A975-E47A8BD2326F}" type="pres">
      <dgm:prSet presAssocID="{F8CCE7A7-9D63-43C7-AEEA-FA457187AC58}" presName="hierChild5" presStyleCnt="0"/>
      <dgm:spPr/>
    </dgm:pt>
    <dgm:pt modelId="{A2201759-3306-48EE-9C0C-7CCFA8782807}" type="pres">
      <dgm:prSet presAssocID="{9C927A49-666C-481B-80E8-4285ECBC0F82}" presName="Name111" presStyleLbl="parChTrans1D3" presStyleIdx="8" presStyleCnt="11"/>
      <dgm:spPr/>
    </dgm:pt>
    <dgm:pt modelId="{3B52404D-1E59-4375-AE92-28A238BFC736}" type="pres">
      <dgm:prSet presAssocID="{39C999B3-CFC2-493D-8C5C-B995C16E7F2C}" presName="hierRoot3" presStyleCnt="0">
        <dgm:presLayoutVars>
          <dgm:hierBranch val="init"/>
        </dgm:presLayoutVars>
      </dgm:prSet>
      <dgm:spPr/>
    </dgm:pt>
    <dgm:pt modelId="{46D5A219-A059-4515-84F2-624091F3E145}" type="pres">
      <dgm:prSet presAssocID="{39C999B3-CFC2-493D-8C5C-B995C16E7F2C}" presName="rootComposite3" presStyleCnt="0"/>
      <dgm:spPr/>
    </dgm:pt>
    <dgm:pt modelId="{B8BD49A2-B8FF-469A-B41A-06654D2FBD38}" type="pres">
      <dgm:prSet presAssocID="{39C999B3-CFC2-493D-8C5C-B995C16E7F2C}" presName="rootText3" presStyleLbl="asst2" presStyleIdx="0" presStyleCnt="1">
        <dgm:presLayoutVars>
          <dgm:chPref val="3"/>
        </dgm:presLayoutVars>
      </dgm:prSet>
      <dgm:spPr/>
    </dgm:pt>
    <dgm:pt modelId="{829ABD39-B0F6-493D-9F45-83D537993690}" type="pres">
      <dgm:prSet presAssocID="{39C999B3-CFC2-493D-8C5C-B995C16E7F2C}" presName="rootConnector3" presStyleLbl="asst2" presStyleIdx="0" presStyleCnt="1"/>
      <dgm:spPr/>
    </dgm:pt>
    <dgm:pt modelId="{1222A877-ECEC-4D5D-8836-55D4DD1D9B3E}" type="pres">
      <dgm:prSet presAssocID="{39C999B3-CFC2-493D-8C5C-B995C16E7F2C}" presName="hierChild6" presStyleCnt="0"/>
      <dgm:spPr/>
    </dgm:pt>
    <dgm:pt modelId="{03B0BEDF-C9A4-440E-8635-892A39C64A0F}" type="pres">
      <dgm:prSet presAssocID="{39C999B3-CFC2-493D-8C5C-B995C16E7F2C}" presName="hierChild7" presStyleCnt="0"/>
      <dgm:spPr/>
    </dgm:pt>
    <dgm:pt modelId="{55DF4CDB-33C0-462A-A96E-F8048B8AAF1C}" type="pres">
      <dgm:prSet presAssocID="{5B077DAA-0AEE-4C09-8482-DDD1DA569770}" presName="Name37" presStyleLbl="parChTrans1D2" presStyleIdx="3" presStyleCnt="4"/>
      <dgm:spPr/>
    </dgm:pt>
    <dgm:pt modelId="{D1A4DE6A-A02C-4669-A1BB-7748AD783220}" type="pres">
      <dgm:prSet presAssocID="{7D45D102-EA27-4570-9AED-655B0D752CC9}" presName="hierRoot2" presStyleCnt="0">
        <dgm:presLayoutVars>
          <dgm:hierBranch val="init"/>
        </dgm:presLayoutVars>
      </dgm:prSet>
      <dgm:spPr/>
    </dgm:pt>
    <dgm:pt modelId="{C0374E39-AF5F-4ED2-BA90-0D3A9195ACD2}" type="pres">
      <dgm:prSet presAssocID="{7D45D102-EA27-4570-9AED-655B0D752CC9}" presName="rootComposite" presStyleCnt="0"/>
      <dgm:spPr/>
    </dgm:pt>
    <dgm:pt modelId="{965F5507-BBB9-4EBA-9E40-59EE1508AA6B}" type="pres">
      <dgm:prSet presAssocID="{7D45D102-EA27-4570-9AED-655B0D752CC9}" presName="rootText" presStyleLbl="node2" presStyleIdx="3" presStyleCnt="4">
        <dgm:presLayoutVars>
          <dgm:chPref val="3"/>
        </dgm:presLayoutVars>
      </dgm:prSet>
      <dgm:spPr/>
    </dgm:pt>
    <dgm:pt modelId="{E83D48F2-9DD6-4C7B-A707-4DD67D2070B8}" type="pres">
      <dgm:prSet presAssocID="{7D45D102-EA27-4570-9AED-655B0D752CC9}" presName="rootConnector" presStyleLbl="node2" presStyleIdx="3" presStyleCnt="4"/>
      <dgm:spPr/>
    </dgm:pt>
    <dgm:pt modelId="{E50A186D-2F1E-493F-B435-1A09E59103A8}" type="pres">
      <dgm:prSet presAssocID="{7D45D102-EA27-4570-9AED-655B0D752CC9}" presName="hierChild4" presStyleCnt="0"/>
      <dgm:spPr/>
    </dgm:pt>
    <dgm:pt modelId="{D12D7C2B-0533-4235-84C9-3A1F89DB2CC6}" type="pres">
      <dgm:prSet presAssocID="{8EEB120C-40C9-423D-B498-8691CC15FED1}" presName="Name37" presStyleLbl="parChTrans1D3" presStyleIdx="9" presStyleCnt="11"/>
      <dgm:spPr/>
    </dgm:pt>
    <dgm:pt modelId="{16A5446C-7CBE-43D9-BD9F-A2DAD56B4CCD}" type="pres">
      <dgm:prSet presAssocID="{01A4076C-897B-42DD-AB6B-8D57465D16D7}" presName="hierRoot2" presStyleCnt="0">
        <dgm:presLayoutVars>
          <dgm:hierBranch val="init"/>
        </dgm:presLayoutVars>
      </dgm:prSet>
      <dgm:spPr/>
    </dgm:pt>
    <dgm:pt modelId="{A3D72A63-C24C-4BAB-9416-3E70583492D0}" type="pres">
      <dgm:prSet presAssocID="{01A4076C-897B-42DD-AB6B-8D57465D16D7}" presName="rootComposite" presStyleCnt="0"/>
      <dgm:spPr/>
    </dgm:pt>
    <dgm:pt modelId="{DF00F2BD-87B6-4054-80A9-A6F5FBCA83C2}" type="pres">
      <dgm:prSet presAssocID="{01A4076C-897B-42DD-AB6B-8D57465D16D7}" presName="rootText" presStyleLbl="node3" presStyleIdx="8" presStyleCnt="10">
        <dgm:presLayoutVars>
          <dgm:chPref val="3"/>
        </dgm:presLayoutVars>
      </dgm:prSet>
      <dgm:spPr/>
    </dgm:pt>
    <dgm:pt modelId="{C970A6F3-6DFD-4C34-8241-6098B94255BE}" type="pres">
      <dgm:prSet presAssocID="{01A4076C-897B-42DD-AB6B-8D57465D16D7}" presName="rootConnector" presStyleLbl="node3" presStyleIdx="8" presStyleCnt="10"/>
      <dgm:spPr/>
    </dgm:pt>
    <dgm:pt modelId="{FCD316B7-E34B-4EA0-A798-C7740FCA4264}" type="pres">
      <dgm:prSet presAssocID="{01A4076C-897B-42DD-AB6B-8D57465D16D7}" presName="hierChild4" presStyleCnt="0"/>
      <dgm:spPr/>
    </dgm:pt>
    <dgm:pt modelId="{2555FACA-FDCB-4088-A7F7-ED14952B03DB}" type="pres">
      <dgm:prSet presAssocID="{01A4076C-897B-42DD-AB6B-8D57465D16D7}" presName="hierChild5" presStyleCnt="0"/>
      <dgm:spPr/>
    </dgm:pt>
    <dgm:pt modelId="{ADFD8315-01E6-43C1-A9A2-93C2EE7953B2}" type="pres">
      <dgm:prSet presAssocID="{FB689CE0-927A-4024-BB16-846975805719}" presName="Name37" presStyleLbl="parChTrans1D3" presStyleIdx="10" presStyleCnt="11"/>
      <dgm:spPr/>
    </dgm:pt>
    <dgm:pt modelId="{6A3FFFFF-1361-4558-8034-ACF20818A08E}" type="pres">
      <dgm:prSet presAssocID="{AFB7DC2C-3FCB-4994-B86C-DFAB0B998641}" presName="hierRoot2" presStyleCnt="0">
        <dgm:presLayoutVars>
          <dgm:hierBranch val="init"/>
        </dgm:presLayoutVars>
      </dgm:prSet>
      <dgm:spPr/>
    </dgm:pt>
    <dgm:pt modelId="{7BA76CC5-FB4D-4656-AAFA-4F2C9588BD63}" type="pres">
      <dgm:prSet presAssocID="{AFB7DC2C-3FCB-4994-B86C-DFAB0B998641}" presName="rootComposite" presStyleCnt="0"/>
      <dgm:spPr/>
    </dgm:pt>
    <dgm:pt modelId="{16DB188F-CEBE-438D-BB27-1AEBD73ABA1A}" type="pres">
      <dgm:prSet presAssocID="{AFB7DC2C-3FCB-4994-B86C-DFAB0B998641}" presName="rootText" presStyleLbl="node3" presStyleIdx="9" presStyleCnt="10">
        <dgm:presLayoutVars>
          <dgm:chPref val="3"/>
        </dgm:presLayoutVars>
      </dgm:prSet>
      <dgm:spPr/>
    </dgm:pt>
    <dgm:pt modelId="{647C0B29-91E0-4ADC-A946-A0682FC3EC4F}" type="pres">
      <dgm:prSet presAssocID="{AFB7DC2C-3FCB-4994-B86C-DFAB0B998641}" presName="rootConnector" presStyleLbl="node3" presStyleIdx="9" presStyleCnt="10"/>
      <dgm:spPr/>
    </dgm:pt>
    <dgm:pt modelId="{69B7A1BE-6CA0-4B16-9DA5-C67EECDA6C80}" type="pres">
      <dgm:prSet presAssocID="{AFB7DC2C-3FCB-4994-B86C-DFAB0B998641}" presName="hierChild4" presStyleCnt="0"/>
      <dgm:spPr/>
    </dgm:pt>
    <dgm:pt modelId="{8220FBAA-6E1F-456F-8067-76BD9F458FBA}" type="pres">
      <dgm:prSet presAssocID="{AFB7DC2C-3FCB-4994-B86C-DFAB0B998641}" presName="hierChild5" presStyleCnt="0"/>
      <dgm:spPr/>
    </dgm:pt>
    <dgm:pt modelId="{7211A87B-2FE3-49F3-8630-B6C62BE70AFE}" type="pres">
      <dgm:prSet presAssocID="{7D45D102-EA27-4570-9AED-655B0D752CC9}" presName="hierChild5" presStyleCnt="0"/>
      <dgm:spPr/>
    </dgm:pt>
    <dgm:pt modelId="{108756B9-21D1-479E-8879-2AAA00F13D1F}" type="pres">
      <dgm:prSet presAssocID="{E3B95D9A-D0CC-453C-90B3-37FC7CB7923E}" presName="hierChild3" presStyleCnt="0"/>
      <dgm:spPr/>
    </dgm:pt>
  </dgm:ptLst>
  <dgm:cxnLst>
    <dgm:cxn modelId="{39705206-68D9-4DF8-9B66-9965A04B6B18}" type="presOf" srcId="{B9956BA7-A3DF-431E-8CC4-BE5D4F37E7D6}" destId="{303B5705-373B-464E-A27C-53B88A419708}" srcOrd="0" destOrd="0" presId="urn:microsoft.com/office/officeart/2005/8/layout/orgChart1"/>
    <dgm:cxn modelId="{F8985E07-9C0E-430C-B167-07CA15DAC1D2}" srcId="{4971A883-E520-47A2-AF3E-5E5EBC46CFDB}" destId="{E3B95D9A-D0CC-453C-90B3-37FC7CB7923E}" srcOrd="0" destOrd="0" parTransId="{E67CCE66-5EA8-43F6-8ED3-5835763238DC}" sibTransId="{AAD36864-07CC-46F4-B680-89581DE2E486}"/>
    <dgm:cxn modelId="{2077AB08-8660-4CE4-9AA8-6F6C92A75B3A}" type="presOf" srcId="{D3FD0F29-53A7-445B-A22A-5C262B16361B}" destId="{243344FD-EF9E-4654-9063-362B88CB115C}" srcOrd="0" destOrd="0" presId="urn:microsoft.com/office/officeart/2005/8/layout/orgChart1"/>
    <dgm:cxn modelId="{580A760F-7F32-405A-98F3-3A468F9EECFB}" type="presOf" srcId="{40D929CE-0D9A-4AAF-AC05-41B5208F014A}" destId="{B8BE946C-0D8B-4893-99E1-49D5FDA53004}" srcOrd="0" destOrd="0" presId="urn:microsoft.com/office/officeart/2005/8/layout/orgChart1"/>
    <dgm:cxn modelId="{CF7CEB1C-F841-4108-8E14-C7C765904AED}" type="presOf" srcId="{261F5C1F-0955-4A9C-8495-FF5D42C5A3B0}" destId="{D48639A3-28BB-4ED6-BAFE-59E78AB20AB3}" srcOrd="0" destOrd="0" presId="urn:microsoft.com/office/officeart/2005/8/layout/orgChart1"/>
    <dgm:cxn modelId="{26F16A20-E131-42ED-9FEE-BF79CE86E1D4}" type="presOf" srcId="{8EEB120C-40C9-423D-B498-8691CC15FED1}" destId="{D12D7C2B-0533-4235-84C9-3A1F89DB2CC6}" srcOrd="0" destOrd="0" presId="urn:microsoft.com/office/officeart/2005/8/layout/orgChart1"/>
    <dgm:cxn modelId="{76B67427-E933-4E71-AFE9-ECF43B60AC85}" type="presOf" srcId="{7D45D102-EA27-4570-9AED-655B0D752CC9}" destId="{965F5507-BBB9-4EBA-9E40-59EE1508AA6B}" srcOrd="0" destOrd="0" presId="urn:microsoft.com/office/officeart/2005/8/layout/orgChart1"/>
    <dgm:cxn modelId="{A6B2562E-BF7B-4568-81F6-F1C842888E29}" type="presOf" srcId="{AFB7DC2C-3FCB-4994-B86C-DFAB0B998641}" destId="{647C0B29-91E0-4ADC-A946-A0682FC3EC4F}" srcOrd="1" destOrd="0" presId="urn:microsoft.com/office/officeart/2005/8/layout/orgChart1"/>
    <dgm:cxn modelId="{87F4572E-ADB1-455A-ACFB-59F0DD5891A6}" type="presOf" srcId="{A98D190A-68A0-40F0-BFB6-2FE79D9D2078}" destId="{8A1B3066-D3AE-4C7C-B635-BF2C1CF954AD}" srcOrd="0" destOrd="0" presId="urn:microsoft.com/office/officeart/2005/8/layout/orgChart1"/>
    <dgm:cxn modelId="{54831830-D13C-40EA-8BCF-4913E5D28395}" srcId="{F8CCE7A7-9D63-43C7-AEEA-FA457187AC58}" destId="{7428BF16-D16D-4879-8AD6-06BF05496BEA}" srcOrd="2" destOrd="0" parTransId="{0DF499A7-ADFC-4933-A8F1-85283D31E272}" sibTransId="{D68A8AC7-BE6B-466B-837B-CDD23AD744BD}"/>
    <dgm:cxn modelId="{79828B32-FDDF-447A-9CBF-78DECB785D95}" srcId="{E3B95D9A-D0CC-453C-90B3-37FC7CB7923E}" destId="{B298974E-B09E-408B-B454-30CB7CB24406}" srcOrd="0" destOrd="0" parTransId="{39486BA1-90DA-4044-A999-554F2818B0A7}" sibTransId="{FE39DC35-B1FC-4941-BBAC-4B3D8CF40BEF}"/>
    <dgm:cxn modelId="{64188333-D150-4A52-909D-62451AB75239}" type="presOf" srcId="{E164E4AC-1C9F-466E-8BFD-4E17B10024B6}" destId="{560B8F24-E8D0-438C-ABA0-31D977A15C5C}" srcOrd="0" destOrd="0" presId="urn:microsoft.com/office/officeart/2005/8/layout/orgChart1"/>
    <dgm:cxn modelId="{13F2A234-BF91-469C-999C-A0919EA48D89}" type="presOf" srcId="{D4B087DC-7EBE-4893-82D3-A03DBD08DC98}" destId="{CF1E680D-7ED9-404A-AD8F-1E9750A60BDD}" srcOrd="0" destOrd="0" presId="urn:microsoft.com/office/officeart/2005/8/layout/orgChart1"/>
    <dgm:cxn modelId="{C3EA3235-3626-4643-8C32-2CD9FC0EE814}" srcId="{E3B95D9A-D0CC-453C-90B3-37FC7CB7923E}" destId="{50D6519E-5626-4424-883A-39913358CB88}" srcOrd="1" destOrd="0" parTransId="{D3FD0F29-53A7-445B-A22A-5C262B16361B}" sibTransId="{3124D6EB-8EAA-42DC-943E-78A931CC5FA8}"/>
    <dgm:cxn modelId="{97F7C536-0BCA-4B33-BFF4-5D90C8C2E425}" type="presOf" srcId="{39C999B3-CFC2-493D-8C5C-B995C16E7F2C}" destId="{B8BD49A2-B8FF-469A-B41A-06654D2FBD38}" srcOrd="0" destOrd="0" presId="urn:microsoft.com/office/officeart/2005/8/layout/orgChart1"/>
    <dgm:cxn modelId="{D444183A-ABC4-4DE6-A1E1-3E4CD797E355}" type="presOf" srcId="{FB689CE0-927A-4024-BB16-846975805719}" destId="{ADFD8315-01E6-43C1-A9A2-93C2EE7953B2}" srcOrd="0" destOrd="0" presId="urn:microsoft.com/office/officeart/2005/8/layout/orgChart1"/>
    <dgm:cxn modelId="{9648323A-E2E1-451B-8F53-61D4CD0C978D}" type="presOf" srcId="{A98D190A-68A0-40F0-BFB6-2FE79D9D2078}" destId="{980EA75F-E18A-41BF-84EE-EB2442019210}" srcOrd="1" destOrd="0" presId="urn:microsoft.com/office/officeart/2005/8/layout/orgChart1"/>
    <dgm:cxn modelId="{430B3567-47E9-4144-8540-3B4C6AC2552D}" srcId="{50D6519E-5626-4424-883A-39913358CB88}" destId="{01CF23FD-5AE5-4AD4-BEA6-4EC8CA58D350}" srcOrd="0" destOrd="0" parTransId="{40D929CE-0D9A-4AAF-AC05-41B5208F014A}" sibTransId="{F2182D4F-A896-4E8D-AC20-58D5BB062EE1}"/>
    <dgm:cxn modelId="{EE9ABE4B-183D-4443-81E2-EBB4EA22E301}" type="presOf" srcId="{1AE7A0C0-8F0F-493F-BE83-3DCA900DE2CC}" destId="{74F88905-D3B7-4385-AD98-2CB676915509}" srcOrd="1" destOrd="0" presId="urn:microsoft.com/office/officeart/2005/8/layout/orgChart1"/>
    <dgm:cxn modelId="{C194096D-1292-4E2D-8152-C3AAC344953E}" type="presOf" srcId="{A8E54EAC-324B-4A7C-B7CA-8ABFD7089791}" destId="{B7F416EC-105D-4D13-B170-AD989951E49F}" srcOrd="0" destOrd="0" presId="urn:microsoft.com/office/officeart/2005/8/layout/orgChart1"/>
    <dgm:cxn modelId="{3664A54D-4F0D-442A-8334-91C3EA798CFB}" srcId="{F8CCE7A7-9D63-43C7-AEEA-FA457187AC58}" destId="{1AE7A0C0-8F0F-493F-BE83-3DCA900DE2CC}" srcOrd="3" destOrd="0" parTransId="{304BF346-DE0D-4E89-AA83-023939187651}" sibTransId="{48A71DEC-1722-438E-ADBE-B5B2D99EF4AE}"/>
    <dgm:cxn modelId="{61880B54-D39A-4F86-925B-08BA68AFAE47}" type="presOf" srcId="{4971A883-E520-47A2-AF3E-5E5EBC46CFDB}" destId="{687F27B6-AE27-41C9-B93E-821AD7EE988B}" srcOrd="0" destOrd="0" presId="urn:microsoft.com/office/officeart/2005/8/layout/orgChart1"/>
    <dgm:cxn modelId="{A2F46577-480F-4E53-8B3E-05E84AEE9523}" srcId="{7D45D102-EA27-4570-9AED-655B0D752CC9}" destId="{AFB7DC2C-3FCB-4994-B86C-DFAB0B998641}" srcOrd="1" destOrd="0" parTransId="{FB689CE0-927A-4024-BB16-846975805719}" sibTransId="{0C4F440C-8F10-4FD6-AD42-80142B191AA2}"/>
    <dgm:cxn modelId="{C052265A-3A0B-45E1-880C-F27E8D2E7345}" type="presOf" srcId="{E164E4AC-1C9F-466E-8BFD-4E17B10024B6}" destId="{C8D7B337-D20A-4B25-9B73-FE4B4490DDAF}" srcOrd="1" destOrd="0" presId="urn:microsoft.com/office/officeart/2005/8/layout/orgChart1"/>
    <dgm:cxn modelId="{31384481-21D0-407C-AE4C-D8DD6E7F46A2}" type="presOf" srcId="{16581EE1-EC68-4773-BE30-154FCD10DA52}" destId="{21EE68BD-51FE-4E7D-BAEB-14E9405653B1}" srcOrd="0" destOrd="0" presId="urn:microsoft.com/office/officeart/2005/8/layout/orgChart1"/>
    <dgm:cxn modelId="{415CF188-D5A7-4D64-A4D3-7A3C8345D53C}" type="presOf" srcId="{843BFB06-F2CC-45A3-A0E6-1EEEA2DB7103}" destId="{5AFE215C-0B8C-4114-9B21-B01D12335DCF}" srcOrd="0" destOrd="0" presId="urn:microsoft.com/office/officeart/2005/8/layout/orgChart1"/>
    <dgm:cxn modelId="{D2721B8C-49B8-4648-B5CC-0AF9F1B606F0}" type="presOf" srcId="{50D6519E-5626-4424-883A-39913358CB88}" destId="{E1C84267-B180-4D67-9F91-F5D65F039509}" srcOrd="1" destOrd="0" presId="urn:microsoft.com/office/officeart/2005/8/layout/orgChart1"/>
    <dgm:cxn modelId="{093A628D-1102-48D2-85CC-F7DF69A4E907}" type="presOf" srcId="{01CF23FD-5AE5-4AD4-BEA6-4EC8CA58D350}" destId="{4DF8DFB3-1036-4208-ABAF-D7B5A97FE488}" srcOrd="1" destOrd="0" presId="urn:microsoft.com/office/officeart/2005/8/layout/orgChart1"/>
    <dgm:cxn modelId="{1E946D94-F614-4833-B657-A231FE9DDBDF}" type="presOf" srcId="{7490E324-6323-4501-9019-EC4FCCF9EB70}" destId="{D1B6BB0A-30F5-4392-AD1B-783DFD3FC9F0}" srcOrd="0" destOrd="0" presId="urn:microsoft.com/office/officeart/2005/8/layout/orgChart1"/>
    <dgm:cxn modelId="{98034795-8974-46B5-A2C4-07BFF7E8B43B}" type="presOf" srcId="{B9635D2E-7F10-4C9C-9F20-7066E2769083}" destId="{16AF7B98-B159-49BF-B725-1CFB17D05C27}" srcOrd="0" destOrd="0" presId="urn:microsoft.com/office/officeart/2005/8/layout/orgChart1"/>
    <dgm:cxn modelId="{07EC9998-CB70-4F35-9AFC-03FC330BFB22}" type="presOf" srcId="{39C999B3-CFC2-493D-8C5C-B995C16E7F2C}" destId="{829ABD39-B0F6-493D-9F45-83D537993690}" srcOrd="1" destOrd="0" presId="urn:microsoft.com/office/officeart/2005/8/layout/orgChart1"/>
    <dgm:cxn modelId="{B475019A-9ABD-4BB6-A5F2-38ECC404C957}" type="presOf" srcId="{E3B95D9A-D0CC-453C-90B3-37FC7CB7923E}" destId="{C5CE6B1F-62E3-4099-9CCD-38156E3C4B8C}" srcOrd="1" destOrd="0" presId="urn:microsoft.com/office/officeart/2005/8/layout/orgChart1"/>
    <dgm:cxn modelId="{F9038B9A-7692-46BD-AC39-E7012DCE3D9C}" type="presOf" srcId="{E3B95D9A-D0CC-453C-90B3-37FC7CB7923E}" destId="{826A99D9-7EB5-4FB8-9BD0-11EE405A353E}" srcOrd="0" destOrd="0" presId="urn:microsoft.com/office/officeart/2005/8/layout/orgChart1"/>
    <dgm:cxn modelId="{8DD49C9A-8EBA-4C0C-A159-07DA106524F9}" srcId="{F8CCE7A7-9D63-43C7-AEEA-FA457187AC58}" destId="{39C999B3-CFC2-493D-8C5C-B995C16E7F2C}" srcOrd="0" destOrd="0" parTransId="{9C927A49-666C-481B-80E8-4285ECBC0F82}" sibTransId="{C9742064-8462-47A8-91CC-5F65DE208716}"/>
    <dgm:cxn modelId="{1538B99E-0874-40D3-8512-5B4DB2B456B0}" type="presOf" srcId="{50D6519E-5626-4424-883A-39913358CB88}" destId="{3479E685-7FF2-4913-86FD-D3C8D2AF06CB}" srcOrd="0" destOrd="0" presId="urn:microsoft.com/office/officeart/2005/8/layout/orgChart1"/>
    <dgm:cxn modelId="{91F9E5A3-CC00-46F0-8F78-B9E2854C844A}" srcId="{50D6519E-5626-4424-883A-39913358CB88}" destId="{AEFA0EF9-D893-4159-AD8F-3444E2711DF7}" srcOrd="1" destOrd="0" parTransId="{7490E324-6323-4501-9019-EC4FCCF9EB70}" sibTransId="{111AC854-2BBD-4C15-B7BF-7A01E2A5704F}"/>
    <dgm:cxn modelId="{6F1A97A4-300E-4F9B-9464-8EBBA4B79E8B}" srcId="{7D45D102-EA27-4570-9AED-655B0D752CC9}" destId="{01A4076C-897B-42DD-AB6B-8D57465D16D7}" srcOrd="0" destOrd="0" parTransId="{8EEB120C-40C9-423D-B498-8691CC15FED1}" sibTransId="{D78964A3-AAD9-4000-9FF6-D8EA9924F457}"/>
    <dgm:cxn modelId="{162DDBA6-F7CC-4AEF-9F74-88F7E0B5FA46}" type="presOf" srcId="{8B875971-4B34-4EC8-A578-9FC0ACE9DEA8}" destId="{B4F89586-C9E3-46CC-8AD3-D6D71F5C7AB2}" srcOrd="1" destOrd="0" presId="urn:microsoft.com/office/officeart/2005/8/layout/orgChart1"/>
    <dgm:cxn modelId="{0FB264A9-3A61-4406-B5F7-B301DA54B3A0}" type="presOf" srcId="{B298974E-B09E-408B-B454-30CB7CB24406}" destId="{70FAAEC3-AEB3-42A4-B918-D909B5858D5B}" srcOrd="1" destOrd="0" presId="urn:microsoft.com/office/officeart/2005/8/layout/orgChart1"/>
    <dgm:cxn modelId="{AD38CDA9-0577-4BBA-A560-96171EC409EA}" type="presOf" srcId="{01A4076C-897B-42DD-AB6B-8D57465D16D7}" destId="{DF00F2BD-87B6-4054-80A9-A6F5FBCA83C2}" srcOrd="0" destOrd="0" presId="urn:microsoft.com/office/officeart/2005/8/layout/orgChart1"/>
    <dgm:cxn modelId="{F3D614AA-BEC5-4563-B83E-470B0C041C21}" type="presOf" srcId="{01A4076C-897B-42DD-AB6B-8D57465D16D7}" destId="{C970A6F3-6DFD-4C34-8241-6098B94255BE}" srcOrd="1" destOrd="0" presId="urn:microsoft.com/office/officeart/2005/8/layout/orgChart1"/>
    <dgm:cxn modelId="{8EF246AA-CB45-496D-82E7-9D90E350DAE8}" srcId="{B298974E-B09E-408B-B454-30CB7CB24406}" destId="{E164E4AC-1C9F-466E-8BFD-4E17B10024B6}" srcOrd="0" destOrd="0" parTransId="{261F5C1F-0955-4A9C-8495-FF5D42C5A3B0}" sibTransId="{23B41632-CD84-4ACA-A45C-44B9AD8EAE11}"/>
    <dgm:cxn modelId="{1F869FAD-820A-4063-8C43-D195E82B8D65}" type="presOf" srcId="{8B875971-4B34-4EC8-A578-9FC0ACE9DEA8}" destId="{284F2D82-11F0-4140-BE8B-35D0EB647C01}" srcOrd="0" destOrd="0" presId="urn:microsoft.com/office/officeart/2005/8/layout/orgChart1"/>
    <dgm:cxn modelId="{6BDD97B4-ADBE-485C-BEFF-AE5AE980E72F}" type="presOf" srcId="{0DF499A7-ADFC-4933-A8F1-85283D31E272}" destId="{67F3E2ED-661C-4604-A2DB-F18540042CD8}" srcOrd="0" destOrd="0" presId="urn:microsoft.com/office/officeart/2005/8/layout/orgChart1"/>
    <dgm:cxn modelId="{4F865BC2-B735-4248-AF19-592350BB7F26}" type="presOf" srcId="{7D45D102-EA27-4570-9AED-655B0D752CC9}" destId="{E83D48F2-9DD6-4C7B-A707-4DD67D2070B8}" srcOrd="1" destOrd="0" presId="urn:microsoft.com/office/officeart/2005/8/layout/orgChart1"/>
    <dgm:cxn modelId="{C106F8C2-FFBB-4FE1-B0C4-C4010849B276}" srcId="{F8CCE7A7-9D63-43C7-AEEA-FA457187AC58}" destId="{A8E54EAC-324B-4A7C-B7CA-8ABFD7089791}" srcOrd="1" destOrd="0" parTransId="{B9635D2E-7F10-4C9C-9F20-7066E2769083}" sibTransId="{FCE1E406-2FB4-4517-B8E9-0926224A2B35}"/>
    <dgm:cxn modelId="{88B55DC5-1FBC-4118-8C75-FD90F0C21A3A}" type="presOf" srcId="{A8E54EAC-324B-4A7C-B7CA-8ABFD7089791}" destId="{C780AA3E-EC9E-4D02-9D1C-84938D8BCEF2}" srcOrd="1" destOrd="0" presId="urn:microsoft.com/office/officeart/2005/8/layout/orgChart1"/>
    <dgm:cxn modelId="{256A12C6-CA53-4BA6-A1EA-46F55B98FB3F}" type="presOf" srcId="{1AE7A0C0-8F0F-493F-BE83-3DCA900DE2CC}" destId="{D96E4EAA-4BA5-48EF-9AE8-CAED85951538}" srcOrd="0" destOrd="0" presId="urn:microsoft.com/office/officeart/2005/8/layout/orgChart1"/>
    <dgm:cxn modelId="{8D024FC7-0B71-4DCC-8A62-17C74A6CBC6A}" type="presOf" srcId="{7428BF16-D16D-4879-8AD6-06BF05496BEA}" destId="{5C098674-7611-4057-B2B5-917372FC6FF7}" srcOrd="0" destOrd="0" presId="urn:microsoft.com/office/officeart/2005/8/layout/orgChart1"/>
    <dgm:cxn modelId="{4C64FECC-82E2-4C0B-AC5F-DB8A4733BCD0}" type="presOf" srcId="{F8CCE7A7-9D63-43C7-AEEA-FA457187AC58}" destId="{C1F91E44-93AC-4187-ADBB-A7D723E0D42C}" srcOrd="1" destOrd="0" presId="urn:microsoft.com/office/officeart/2005/8/layout/orgChart1"/>
    <dgm:cxn modelId="{F1F663D4-4C0A-4610-8AFA-B5002F6695E7}" type="presOf" srcId="{B298974E-B09E-408B-B454-30CB7CB24406}" destId="{CB8BC820-8800-4EF9-B645-0FA0AEE00818}" srcOrd="0" destOrd="0" presId="urn:microsoft.com/office/officeart/2005/8/layout/orgChart1"/>
    <dgm:cxn modelId="{6CE5A2D5-B422-4E62-AE43-62C97AA07916}" type="presOf" srcId="{F8CCE7A7-9D63-43C7-AEEA-FA457187AC58}" destId="{CDA87390-A8CC-48D5-9F7E-714580CA481A}" srcOrd="0" destOrd="0" presId="urn:microsoft.com/office/officeart/2005/8/layout/orgChart1"/>
    <dgm:cxn modelId="{015AE6D7-A38A-49AF-9678-A2283E225CB8}" srcId="{E3B95D9A-D0CC-453C-90B3-37FC7CB7923E}" destId="{7D45D102-EA27-4570-9AED-655B0D752CC9}" srcOrd="3" destOrd="0" parTransId="{5B077DAA-0AEE-4C09-8482-DDD1DA569770}" sibTransId="{EEC3AF78-C056-4BBB-B89E-3D9B778C859F}"/>
    <dgm:cxn modelId="{4F6DF1D7-0F9F-4B7C-87DB-8EB91300C55E}" type="presOf" srcId="{51BA8E54-6BF5-4E9E-8A36-5CD959A9843D}" destId="{5A39EFF5-A083-4792-B043-0B177E0AC49D}" srcOrd="0" destOrd="0" presId="urn:microsoft.com/office/officeart/2005/8/layout/orgChart1"/>
    <dgm:cxn modelId="{BAC436DA-F1D1-4260-A0B8-7792A7DC8A40}" type="presOf" srcId="{AEFA0EF9-D893-4159-AD8F-3444E2711DF7}" destId="{15135B3F-D7A0-4695-BF0E-A14FF1866D5B}" srcOrd="1" destOrd="0" presId="urn:microsoft.com/office/officeart/2005/8/layout/orgChart1"/>
    <dgm:cxn modelId="{A69B3FDB-C61E-4170-BF9F-039FF74918C5}" srcId="{B298974E-B09E-408B-B454-30CB7CB24406}" destId="{A98D190A-68A0-40F0-BFB6-2FE79D9D2078}" srcOrd="1" destOrd="0" parTransId="{51BA8E54-6BF5-4E9E-8A36-5CD959A9843D}" sibTransId="{DFE0E2EE-59FA-498B-8AC7-A90CD93E5D7F}"/>
    <dgm:cxn modelId="{4D15D9DB-D19E-4903-BFA1-779CB04CB678}" type="presOf" srcId="{9C927A49-666C-481B-80E8-4285ECBC0F82}" destId="{A2201759-3306-48EE-9C0C-7CCFA8782807}" srcOrd="0" destOrd="0" presId="urn:microsoft.com/office/officeart/2005/8/layout/orgChart1"/>
    <dgm:cxn modelId="{7C4FDCE0-2CB1-4C5D-8F24-16BCA5234C31}" srcId="{50D6519E-5626-4424-883A-39913358CB88}" destId="{8B875971-4B34-4EC8-A578-9FC0ACE9DEA8}" srcOrd="2" destOrd="0" parTransId="{D4B087DC-7EBE-4893-82D3-A03DBD08DC98}" sibTransId="{7CE7B764-7EB3-4157-B645-8114E5B6B561}"/>
    <dgm:cxn modelId="{F2B2CAEB-9EFB-4450-8297-BA17E663A0E7}" type="presOf" srcId="{AEFA0EF9-D893-4159-AD8F-3444E2711DF7}" destId="{7924F46A-6E59-420E-A1A3-1D652AC66460}" srcOrd="0" destOrd="0" presId="urn:microsoft.com/office/officeart/2005/8/layout/orgChart1"/>
    <dgm:cxn modelId="{95E64CF0-9D47-4519-8EEC-2D80789DC3E9}" type="presOf" srcId="{843BFB06-F2CC-45A3-A0E6-1EEEA2DB7103}" destId="{F47082F6-D044-4465-88F3-3152D891892C}" srcOrd="1" destOrd="0" presId="urn:microsoft.com/office/officeart/2005/8/layout/orgChart1"/>
    <dgm:cxn modelId="{EC4A86F0-5CF0-4A9B-AC04-5C7A4B01EBFC}" type="presOf" srcId="{304BF346-DE0D-4E89-AA83-023939187651}" destId="{8A42CAD1-6F74-4320-ABC0-9EB880F16131}" srcOrd="0" destOrd="0" presId="urn:microsoft.com/office/officeart/2005/8/layout/orgChart1"/>
    <dgm:cxn modelId="{706223F2-81CF-4E45-B00C-1A465C3AB55F}" type="presOf" srcId="{AFB7DC2C-3FCB-4994-B86C-DFAB0B998641}" destId="{16DB188F-CEBE-438D-BB27-1AEBD73ABA1A}" srcOrd="0" destOrd="0" presId="urn:microsoft.com/office/officeart/2005/8/layout/orgChart1"/>
    <dgm:cxn modelId="{9940B6F6-95BB-4435-98E5-6AADA1A04ECD}" type="presOf" srcId="{39486BA1-90DA-4044-A999-554F2818B0A7}" destId="{9EB35F52-15C5-48EA-A349-F08E9489F4B8}" srcOrd="0" destOrd="0" presId="urn:microsoft.com/office/officeart/2005/8/layout/orgChart1"/>
    <dgm:cxn modelId="{BE06ACFA-FA9C-4C21-8192-A062BE8064BD}" type="presOf" srcId="{5B077DAA-0AEE-4C09-8482-DDD1DA569770}" destId="{55DF4CDB-33C0-462A-A96E-F8048B8AAF1C}" srcOrd="0" destOrd="0" presId="urn:microsoft.com/office/officeart/2005/8/layout/orgChart1"/>
    <dgm:cxn modelId="{AB2103FB-2BD9-4D2A-A858-9C4A0795B961}" type="presOf" srcId="{01CF23FD-5AE5-4AD4-BEA6-4EC8CA58D350}" destId="{02D8FB04-3414-4E6B-A43B-17E104C616DA}" srcOrd="0" destOrd="0" presId="urn:microsoft.com/office/officeart/2005/8/layout/orgChart1"/>
    <dgm:cxn modelId="{7FA167FB-8B1C-4CE1-9EB5-B88223E1F4D1}" type="presOf" srcId="{7428BF16-D16D-4879-8AD6-06BF05496BEA}" destId="{3EB94AEA-808D-41BA-85BA-55A8C2202A30}" srcOrd="1" destOrd="0" presId="urn:microsoft.com/office/officeart/2005/8/layout/orgChart1"/>
    <dgm:cxn modelId="{A580F4FD-A16E-4F4E-B20C-7564D5227D2B}" srcId="{E3B95D9A-D0CC-453C-90B3-37FC7CB7923E}" destId="{F8CCE7A7-9D63-43C7-AEEA-FA457187AC58}" srcOrd="2" destOrd="0" parTransId="{16581EE1-EC68-4773-BE30-154FCD10DA52}" sibTransId="{1B63BC1C-9D11-412F-873A-6E864A837EDF}"/>
    <dgm:cxn modelId="{F9D0CEFE-B649-4C73-B991-AEA5DC13BC53}" srcId="{01CF23FD-5AE5-4AD4-BEA6-4EC8CA58D350}" destId="{843BFB06-F2CC-45A3-A0E6-1EEEA2DB7103}" srcOrd="0" destOrd="0" parTransId="{B9956BA7-A3DF-431E-8CC4-BE5D4F37E7D6}" sibTransId="{C41DF9B0-CFC2-4195-A89C-2AF874382E5D}"/>
    <dgm:cxn modelId="{F48F294F-773D-4727-937F-E0BDBAC1B642}" type="presParOf" srcId="{687F27B6-AE27-41C9-B93E-821AD7EE988B}" destId="{9791B165-F066-4E37-9FD3-41A178C5D398}" srcOrd="0" destOrd="0" presId="urn:microsoft.com/office/officeart/2005/8/layout/orgChart1"/>
    <dgm:cxn modelId="{B05B1FC7-0440-47B1-993D-F38E6F2CC4A8}" type="presParOf" srcId="{9791B165-F066-4E37-9FD3-41A178C5D398}" destId="{5F8AA9DF-D660-49B0-B78A-DCFCC5ACFC67}" srcOrd="0" destOrd="0" presId="urn:microsoft.com/office/officeart/2005/8/layout/orgChart1"/>
    <dgm:cxn modelId="{C1E70A9E-E78E-486D-8984-ED69808E90FB}" type="presParOf" srcId="{5F8AA9DF-D660-49B0-B78A-DCFCC5ACFC67}" destId="{826A99D9-7EB5-4FB8-9BD0-11EE405A353E}" srcOrd="0" destOrd="0" presId="urn:microsoft.com/office/officeart/2005/8/layout/orgChart1"/>
    <dgm:cxn modelId="{14EAFDB3-054D-42B6-B35B-5DD0239A9894}" type="presParOf" srcId="{5F8AA9DF-D660-49B0-B78A-DCFCC5ACFC67}" destId="{C5CE6B1F-62E3-4099-9CCD-38156E3C4B8C}" srcOrd="1" destOrd="0" presId="urn:microsoft.com/office/officeart/2005/8/layout/orgChart1"/>
    <dgm:cxn modelId="{1A21CCA6-56E7-493D-8094-E3A2D71E6042}" type="presParOf" srcId="{9791B165-F066-4E37-9FD3-41A178C5D398}" destId="{82BE2BF1-DC3B-4CE6-9419-DAF48E4C7FAD}" srcOrd="1" destOrd="0" presId="urn:microsoft.com/office/officeart/2005/8/layout/orgChart1"/>
    <dgm:cxn modelId="{38D419F7-1D01-4217-9FD4-CC4CDDA7F8E8}" type="presParOf" srcId="{82BE2BF1-DC3B-4CE6-9419-DAF48E4C7FAD}" destId="{9EB35F52-15C5-48EA-A349-F08E9489F4B8}" srcOrd="0" destOrd="0" presId="urn:microsoft.com/office/officeart/2005/8/layout/orgChart1"/>
    <dgm:cxn modelId="{0B192405-34A5-4DD9-9491-A82DF0498D22}" type="presParOf" srcId="{82BE2BF1-DC3B-4CE6-9419-DAF48E4C7FAD}" destId="{D80BFE82-FCAA-45F0-8E9C-D65DCF33D8E5}" srcOrd="1" destOrd="0" presId="urn:microsoft.com/office/officeart/2005/8/layout/orgChart1"/>
    <dgm:cxn modelId="{F0AE6453-6C05-47D8-8591-4B610C9DBE33}" type="presParOf" srcId="{D80BFE82-FCAA-45F0-8E9C-D65DCF33D8E5}" destId="{42C1B0A6-677D-4DF3-A074-F76C42D979CF}" srcOrd="0" destOrd="0" presId="urn:microsoft.com/office/officeart/2005/8/layout/orgChart1"/>
    <dgm:cxn modelId="{39FFF955-C3F9-445D-B77A-3E0B6C00F67B}" type="presParOf" srcId="{42C1B0A6-677D-4DF3-A074-F76C42D979CF}" destId="{CB8BC820-8800-4EF9-B645-0FA0AEE00818}" srcOrd="0" destOrd="0" presId="urn:microsoft.com/office/officeart/2005/8/layout/orgChart1"/>
    <dgm:cxn modelId="{6D6B57EF-B0CB-45D8-A94F-AA65466FFCDD}" type="presParOf" srcId="{42C1B0A6-677D-4DF3-A074-F76C42D979CF}" destId="{70FAAEC3-AEB3-42A4-B918-D909B5858D5B}" srcOrd="1" destOrd="0" presId="urn:microsoft.com/office/officeart/2005/8/layout/orgChart1"/>
    <dgm:cxn modelId="{588122B4-02C1-48EC-A1C5-6CB7F9F529A0}" type="presParOf" srcId="{D80BFE82-FCAA-45F0-8E9C-D65DCF33D8E5}" destId="{DE0E20AA-670F-495C-9E16-BC4A1161F194}" srcOrd="1" destOrd="0" presId="urn:microsoft.com/office/officeart/2005/8/layout/orgChart1"/>
    <dgm:cxn modelId="{84EC6F78-AA97-461D-9D10-F54F3DEACC98}" type="presParOf" srcId="{DE0E20AA-670F-495C-9E16-BC4A1161F194}" destId="{D48639A3-28BB-4ED6-BAFE-59E78AB20AB3}" srcOrd="0" destOrd="0" presId="urn:microsoft.com/office/officeart/2005/8/layout/orgChart1"/>
    <dgm:cxn modelId="{28FAA431-7DB1-4606-8B0B-5FE894D39E2C}" type="presParOf" srcId="{DE0E20AA-670F-495C-9E16-BC4A1161F194}" destId="{A7B69265-BA0E-4253-964F-CB6489C08779}" srcOrd="1" destOrd="0" presId="urn:microsoft.com/office/officeart/2005/8/layout/orgChart1"/>
    <dgm:cxn modelId="{20482A8F-2739-4DE4-852D-4F43DB685F87}" type="presParOf" srcId="{A7B69265-BA0E-4253-964F-CB6489C08779}" destId="{A92691BE-5D87-4FDB-B5E4-2573CF306CCA}" srcOrd="0" destOrd="0" presId="urn:microsoft.com/office/officeart/2005/8/layout/orgChart1"/>
    <dgm:cxn modelId="{8708259E-154E-4D33-8AC6-3D81C13B187A}" type="presParOf" srcId="{A92691BE-5D87-4FDB-B5E4-2573CF306CCA}" destId="{560B8F24-E8D0-438C-ABA0-31D977A15C5C}" srcOrd="0" destOrd="0" presId="urn:microsoft.com/office/officeart/2005/8/layout/orgChart1"/>
    <dgm:cxn modelId="{A85A1563-0526-446A-B8C2-57284E82A689}" type="presParOf" srcId="{A92691BE-5D87-4FDB-B5E4-2573CF306CCA}" destId="{C8D7B337-D20A-4B25-9B73-FE4B4490DDAF}" srcOrd="1" destOrd="0" presId="urn:microsoft.com/office/officeart/2005/8/layout/orgChart1"/>
    <dgm:cxn modelId="{A7AF3016-7486-4FFB-A0C6-67F8B8E4A2D8}" type="presParOf" srcId="{A7B69265-BA0E-4253-964F-CB6489C08779}" destId="{92C65E03-C944-4755-A86E-B4729640598A}" srcOrd="1" destOrd="0" presId="urn:microsoft.com/office/officeart/2005/8/layout/orgChart1"/>
    <dgm:cxn modelId="{E6325B18-D731-4189-ACAE-17B0BD2B9DB6}" type="presParOf" srcId="{A7B69265-BA0E-4253-964F-CB6489C08779}" destId="{AFF7A03C-DC06-4097-A9B5-70C9DE26452A}" srcOrd="2" destOrd="0" presId="urn:microsoft.com/office/officeart/2005/8/layout/orgChart1"/>
    <dgm:cxn modelId="{0E41B07C-E367-4C24-9248-C88F6FF144E9}" type="presParOf" srcId="{DE0E20AA-670F-495C-9E16-BC4A1161F194}" destId="{5A39EFF5-A083-4792-B043-0B177E0AC49D}" srcOrd="2" destOrd="0" presId="urn:microsoft.com/office/officeart/2005/8/layout/orgChart1"/>
    <dgm:cxn modelId="{74EA0FEE-06FC-4B52-A18B-174A5A616E77}" type="presParOf" srcId="{DE0E20AA-670F-495C-9E16-BC4A1161F194}" destId="{F3511A68-2303-4291-8AE7-4A6A69E6B665}" srcOrd="3" destOrd="0" presId="urn:microsoft.com/office/officeart/2005/8/layout/orgChart1"/>
    <dgm:cxn modelId="{65D1106D-A106-408C-9AF9-90664A98BEB3}" type="presParOf" srcId="{F3511A68-2303-4291-8AE7-4A6A69E6B665}" destId="{0BCC8BEB-66E1-4866-A0DA-C688655A6FFB}" srcOrd="0" destOrd="0" presId="urn:microsoft.com/office/officeart/2005/8/layout/orgChart1"/>
    <dgm:cxn modelId="{1A99EC30-156C-4C9E-89A1-F7CFCB95A15F}" type="presParOf" srcId="{0BCC8BEB-66E1-4866-A0DA-C688655A6FFB}" destId="{8A1B3066-D3AE-4C7C-B635-BF2C1CF954AD}" srcOrd="0" destOrd="0" presId="urn:microsoft.com/office/officeart/2005/8/layout/orgChart1"/>
    <dgm:cxn modelId="{12B97233-E05E-4448-A8E8-77197BE1EBA7}" type="presParOf" srcId="{0BCC8BEB-66E1-4866-A0DA-C688655A6FFB}" destId="{980EA75F-E18A-41BF-84EE-EB2442019210}" srcOrd="1" destOrd="0" presId="urn:microsoft.com/office/officeart/2005/8/layout/orgChart1"/>
    <dgm:cxn modelId="{3E1DEA45-B6A9-4F40-A8A0-69E229E47074}" type="presParOf" srcId="{F3511A68-2303-4291-8AE7-4A6A69E6B665}" destId="{5DF54802-195F-42D6-9C4A-D81AE0BDD495}" srcOrd="1" destOrd="0" presId="urn:microsoft.com/office/officeart/2005/8/layout/orgChart1"/>
    <dgm:cxn modelId="{03EBD07F-E253-4C98-8177-DDE32A76ACFA}" type="presParOf" srcId="{F3511A68-2303-4291-8AE7-4A6A69E6B665}" destId="{EB1E898B-F4C8-4DD9-A3AB-2CBB8E65915C}" srcOrd="2" destOrd="0" presId="urn:microsoft.com/office/officeart/2005/8/layout/orgChart1"/>
    <dgm:cxn modelId="{5E28D5A0-B822-4265-A6A3-9E61BC7247F5}" type="presParOf" srcId="{D80BFE82-FCAA-45F0-8E9C-D65DCF33D8E5}" destId="{AE7891C5-744D-4B4E-B751-33BA4D8DF9FD}" srcOrd="2" destOrd="0" presId="urn:microsoft.com/office/officeart/2005/8/layout/orgChart1"/>
    <dgm:cxn modelId="{2041FCC9-AD54-4861-98C0-1C00E6B382A9}" type="presParOf" srcId="{82BE2BF1-DC3B-4CE6-9419-DAF48E4C7FAD}" destId="{243344FD-EF9E-4654-9063-362B88CB115C}" srcOrd="2" destOrd="0" presId="urn:microsoft.com/office/officeart/2005/8/layout/orgChart1"/>
    <dgm:cxn modelId="{AA3F891D-8055-4BFA-996F-DB8A0D19EEC0}" type="presParOf" srcId="{82BE2BF1-DC3B-4CE6-9419-DAF48E4C7FAD}" destId="{76F10828-F304-458F-834F-D15163941E95}" srcOrd="3" destOrd="0" presId="urn:microsoft.com/office/officeart/2005/8/layout/orgChart1"/>
    <dgm:cxn modelId="{FFDFD034-F289-4929-80DE-F9B6FA858F9F}" type="presParOf" srcId="{76F10828-F304-458F-834F-D15163941E95}" destId="{C5F811FB-8ECB-479D-B9A8-9B747C128D28}" srcOrd="0" destOrd="0" presId="urn:microsoft.com/office/officeart/2005/8/layout/orgChart1"/>
    <dgm:cxn modelId="{DF627D1C-9CBB-49B2-BEC9-60F9429C2360}" type="presParOf" srcId="{C5F811FB-8ECB-479D-B9A8-9B747C128D28}" destId="{3479E685-7FF2-4913-86FD-D3C8D2AF06CB}" srcOrd="0" destOrd="0" presId="urn:microsoft.com/office/officeart/2005/8/layout/orgChart1"/>
    <dgm:cxn modelId="{15EB93D3-7B61-42A7-AF8C-150FD3628105}" type="presParOf" srcId="{C5F811FB-8ECB-479D-B9A8-9B747C128D28}" destId="{E1C84267-B180-4D67-9F91-F5D65F039509}" srcOrd="1" destOrd="0" presId="urn:microsoft.com/office/officeart/2005/8/layout/orgChart1"/>
    <dgm:cxn modelId="{90703F6F-CD7A-4D7C-AAC3-345AB5F34016}" type="presParOf" srcId="{76F10828-F304-458F-834F-D15163941E95}" destId="{F2EFF736-AAEA-4F59-A638-16A79E7D9F76}" srcOrd="1" destOrd="0" presId="urn:microsoft.com/office/officeart/2005/8/layout/orgChart1"/>
    <dgm:cxn modelId="{2E9FC0CF-92C6-4750-B14C-3C917AFA0000}" type="presParOf" srcId="{F2EFF736-AAEA-4F59-A638-16A79E7D9F76}" destId="{B8BE946C-0D8B-4893-99E1-49D5FDA53004}" srcOrd="0" destOrd="0" presId="urn:microsoft.com/office/officeart/2005/8/layout/orgChart1"/>
    <dgm:cxn modelId="{A5E2A934-25B4-42DA-9A37-4211C7905478}" type="presParOf" srcId="{F2EFF736-AAEA-4F59-A638-16A79E7D9F76}" destId="{DCC5B17C-D2C8-4E45-8B71-250D6C7EE9DC}" srcOrd="1" destOrd="0" presId="urn:microsoft.com/office/officeart/2005/8/layout/orgChart1"/>
    <dgm:cxn modelId="{28645AFA-653C-493E-92D1-550EEA27C6D9}" type="presParOf" srcId="{DCC5B17C-D2C8-4E45-8B71-250D6C7EE9DC}" destId="{283A1266-F603-461D-8531-33E63C0B690D}" srcOrd="0" destOrd="0" presId="urn:microsoft.com/office/officeart/2005/8/layout/orgChart1"/>
    <dgm:cxn modelId="{A2DD2221-410D-465E-8392-B66CB0552B09}" type="presParOf" srcId="{283A1266-F603-461D-8531-33E63C0B690D}" destId="{02D8FB04-3414-4E6B-A43B-17E104C616DA}" srcOrd="0" destOrd="0" presId="urn:microsoft.com/office/officeart/2005/8/layout/orgChart1"/>
    <dgm:cxn modelId="{AE82360E-39B2-474B-9A87-C3F87C45D761}" type="presParOf" srcId="{283A1266-F603-461D-8531-33E63C0B690D}" destId="{4DF8DFB3-1036-4208-ABAF-D7B5A97FE488}" srcOrd="1" destOrd="0" presId="urn:microsoft.com/office/officeart/2005/8/layout/orgChart1"/>
    <dgm:cxn modelId="{32C3D05E-DA24-49B6-B85C-1BBB847DC39B}" type="presParOf" srcId="{DCC5B17C-D2C8-4E45-8B71-250D6C7EE9DC}" destId="{FA76A605-A60D-44E3-A877-0D3A4CC2F6F4}" srcOrd="1" destOrd="0" presId="urn:microsoft.com/office/officeart/2005/8/layout/orgChart1"/>
    <dgm:cxn modelId="{1FFA0EDB-9D38-4366-B9ED-EA3C21CDF5B0}" type="presParOf" srcId="{FA76A605-A60D-44E3-A877-0D3A4CC2F6F4}" destId="{303B5705-373B-464E-A27C-53B88A419708}" srcOrd="0" destOrd="0" presId="urn:microsoft.com/office/officeart/2005/8/layout/orgChart1"/>
    <dgm:cxn modelId="{D440A266-258B-44F6-A0C9-CF41D425D461}" type="presParOf" srcId="{FA76A605-A60D-44E3-A877-0D3A4CC2F6F4}" destId="{C83085E0-FBC5-4EDF-A6A0-37F8A421FBB4}" srcOrd="1" destOrd="0" presId="urn:microsoft.com/office/officeart/2005/8/layout/orgChart1"/>
    <dgm:cxn modelId="{264B7973-179D-4CAE-A403-4BB164524B58}" type="presParOf" srcId="{C83085E0-FBC5-4EDF-A6A0-37F8A421FBB4}" destId="{C05FA7BE-6E13-44F8-B1BA-0849C50AEF4C}" srcOrd="0" destOrd="0" presId="urn:microsoft.com/office/officeart/2005/8/layout/orgChart1"/>
    <dgm:cxn modelId="{53ED4AD0-6DE2-4AA0-ADB9-D4C534ED863B}" type="presParOf" srcId="{C05FA7BE-6E13-44F8-B1BA-0849C50AEF4C}" destId="{5AFE215C-0B8C-4114-9B21-B01D12335DCF}" srcOrd="0" destOrd="0" presId="urn:microsoft.com/office/officeart/2005/8/layout/orgChart1"/>
    <dgm:cxn modelId="{B5B2955B-A19A-4833-8123-E9138B2C389A}" type="presParOf" srcId="{C05FA7BE-6E13-44F8-B1BA-0849C50AEF4C}" destId="{F47082F6-D044-4465-88F3-3152D891892C}" srcOrd="1" destOrd="0" presId="urn:microsoft.com/office/officeart/2005/8/layout/orgChart1"/>
    <dgm:cxn modelId="{15DE0FF1-C0E0-47BB-9684-D56432C86723}" type="presParOf" srcId="{C83085E0-FBC5-4EDF-A6A0-37F8A421FBB4}" destId="{2A95C037-A81D-4FCC-862E-07C8938E5C71}" srcOrd="1" destOrd="0" presId="urn:microsoft.com/office/officeart/2005/8/layout/orgChart1"/>
    <dgm:cxn modelId="{EA8C3ADA-EC2D-437D-A3E3-E243E476CEC8}" type="presParOf" srcId="{C83085E0-FBC5-4EDF-A6A0-37F8A421FBB4}" destId="{BA9E07E8-A40E-4CD1-87D1-CE892DFE3C8A}" srcOrd="2" destOrd="0" presId="urn:microsoft.com/office/officeart/2005/8/layout/orgChart1"/>
    <dgm:cxn modelId="{795331E1-C9F8-4455-9D4B-74B35904522B}" type="presParOf" srcId="{DCC5B17C-D2C8-4E45-8B71-250D6C7EE9DC}" destId="{27075DB0-BE6C-4A64-967E-F817EA7CD86C}" srcOrd="2" destOrd="0" presId="urn:microsoft.com/office/officeart/2005/8/layout/orgChart1"/>
    <dgm:cxn modelId="{E64A1D1D-206B-47B4-B90C-1DD58003685F}" type="presParOf" srcId="{F2EFF736-AAEA-4F59-A638-16A79E7D9F76}" destId="{D1B6BB0A-30F5-4392-AD1B-783DFD3FC9F0}" srcOrd="2" destOrd="0" presId="urn:microsoft.com/office/officeart/2005/8/layout/orgChart1"/>
    <dgm:cxn modelId="{6E690816-D4D4-4126-9E00-3F14B14086D8}" type="presParOf" srcId="{F2EFF736-AAEA-4F59-A638-16A79E7D9F76}" destId="{24187B27-4879-42EC-B74C-AF9F82855892}" srcOrd="3" destOrd="0" presId="urn:microsoft.com/office/officeart/2005/8/layout/orgChart1"/>
    <dgm:cxn modelId="{0E2C6A02-37E0-4AA5-9943-E2E14AF089EF}" type="presParOf" srcId="{24187B27-4879-42EC-B74C-AF9F82855892}" destId="{4DC38928-F6E6-46AE-9D1F-08F5645F20A6}" srcOrd="0" destOrd="0" presId="urn:microsoft.com/office/officeart/2005/8/layout/orgChart1"/>
    <dgm:cxn modelId="{7A427625-E0C4-4C0E-B06F-DD5351CD728F}" type="presParOf" srcId="{4DC38928-F6E6-46AE-9D1F-08F5645F20A6}" destId="{7924F46A-6E59-420E-A1A3-1D652AC66460}" srcOrd="0" destOrd="0" presId="urn:microsoft.com/office/officeart/2005/8/layout/orgChart1"/>
    <dgm:cxn modelId="{91774A11-05CB-46A7-B6F6-C71599473000}" type="presParOf" srcId="{4DC38928-F6E6-46AE-9D1F-08F5645F20A6}" destId="{15135B3F-D7A0-4695-BF0E-A14FF1866D5B}" srcOrd="1" destOrd="0" presId="urn:microsoft.com/office/officeart/2005/8/layout/orgChart1"/>
    <dgm:cxn modelId="{17096D08-546E-413F-B705-104DFBC0605E}" type="presParOf" srcId="{24187B27-4879-42EC-B74C-AF9F82855892}" destId="{FAF59973-9B28-44E6-808F-B2E75CED0438}" srcOrd="1" destOrd="0" presId="urn:microsoft.com/office/officeart/2005/8/layout/orgChart1"/>
    <dgm:cxn modelId="{EE1148E0-16E4-4E51-B21D-010C3FECA8E0}" type="presParOf" srcId="{24187B27-4879-42EC-B74C-AF9F82855892}" destId="{472BE5C7-F6C6-49A9-AC16-EE11DD4BD862}" srcOrd="2" destOrd="0" presId="urn:microsoft.com/office/officeart/2005/8/layout/orgChart1"/>
    <dgm:cxn modelId="{FF41DDA7-B3E2-4BAA-9EDF-1249F8B227D5}" type="presParOf" srcId="{F2EFF736-AAEA-4F59-A638-16A79E7D9F76}" destId="{CF1E680D-7ED9-404A-AD8F-1E9750A60BDD}" srcOrd="4" destOrd="0" presId="urn:microsoft.com/office/officeart/2005/8/layout/orgChart1"/>
    <dgm:cxn modelId="{1198C1A9-3A5E-4064-9499-6AEBD1DED409}" type="presParOf" srcId="{F2EFF736-AAEA-4F59-A638-16A79E7D9F76}" destId="{9DBDCC2D-6C16-441F-90EF-6EC1462D4CC2}" srcOrd="5" destOrd="0" presId="urn:microsoft.com/office/officeart/2005/8/layout/orgChart1"/>
    <dgm:cxn modelId="{203833C0-D489-4E66-81C8-52D75777F870}" type="presParOf" srcId="{9DBDCC2D-6C16-441F-90EF-6EC1462D4CC2}" destId="{BDE2AC38-F78E-473D-AB78-0FE36377E69B}" srcOrd="0" destOrd="0" presId="urn:microsoft.com/office/officeart/2005/8/layout/orgChart1"/>
    <dgm:cxn modelId="{A6B609DF-4F26-42EB-AB9D-87DF08B29A98}" type="presParOf" srcId="{BDE2AC38-F78E-473D-AB78-0FE36377E69B}" destId="{284F2D82-11F0-4140-BE8B-35D0EB647C01}" srcOrd="0" destOrd="0" presId="urn:microsoft.com/office/officeart/2005/8/layout/orgChart1"/>
    <dgm:cxn modelId="{D0981887-BB88-4E09-978E-746C65B5D868}" type="presParOf" srcId="{BDE2AC38-F78E-473D-AB78-0FE36377E69B}" destId="{B4F89586-C9E3-46CC-8AD3-D6D71F5C7AB2}" srcOrd="1" destOrd="0" presId="urn:microsoft.com/office/officeart/2005/8/layout/orgChart1"/>
    <dgm:cxn modelId="{C2954293-3588-42B3-B09C-B80A0AA0DBB5}" type="presParOf" srcId="{9DBDCC2D-6C16-441F-90EF-6EC1462D4CC2}" destId="{1FB7CCEC-A975-4CDE-94F7-409635D13F05}" srcOrd="1" destOrd="0" presId="urn:microsoft.com/office/officeart/2005/8/layout/orgChart1"/>
    <dgm:cxn modelId="{08DCE72A-E646-4745-AA72-178938FE96DB}" type="presParOf" srcId="{9DBDCC2D-6C16-441F-90EF-6EC1462D4CC2}" destId="{200E046B-E4F5-4A4D-8FA8-80150AC8AFF4}" srcOrd="2" destOrd="0" presId="urn:microsoft.com/office/officeart/2005/8/layout/orgChart1"/>
    <dgm:cxn modelId="{3EC8C119-C098-43B9-A487-F591259CAB68}" type="presParOf" srcId="{76F10828-F304-458F-834F-D15163941E95}" destId="{9DFD87CB-7895-4A5D-A680-EB8EBFB8A823}" srcOrd="2" destOrd="0" presId="urn:microsoft.com/office/officeart/2005/8/layout/orgChart1"/>
    <dgm:cxn modelId="{C80FDFA8-4FB5-4178-8C93-9C6C10310ED9}" type="presParOf" srcId="{82BE2BF1-DC3B-4CE6-9419-DAF48E4C7FAD}" destId="{21EE68BD-51FE-4E7D-BAEB-14E9405653B1}" srcOrd="4" destOrd="0" presId="urn:microsoft.com/office/officeart/2005/8/layout/orgChart1"/>
    <dgm:cxn modelId="{5B808BF9-94D3-4D7F-87FB-4309905A2AFF}" type="presParOf" srcId="{82BE2BF1-DC3B-4CE6-9419-DAF48E4C7FAD}" destId="{2ACE9079-4E7E-4F00-B79D-1C9B09B043B9}" srcOrd="5" destOrd="0" presId="urn:microsoft.com/office/officeart/2005/8/layout/orgChart1"/>
    <dgm:cxn modelId="{8CF216AA-C72F-4AD9-971F-A95DB03F1099}" type="presParOf" srcId="{2ACE9079-4E7E-4F00-B79D-1C9B09B043B9}" destId="{18648D1E-FB91-443E-BA19-1B5068108D87}" srcOrd="0" destOrd="0" presId="urn:microsoft.com/office/officeart/2005/8/layout/orgChart1"/>
    <dgm:cxn modelId="{14790E42-CC20-4BC6-B4B4-C9962821AF0F}" type="presParOf" srcId="{18648D1E-FB91-443E-BA19-1B5068108D87}" destId="{CDA87390-A8CC-48D5-9F7E-714580CA481A}" srcOrd="0" destOrd="0" presId="urn:microsoft.com/office/officeart/2005/8/layout/orgChart1"/>
    <dgm:cxn modelId="{4F148CA7-C254-4E75-9F39-B023954A4DAE}" type="presParOf" srcId="{18648D1E-FB91-443E-BA19-1B5068108D87}" destId="{C1F91E44-93AC-4187-ADBB-A7D723E0D42C}" srcOrd="1" destOrd="0" presId="urn:microsoft.com/office/officeart/2005/8/layout/orgChart1"/>
    <dgm:cxn modelId="{4604FCF8-BB01-41D0-B5F9-8DD979B8F6D7}" type="presParOf" srcId="{2ACE9079-4E7E-4F00-B79D-1C9B09B043B9}" destId="{AAC88F1F-1EC7-46A0-8F98-71F409934DB8}" srcOrd="1" destOrd="0" presId="urn:microsoft.com/office/officeart/2005/8/layout/orgChart1"/>
    <dgm:cxn modelId="{A3901680-50A7-489A-B798-3F218172F896}" type="presParOf" srcId="{AAC88F1F-1EC7-46A0-8F98-71F409934DB8}" destId="{16AF7B98-B159-49BF-B725-1CFB17D05C27}" srcOrd="0" destOrd="0" presId="urn:microsoft.com/office/officeart/2005/8/layout/orgChart1"/>
    <dgm:cxn modelId="{747C0A98-657D-4EF9-BB6A-A9F937D1CF64}" type="presParOf" srcId="{AAC88F1F-1EC7-46A0-8F98-71F409934DB8}" destId="{4E29463B-9A18-4D0D-A5BD-D95327FFCA7C}" srcOrd="1" destOrd="0" presId="urn:microsoft.com/office/officeart/2005/8/layout/orgChart1"/>
    <dgm:cxn modelId="{5D15D3D1-E232-4293-AB9F-119B5BAAC9E7}" type="presParOf" srcId="{4E29463B-9A18-4D0D-A5BD-D95327FFCA7C}" destId="{35605F05-B57B-424B-AF0B-B15DDB2DCEB5}" srcOrd="0" destOrd="0" presId="urn:microsoft.com/office/officeart/2005/8/layout/orgChart1"/>
    <dgm:cxn modelId="{BF977895-A6E9-41F9-9F84-EDE5A7DB78A3}" type="presParOf" srcId="{35605F05-B57B-424B-AF0B-B15DDB2DCEB5}" destId="{B7F416EC-105D-4D13-B170-AD989951E49F}" srcOrd="0" destOrd="0" presId="urn:microsoft.com/office/officeart/2005/8/layout/orgChart1"/>
    <dgm:cxn modelId="{A30819B7-D7FC-466B-B50B-8C60C99C3D00}" type="presParOf" srcId="{35605F05-B57B-424B-AF0B-B15DDB2DCEB5}" destId="{C780AA3E-EC9E-4D02-9D1C-84938D8BCEF2}" srcOrd="1" destOrd="0" presId="urn:microsoft.com/office/officeart/2005/8/layout/orgChart1"/>
    <dgm:cxn modelId="{65CF6A3A-E919-424B-9557-B1611A0CF922}" type="presParOf" srcId="{4E29463B-9A18-4D0D-A5BD-D95327FFCA7C}" destId="{45ACBC41-C942-4E73-899F-B0E5E0CA3891}" srcOrd="1" destOrd="0" presId="urn:microsoft.com/office/officeart/2005/8/layout/orgChart1"/>
    <dgm:cxn modelId="{515550E4-5BD1-47D3-84A2-43F35D5A2EA1}" type="presParOf" srcId="{4E29463B-9A18-4D0D-A5BD-D95327FFCA7C}" destId="{3D4BC0CE-EB03-425D-85C6-7C4DE04CA059}" srcOrd="2" destOrd="0" presId="urn:microsoft.com/office/officeart/2005/8/layout/orgChart1"/>
    <dgm:cxn modelId="{A7BB1D44-B3D2-4D59-B1A2-9280CF06E96C}" type="presParOf" srcId="{AAC88F1F-1EC7-46A0-8F98-71F409934DB8}" destId="{67F3E2ED-661C-4604-A2DB-F18540042CD8}" srcOrd="2" destOrd="0" presId="urn:microsoft.com/office/officeart/2005/8/layout/orgChart1"/>
    <dgm:cxn modelId="{E3232BC3-1D19-460A-871E-2FB2DFE6BA02}" type="presParOf" srcId="{AAC88F1F-1EC7-46A0-8F98-71F409934DB8}" destId="{3BB4E5C2-B028-4544-A764-952C1899BAB6}" srcOrd="3" destOrd="0" presId="urn:microsoft.com/office/officeart/2005/8/layout/orgChart1"/>
    <dgm:cxn modelId="{97F2884C-73F1-4DF5-A53A-97B3524A403D}" type="presParOf" srcId="{3BB4E5C2-B028-4544-A764-952C1899BAB6}" destId="{4B0F9938-166F-4789-B4A5-06910979DE55}" srcOrd="0" destOrd="0" presId="urn:microsoft.com/office/officeart/2005/8/layout/orgChart1"/>
    <dgm:cxn modelId="{3A92BD61-5581-4AF3-8B5B-6B7C933AD6F3}" type="presParOf" srcId="{4B0F9938-166F-4789-B4A5-06910979DE55}" destId="{5C098674-7611-4057-B2B5-917372FC6FF7}" srcOrd="0" destOrd="0" presId="urn:microsoft.com/office/officeart/2005/8/layout/orgChart1"/>
    <dgm:cxn modelId="{25ED2C82-FF43-46A5-B50D-459C680B632E}" type="presParOf" srcId="{4B0F9938-166F-4789-B4A5-06910979DE55}" destId="{3EB94AEA-808D-41BA-85BA-55A8C2202A30}" srcOrd="1" destOrd="0" presId="urn:microsoft.com/office/officeart/2005/8/layout/orgChart1"/>
    <dgm:cxn modelId="{6529E871-BA9B-4F94-9C4A-B3206912C112}" type="presParOf" srcId="{3BB4E5C2-B028-4544-A764-952C1899BAB6}" destId="{B05B03AE-0009-4A87-94A5-339DD3B3F26D}" srcOrd="1" destOrd="0" presId="urn:microsoft.com/office/officeart/2005/8/layout/orgChart1"/>
    <dgm:cxn modelId="{B6CB0AA4-0FC0-4638-B8CC-C90BD0962071}" type="presParOf" srcId="{3BB4E5C2-B028-4544-A764-952C1899BAB6}" destId="{CB407A83-A93D-4AC0-9EA9-8125B85ECE04}" srcOrd="2" destOrd="0" presId="urn:microsoft.com/office/officeart/2005/8/layout/orgChart1"/>
    <dgm:cxn modelId="{96852F41-49AF-4E23-9BB6-7F9E417682BA}" type="presParOf" srcId="{AAC88F1F-1EC7-46A0-8F98-71F409934DB8}" destId="{8A42CAD1-6F74-4320-ABC0-9EB880F16131}" srcOrd="4" destOrd="0" presId="urn:microsoft.com/office/officeart/2005/8/layout/orgChart1"/>
    <dgm:cxn modelId="{0FA4B014-47DB-4455-8290-0BD46C842BBD}" type="presParOf" srcId="{AAC88F1F-1EC7-46A0-8F98-71F409934DB8}" destId="{9B3B0B9F-63E6-42A1-9096-663B3E313FDF}" srcOrd="5" destOrd="0" presId="urn:microsoft.com/office/officeart/2005/8/layout/orgChart1"/>
    <dgm:cxn modelId="{4691A388-3699-4370-9D73-8A751D936CA0}" type="presParOf" srcId="{9B3B0B9F-63E6-42A1-9096-663B3E313FDF}" destId="{91C28A64-A8DD-42EB-8778-526699B45CB7}" srcOrd="0" destOrd="0" presId="urn:microsoft.com/office/officeart/2005/8/layout/orgChart1"/>
    <dgm:cxn modelId="{0AA80138-5FBB-4CB2-88BF-CF0B60FF9B5C}" type="presParOf" srcId="{91C28A64-A8DD-42EB-8778-526699B45CB7}" destId="{D96E4EAA-4BA5-48EF-9AE8-CAED85951538}" srcOrd="0" destOrd="0" presId="urn:microsoft.com/office/officeart/2005/8/layout/orgChart1"/>
    <dgm:cxn modelId="{2DDDDF80-1CD5-47E3-9AFD-0D187D18AB66}" type="presParOf" srcId="{91C28A64-A8DD-42EB-8778-526699B45CB7}" destId="{74F88905-D3B7-4385-AD98-2CB676915509}" srcOrd="1" destOrd="0" presId="urn:microsoft.com/office/officeart/2005/8/layout/orgChart1"/>
    <dgm:cxn modelId="{A7E12F9A-E0D1-4C22-BA6F-C02AC8BADD88}" type="presParOf" srcId="{9B3B0B9F-63E6-42A1-9096-663B3E313FDF}" destId="{9926FEEB-9630-4D4B-8AEF-9086EF8ECD30}" srcOrd="1" destOrd="0" presId="urn:microsoft.com/office/officeart/2005/8/layout/orgChart1"/>
    <dgm:cxn modelId="{43738729-AE6F-46E7-B9A5-C338E3ADA79A}" type="presParOf" srcId="{9B3B0B9F-63E6-42A1-9096-663B3E313FDF}" destId="{88BF5676-FC7A-46B5-A479-1049C2D09B76}" srcOrd="2" destOrd="0" presId="urn:microsoft.com/office/officeart/2005/8/layout/orgChart1"/>
    <dgm:cxn modelId="{1919B280-EF7A-4066-B6EE-2DB7094FBA5F}" type="presParOf" srcId="{2ACE9079-4E7E-4F00-B79D-1C9B09B043B9}" destId="{A1773EC7-157B-47C4-A975-E47A8BD2326F}" srcOrd="2" destOrd="0" presId="urn:microsoft.com/office/officeart/2005/8/layout/orgChart1"/>
    <dgm:cxn modelId="{30C812D0-3BC8-4436-8093-5E5265E02E41}" type="presParOf" srcId="{A1773EC7-157B-47C4-A975-E47A8BD2326F}" destId="{A2201759-3306-48EE-9C0C-7CCFA8782807}" srcOrd="0" destOrd="0" presId="urn:microsoft.com/office/officeart/2005/8/layout/orgChart1"/>
    <dgm:cxn modelId="{2C05A834-D4B6-4A27-A638-3B96AEABF158}" type="presParOf" srcId="{A1773EC7-157B-47C4-A975-E47A8BD2326F}" destId="{3B52404D-1E59-4375-AE92-28A238BFC736}" srcOrd="1" destOrd="0" presId="urn:microsoft.com/office/officeart/2005/8/layout/orgChart1"/>
    <dgm:cxn modelId="{038472B9-DCDA-43C2-BD7D-CE20A4C46B48}" type="presParOf" srcId="{3B52404D-1E59-4375-AE92-28A238BFC736}" destId="{46D5A219-A059-4515-84F2-624091F3E145}" srcOrd="0" destOrd="0" presId="urn:microsoft.com/office/officeart/2005/8/layout/orgChart1"/>
    <dgm:cxn modelId="{D15BAF5C-B32A-4502-B816-3F2E0A81FE76}" type="presParOf" srcId="{46D5A219-A059-4515-84F2-624091F3E145}" destId="{B8BD49A2-B8FF-469A-B41A-06654D2FBD38}" srcOrd="0" destOrd="0" presId="urn:microsoft.com/office/officeart/2005/8/layout/orgChart1"/>
    <dgm:cxn modelId="{E89EF44E-BE5E-413F-9DA3-55F7529F7C63}" type="presParOf" srcId="{46D5A219-A059-4515-84F2-624091F3E145}" destId="{829ABD39-B0F6-493D-9F45-83D537993690}" srcOrd="1" destOrd="0" presId="urn:microsoft.com/office/officeart/2005/8/layout/orgChart1"/>
    <dgm:cxn modelId="{343A3EDC-0F23-4B0A-9CD5-FF96327209D6}" type="presParOf" srcId="{3B52404D-1E59-4375-AE92-28A238BFC736}" destId="{1222A877-ECEC-4D5D-8836-55D4DD1D9B3E}" srcOrd="1" destOrd="0" presId="urn:microsoft.com/office/officeart/2005/8/layout/orgChart1"/>
    <dgm:cxn modelId="{A723A6CB-CD3E-427C-A429-F3AFEF7B5455}" type="presParOf" srcId="{3B52404D-1E59-4375-AE92-28A238BFC736}" destId="{03B0BEDF-C9A4-440E-8635-892A39C64A0F}" srcOrd="2" destOrd="0" presId="urn:microsoft.com/office/officeart/2005/8/layout/orgChart1"/>
    <dgm:cxn modelId="{8C1FC0EB-B613-45DE-AC40-4F004AEBBEE5}" type="presParOf" srcId="{82BE2BF1-DC3B-4CE6-9419-DAF48E4C7FAD}" destId="{55DF4CDB-33C0-462A-A96E-F8048B8AAF1C}" srcOrd="6" destOrd="0" presId="urn:microsoft.com/office/officeart/2005/8/layout/orgChart1"/>
    <dgm:cxn modelId="{1CC2BCA5-16CB-46EF-8EB4-DEC3F0D97F61}" type="presParOf" srcId="{82BE2BF1-DC3B-4CE6-9419-DAF48E4C7FAD}" destId="{D1A4DE6A-A02C-4669-A1BB-7748AD783220}" srcOrd="7" destOrd="0" presId="urn:microsoft.com/office/officeart/2005/8/layout/orgChart1"/>
    <dgm:cxn modelId="{32B6FD2F-4A13-41EE-AB53-F7DC2EE8FC45}" type="presParOf" srcId="{D1A4DE6A-A02C-4669-A1BB-7748AD783220}" destId="{C0374E39-AF5F-4ED2-BA90-0D3A9195ACD2}" srcOrd="0" destOrd="0" presId="urn:microsoft.com/office/officeart/2005/8/layout/orgChart1"/>
    <dgm:cxn modelId="{631A522C-B4BD-4C70-B6ED-778AFA425204}" type="presParOf" srcId="{C0374E39-AF5F-4ED2-BA90-0D3A9195ACD2}" destId="{965F5507-BBB9-4EBA-9E40-59EE1508AA6B}" srcOrd="0" destOrd="0" presId="urn:microsoft.com/office/officeart/2005/8/layout/orgChart1"/>
    <dgm:cxn modelId="{CF1F75BD-7716-4F49-B916-42F9BEE32C8E}" type="presParOf" srcId="{C0374E39-AF5F-4ED2-BA90-0D3A9195ACD2}" destId="{E83D48F2-9DD6-4C7B-A707-4DD67D2070B8}" srcOrd="1" destOrd="0" presId="urn:microsoft.com/office/officeart/2005/8/layout/orgChart1"/>
    <dgm:cxn modelId="{8EE42B0E-1581-4613-9A78-B8356601F9F1}" type="presParOf" srcId="{D1A4DE6A-A02C-4669-A1BB-7748AD783220}" destId="{E50A186D-2F1E-493F-B435-1A09E59103A8}" srcOrd="1" destOrd="0" presId="urn:microsoft.com/office/officeart/2005/8/layout/orgChart1"/>
    <dgm:cxn modelId="{40806EFE-CA0A-4143-8B7B-94304D0075C4}" type="presParOf" srcId="{E50A186D-2F1E-493F-B435-1A09E59103A8}" destId="{D12D7C2B-0533-4235-84C9-3A1F89DB2CC6}" srcOrd="0" destOrd="0" presId="urn:microsoft.com/office/officeart/2005/8/layout/orgChart1"/>
    <dgm:cxn modelId="{397CD95B-19C7-46BB-9FCB-06E81D36228D}" type="presParOf" srcId="{E50A186D-2F1E-493F-B435-1A09E59103A8}" destId="{16A5446C-7CBE-43D9-BD9F-A2DAD56B4CCD}" srcOrd="1" destOrd="0" presId="urn:microsoft.com/office/officeart/2005/8/layout/orgChart1"/>
    <dgm:cxn modelId="{0DC58941-69DF-4BE2-A315-E340790B5CF7}" type="presParOf" srcId="{16A5446C-7CBE-43D9-BD9F-A2DAD56B4CCD}" destId="{A3D72A63-C24C-4BAB-9416-3E70583492D0}" srcOrd="0" destOrd="0" presId="urn:microsoft.com/office/officeart/2005/8/layout/orgChart1"/>
    <dgm:cxn modelId="{0E60CB3A-7D8D-49FF-ADA7-AD0E1DAF4264}" type="presParOf" srcId="{A3D72A63-C24C-4BAB-9416-3E70583492D0}" destId="{DF00F2BD-87B6-4054-80A9-A6F5FBCA83C2}" srcOrd="0" destOrd="0" presId="urn:microsoft.com/office/officeart/2005/8/layout/orgChart1"/>
    <dgm:cxn modelId="{3289FE89-2B41-45A1-B1A5-B671CF5DC778}" type="presParOf" srcId="{A3D72A63-C24C-4BAB-9416-3E70583492D0}" destId="{C970A6F3-6DFD-4C34-8241-6098B94255BE}" srcOrd="1" destOrd="0" presId="urn:microsoft.com/office/officeart/2005/8/layout/orgChart1"/>
    <dgm:cxn modelId="{EEFE6A1A-2C60-4CEE-8BB3-D3D9AA2DD6FC}" type="presParOf" srcId="{16A5446C-7CBE-43D9-BD9F-A2DAD56B4CCD}" destId="{FCD316B7-E34B-4EA0-A798-C7740FCA4264}" srcOrd="1" destOrd="0" presId="urn:microsoft.com/office/officeart/2005/8/layout/orgChart1"/>
    <dgm:cxn modelId="{11F15910-A52E-4A57-BB59-11C74DA1503C}" type="presParOf" srcId="{16A5446C-7CBE-43D9-BD9F-A2DAD56B4CCD}" destId="{2555FACA-FDCB-4088-A7F7-ED14952B03DB}" srcOrd="2" destOrd="0" presId="urn:microsoft.com/office/officeart/2005/8/layout/orgChart1"/>
    <dgm:cxn modelId="{E8AA4D56-1B65-438B-BD3A-516DB406BA02}" type="presParOf" srcId="{E50A186D-2F1E-493F-B435-1A09E59103A8}" destId="{ADFD8315-01E6-43C1-A9A2-93C2EE7953B2}" srcOrd="2" destOrd="0" presId="urn:microsoft.com/office/officeart/2005/8/layout/orgChart1"/>
    <dgm:cxn modelId="{66A61C2B-05B2-43F9-8EED-9CC4892C518A}" type="presParOf" srcId="{E50A186D-2F1E-493F-B435-1A09E59103A8}" destId="{6A3FFFFF-1361-4558-8034-ACF20818A08E}" srcOrd="3" destOrd="0" presId="urn:microsoft.com/office/officeart/2005/8/layout/orgChart1"/>
    <dgm:cxn modelId="{8094A17B-610A-4CC4-923E-85A7182AAA23}" type="presParOf" srcId="{6A3FFFFF-1361-4558-8034-ACF20818A08E}" destId="{7BA76CC5-FB4D-4656-AAFA-4F2C9588BD63}" srcOrd="0" destOrd="0" presId="urn:microsoft.com/office/officeart/2005/8/layout/orgChart1"/>
    <dgm:cxn modelId="{E3C33FBD-63E8-4EA3-8716-5244CC33F51A}" type="presParOf" srcId="{7BA76CC5-FB4D-4656-AAFA-4F2C9588BD63}" destId="{16DB188F-CEBE-438D-BB27-1AEBD73ABA1A}" srcOrd="0" destOrd="0" presId="urn:microsoft.com/office/officeart/2005/8/layout/orgChart1"/>
    <dgm:cxn modelId="{7D7CCA0D-951D-4EAC-8AD6-618CD1D30FBB}" type="presParOf" srcId="{7BA76CC5-FB4D-4656-AAFA-4F2C9588BD63}" destId="{647C0B29-91E0-4ADC-A946-A0682FC3EC4F}" srcOrd="1" destOrd="0" presId="urn:microsoft.com/office/officeart/2005/8/layout/orgChart1"/>
    <dgm:cxn modelId="{46525F27-0B13-4D9E-B696-805373E58EE7}" type="presParOf" srcId="{6A3FFFFF-1361-4558-8034-ACF20818A08E}" destId="{69B7A1BE-6CA0-4B16-9DA5-C67EECDA6C80}" srcOrd="1" destOrd="0" presId="urn:microsoft.com/office/officeart/2005/8/layout/orgChart1"/>
    <dgm:cxn modelId="{90A210E7-B77B-4B11-A1DB-C9FABE7BC219}" type="presParOf" srcId="{6A3FFFFF-1361-4558-8034-ACF20818A08E}" destId="{8220FBAA-6E1F-456F-8067-76BD9F458FBA}" srcOrd="2" destOrd="0" presId="urn:microsoft.com/office/officeart/2005/8/layout/orgChart1"/>
    <dgm:cxn modelId="{DF0C8687-D14F-4EC0-85E1-854AB7FA511F}" type="presParOf" srcId="{D1A4DE6A-A02C-4669-A1BB-7748AD783220}" destId="{7211A87B-2FE3-49F3-8630-B6C62BE70AFE}" srcOrd="2" destOrd="0" presId="urn:microsoft.com/office/officeart/2005/8/layout/orgChart1"/>
    <dgm:cxn modelId="{3ABC5CA6-8569-41D3-AB6E-89DCEDD57763}" type="presParOf" srcId="{9791B165-F066-4E37-9FD3-41A178C5D398}" destId="{108756B9-21D1-479E-8879-2AAA00F13D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D8315-01E6-43C1-A9A2-93C2EE7953B2}">
      <dsp:nvSpPr>
        <dsp:cNvPr id="0" name=""/>
        <dsp:cNvSpPr/>
      </dsp:nvSpPr>
      <dsp:spPr>
        <a:xfrm>
          <a:off x="6603863" y="2100031"/>
          <a:ext cx="198685" cy="1549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747"/>
              </a:lnTo>
              <a:lnTo>
                <a:pt x="198685" y="1549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D7C2B-0533-4235-84C9-3A1F89DB2CC6}">
      <dsp:nvSpPr>
        <dsp:cNvPr id="0" name=""/>
        <dsp:cNvSpPr/>
      </dsp:nvSpPr>
      <dsp:spPr>
        <a:xfrm>
          <a:off x="6603863" y="2100031"/>
          <a:ext cx="198685" cy="609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302"/>
              </a:lnTo>
              <a:lnTo>
                <a:pt x="198685" y="60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F4CDB-33C0-462A-A96E-F8048B8AAF1C}">
      <dsp:nvSpPr>
        <dsp:cNvPr id="0" name=""/>
        <dsp:cNvSpPr/>
      </dsp:nvSpPr>
      <dsp:spPr>
        <a:xfrm>
          <a:off x="3898428" y="1159586"/>
          <a:ext cx="3235262" cy="27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79"/>
              </a:lnTo>
              <a:lnTo>
                <a:pt x="3235262" y="139079"/>
              </a:lnTo>
              <a:lnTo>
                <a:pt x="3235262" y="27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01759-3306-48EE-9C0C-7CCFA8782807}">
      <dsp:nvSpPr>
        <dsp:cNvPr id="0" name=""/>
        <dsp:cNvSpPr/>
      </dsp:nvSpPr>
      <dsp:spPr>
        <a:xfrm>
          <a:off x="4862053" y="2100031"/>
          <a:ext cx="139079" cy="609302"/>
        </a:xfrm>
        <a:custGeom>
          <a:avLst/>
          <a:gdLst/>
          <a:ahLst/>
          <a:cxnLst/>
          <a:rect l="0" t="0" r="0" b="0"/>
          <a:pathLst>
            <a:path>
              <a:moveTo>
                <a:pt x="139079" y="0"/>
              </a:moveTo>
              <a:lnTo>
                <a:pt x="139079" y="609302"/>
              </a:lnTo>
              <a:lnTo>
                <a:pt x="0" y="60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2ED-661C-4604-A2DB-F18540042CD8}">
      <dsp:nvSpPr>
        <dsp:cNvPr id="0" name=""/>
        <dsp:cNvSpPr/>
      </dsp:nvSpPr>
      <dsp:spPr>
        <a:xfrm>
          <a:off x="5001133" y="2100031"/>
          <a:ext cx="198685" cy="24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192"/>
              </a:lnTo>
              <a:lnTo>
                <a:pt x="198685" y="2490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F7B98-B159-49BF-B725-1CFB17D05C27}">
      <dsp:nvSpPr>
        <dsp:cNvPr id="0" name=""/>
        <dsp:cNvSpPr/>
      </dsp:nvSpPr>
      <dsp:spPr>
        <a:xfrm>
          <a:off x="5001133" y="2100031"/>
          <a:ext cx="198685" cy="1549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747"/>
              </a:lnTo>
              <a:lnTo>
                <a:pt x="198685" y="1549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68BD-51FE-4E7D-BAEB-14E9405653B1}">
      <dsp:nvSpPr>
        <dsp:cNvPr id="0" name=""/>
        <dsp:cNvSpPr/>
      </dsp:nvSpPr>
      <dsp:spPr>
        <a:xfrm>
          <a:off x="3898428" y="1159586"/>
          <a:ext cx="1102704" cy="27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79"/>
              </a:lnTo>
              <a:lnTo>
                <a:pt x="1102704" y="139079"/>
              </a:lnTo>
              <a:lnTo>
                <a:pt x="1102704" y="27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E680D-7ED9-404A-AD8F-1E9750A60BDD}">
      <dsp:nvSpPr>
        <dsp:cNvPr id="0" name=""/>
        <dsp:cNvSpPr/>
      </dsp:nvSpPr>
      <dsp:spPr>
        <a:xfrm>
          <a:off x="1736067" y="2100031"/>
          <a:ext cx="198685" cy="24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192"/>
              </a:lnTo>
              <a:lnTo>
                <a:pt x="198685" y="2490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6BB0A-30F5-4392-AD1B-783DFD3FC9F0}">
      <dsp:nvSpPr>
        <dsp:cNvPr id="0" name=""/>
        <dsp:cNvSpPr/>
      </dsp:nvSpPr>
      <dsp:spPr>
        <a:xfrm>
          <a:off x="1736067" y="2100031"/>
          <a:ext cx="198685" cy="1549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747"/>
              </a:lnTo>
              <a:lnTo>
                <a:pt x="198685" y="1549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E946C-0D8B-4893-99E1-49D5FDA53004}">
      <dsp:nvSpPr>
        <dsp:cNvPr id="0" name=""/>
        <dsp:cNvSpPr/>
      </dsp:nvSpPr>
      <dsp:spPr>
        <a:xfrm>
          <a:off x="1736067" y="2100031"/>
          <a:ext cx="198685" cy="609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302"/>
              </a:lnTo>
              <a:lnTo>
                <a:pt x="198685" y="60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44FD-EF9E-4654-9063-362B88CB115C}">
      <dsp:nvSpPr>
        <dsp:cNvPr id="0" name=""/>
        <dsp:cNvSpPr/>
      </dsp:nvSpPr>
      <dsp:spPr>
        <a:xfrm>
          <a:off x="2265895" y="1159586"/>
          <a:ext cx="1632532" cy="278159"/>
        </a:xfrm>
        <a:custGeom>
          <a:avLst/>
          <a:gdLst/>
          <a:ahLst/>
          <a:cxnLst/>
          <a:rect l="0" t="0" r="0" b="0"/>
          <a:pathLst>
            <a:path>
              <a:moveTo>
                <a:pt x="1632532" y="0"/>
              </a:moveTo>
              <a:lnTo>
                <a:pt x="1632532" y="139079"/>
              </a:lnTo>
              <a:lnTo>
                <a:pt x="0" y="139079"/>
              </a:lnTo>
              <a:lnTo>
                <a:pt x="0" y="27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39A3-28BB-4ED6-BAFE-59E78AB20AB3}">
      <dsp:nvSpPr>
        <dsp:cNvPr id="0" name=""/>
        <dsp:cNvSpPr/>
      </dsp:nvSpPr>
      <dsp:spPr>
        <a:xfrm>
          <a:off x="617445" y="2100031"/>
          <a:ext cx="91440" cy="278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35F52-15C5-48EA-A349-F08E9489F4B8}">
      <dsp:nvSpPr>
        <dsp:cNvPr id="0" name=""/>
        <dsp:cNvSpPr/>
      </dsp:nvSpPr>
      <dsp:spPr>
        <a:xfrm>
          <a:off x="663165" y="1159586"/>
          <a:ext cx="3235262" cy="278159"/>
        </a:xfrm>
        <a:custGeom>
          <a:avLst/>
          <a:gdLst/>
          <a:ahLst/>
          <a:cxnLst/>
          <a:rect l="0" t="0" r="0" b="0"/>
          <a:pathLst>
            <a:path>
              <a:moveTo>
                <a:pt x="3235262" y="0"/>
              </a:moveTo>
              <a:lnTo>
                <a:pt x="3235262" y="139079"/>
              </a:lnTo>
              <a:lnTo>
                <a:pt x="0" y="139079"/>
              </a:lnTo>
              <a:lnTo>
                <a:pt x="0" y="27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A99D9-7EB5-4FB8-9BD0-11EE405A353E}">
      <dsp:nvSpPr>
        <dsp:cNvPr id="0" name=""/>
        <dsp:cNvSpPr/>
      </dsp:nvSpPr>
      <dsp:spPr>
        <a:xfrm>
          <a:off x="3236143" y="497301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Engine IO Solution</a:t>
          </a:r>
        </a:p>
      </dsp:txBody>
      <dsp:txXfrm>
        <a:off x="3236143" y="497301"/>
        <a:ext cx="1324570" cy="662285"/>
      </dsp:txXfrm>
    </dsp:sp>
    <dsp:sp modelId="{CB8BC820-8800-4EF9-B645-0FA0AEE00818}">
      <dsp:nvSpPr>
        <dsp:cNvPr id="0" name=""/>
        <dsp:cNvSpPr/>
      </dsp:nvSpPr>
      <dsp:spPr>
        <a:xfrm>
          <a:off x="880" y="1437746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Controller.cs</a:t>
          </a:r>
          <a:endParaRPr lang="en-US" sz="1400" kern="1200" dirty="0"/>
        </a:p>
      </dsp:txBody>
      <dsp:txXfrm>
        <a:off x="880" y="1437746"/>
        <a:ext cx="1324570" cy="662285"/>
      </dsp:txXfrm>
    </dsp:sp>
    <dsp:sp modelId="{560B8F24-E8D0-438C-ABA0-31D977A15C5C}">
      <dsp:nvSpPr>
        <dsp:cNvPr id="0" name=""/>
        <dsp:cNvSpPr/>
      </dsp:nvSpPr>
      <dsp:spPr>
        <a:xfrm>
          <a:off x="880" y="2378190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Execute() abstract method</a:t>
          </a:r>
        </a:p>
      </dsp:txBody>
      <dsp:txXfrm>
        <a:off x="880" y="2378190"/>
        <a:ext cx="1324570" cy="662285"/>
      </dsp:txXfrm>
    </dsp:sp>
    <dsp:sp modelId="{3479E685-7FF2-4913-86FD-D3C8D2AF06CB}">
      <dsp:nvSpPr>
        <dsp:cNvPr id="0" name=""/>
        <dsp:cNvSpPr/>
      </dsp:nvSpPr>
      <dsp:spPr>
        <a:xfrm>
          <a:off x="1603610" y="1437746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Program.cs</a:t>
          </a:r>
          <a:endParaRPr lang="en-US" sz="1400" kern="1200" dirty="0"/>
        </a:p>
      </dsp:txBody>
      <dsp:txXfrm>
        <a:off x="1603610" y="1437746"/>
        <a:ext cx="1324570" cy="662285"/>
      </dsp:txXfrm>
    </dsp:sp>
    <dsp:sp modelId="{02D8FB04-3414-4E6B-A43B-17E104C616DA}">
      <dsp:nvSpPr>
        <dsp:cNvPr id="0" name=""/>
        <dsp:cNvSpPr/>
      </dsp:nvSpPr>
      <dsp:spPr>
        <a:xfrm>
          <a:off x="1934753" y="2378190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 loop, Calls execute() periodically</a:t>
          </a:r>
        </a:p>
      </dsp:txBody>
      <dsp:txXfrm>
        <a:off x="1934753" y="2378190"/>
        <a:ext cx="1324570" cy="662285"/>
      </dsp:txXfrm>
    </dsp:sp>
    <dsp:sp modelId="{7924F46A-6E59-420E-A1A3-1D652AC66460}">
      <dsp:nvSpPr>
        <dsp:cNvPr id="0" name=""/>
        <dsp:cNvSpPr/>
      </dsp:nvSpPr>
      <dsp:spPr>
        <a:xfrm>
          <a:off x="1934753" y="3318635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</a:t>
          </a:r>
          <a:r>
            <a:rPr lang="en-US" sz="1400" kern="1200" dirty="0" err="1"/>
            <a:t>MemoryMap</a:t>
          </a:r>
          <a:endParaRPr lang="en-US" sz="1400" kern="1200" dirty="0"/>
        </a:p>
      </dsp:txBody>
      <dsp:txXfrm>
        <a:off x="1934753" y="3318635"/>
        <a:ext cx="1324570" cy="662285"/>
      </dsp:txXfrm>
    </dsp:sp>
    <dsp:sp modelId="{284F2D82-11F0-4140-BE8B-35D0EB647C01}">
      <dsp:nvSpPr>
        <dsp:cNvPr id="0" name=""/>
        <dsp:cNvSpPr/>
      </dsp:nvSpPr>
      <dsp:spPr>
        <a:xfrm>
          <a:off x="1934753" y="4259080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Controller object</a:t>
          </a:r>
        </a:p>
      </dsp:txBody>
      <dsp:txXfrm>
        <a:off x="1934753" y="4259080"/>
        <a:ext cx="1324570" cy="662285"/>
      </dsp:txXfrm>
    </dsp:sp>
    <dsp:sp modelId="{CDA87390-A8CC-48D5-9F7E-714580CA481A}">
      <dsp:nvSpPr>
        <dsp:cNvPr id="0" name=""/>
        <dsp:cNvSpPr/>
      </dsp:nvSpPr>
      <dsp:spPr>
        <a:xfrm>
          <a:off x="4338848" y="1437746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Scenes</a:t>
          </a:r>
        </a:p>
      </dsp:txBody>
      <dsp:txXfrm>
        <a:off x="4338848" y="1437746"/>
        <a:ext cx="1324570" cy="662285"/>
      </dsp:txXfrm>
    </dsp:sp>
    <dsp:sp modelId="{B7F416EC-105D-4D13-B170-AD989951E49F}">
      <dsp:nvSpPr>
        <dsp:cNvPr id="0" name=""/>
        <dsp:cNvSpPr/>
      </dsp:nvSpPr>
      <dsp:spPr>
        <a:xfrm>
          <a:off x="5199819" y="3318635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Execute() implementation</a:t>
          </a:r>
        </a:p>
      </dsp:txBody>
      <dsp:txXfrm>
        <a:off x="5199819" y="3318635"/>
        <a:ext cx="1324570" cy="662285"/>
      </dsp:txXfrm>
    </dsp:sp>
    <dsp:sp modelId="{5C098674-7611-4057-B2B5-917372FC6FF7}">
      <dsp:nvSpPr>
        <dsp:cNvPr id="0" name=""/>
        <dsp:cNvSpPr/>
      </dsp:nvSpPr>
      <dsp:spPr>
        <a:xfrm>
          <a:off x="5199819" y="4259080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MemoryMap</a:t>
          </a:r>
          <a:r>
            <a:rPr lang="en-US" sz="1400" kern="1200" dirty="0"/>
            <a:t> access</a:t>
          </a:r>
        </a:p>
      </dsp:txBody>
      <dsp:txXfrm>
        <a:off x="5199819" y="4259080"/>
        <a:ext cx="1324570" cy="662285"/>
      </dsp:txXfrm>
    </dsp:sp>
    <dsp:sp modelId="{B8BD49A2-B8FF-469A-B41A-06654D2FBD38}">
      <dsp:nvSpPr>
        <dsp:cNvPr id="0" name=""/>
        <dsp:cNvSpPr/>
      </dsp:nvSpPr>
      <dsp:spPr>
        <a:xfrm>
          <a:off x="3537483" y="2378190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Scene specific controllers</a:t>
          </a:r>
        </a:p>
      </dsp:txBody>
      <dsp:txXfrm>
        <a:off x="3537483" y="2378190"/>
        <a:ext cx="1324570" cy="662285"/>
      </dsp:txXfrm>
    </dsp:sp>
    <dsp:sp modelId="{965F5507-BBB9-4EBA-9E40-59EE1508AA6B}">
      <dsp:nvSpPr>
        <dsp:cNvPr id="0" name=""/>
        <dsp:cNvSpPr/>
      </dsp:nvSpPr>
      <dsp:spPr>
        <a:xfrm>
          <a:off x="6471406" y="1437746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FunctionBlocks.cs</a:t>
          </a:r>
          <a:endParaRPr lang="en-US" sz="1400" kern="1200" dirty="0"/>
        </a:p>
      </dsp:txBody>
      <dsp:txXfrm>
        <a:off x="6471406" y="1437746"/>
        <a:ext cx="1324570" cy="662285"/>
      </dsp:txXfrm>
    </dsp:sp>
    <dsp:sp modelId="{DF00F2BD-87B6-4054-80A9-A6F5FBCA83C2}">
      <dsp:nvSpPr>
        <dsp:cNvPr id="0" name=""/>
        <dsp:cNvSpPr/>
      </dsp:nvSpPr>
      <dsp:spPr>
        <a:xfrm>
          <a:off x="6802549" y="2378190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Rising/Falling Triggers</a:t>
          </a:r>
        </a:p>
      </dsp:txBody>
      <dsp:txXfrm>
        <a:off x="6802549" y="2378190"/>
        <a:ext cx="1324570" cy="662285"/>
      </dsp:txXfrm>
    </dsp:sp>
    <dsp:sp modelId="{16DB188F-CEBE-438D-BB27-1AEBD73ABA1A}">
      <dsp:nvSpPr>
        <dsp:cNvPr id="0" name=""/>
        <dsp:cNvSpPr/>
      </dsp:nvSpPr>
      <dsp:spPr>
        <a:xfrm>
          <a:off x="6802549" y="3318635"/>
          <a:ext cx="1324570" cy="662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PID Controllers</a:t>
          </a:r>
        </a:p>
      </dsp:txBody>
      <dsp:txXfrm>
        <a:off x="6802549" y="3318635"/>
        <a:ext cx="1324570" cy="662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D8315-01E6-43C1-A9A2-93C2EE7953B2}">
      <dsp:nvSpPr>
        <dsp:cNvPr id="0" name=""/>
        <dsp:cNvSpPr/>
      </dsp:nvSpPr>
      <dsp:spPr>
        <a:xfrm>
          <a:off x="7142212" y="2013909"/>
          <a:ext cx="127992" cy="99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339"/>
              </a:lnTo>
              <a:lnTo>
                <a:pt x="127992" y="998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D7C2B-0533-4235-84C9-3A1F89DB2CC6}">
      <dsp:nvSpPr>
        <dsp:cNvPr id="0" name=""/>
        <dsp:cNvSpPr/>
      </dsp:nvSpPr>
      <dsp:spPr>
        <a:xfrm>
          <a:off x="7142212" y="2013909"/>
          <a:ext cx="127992" cy="392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09"/>
              </a:lnTo>
              <a:lnTo>
                <a:pt x="127992" y="392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F4CDB-33C0-462A-A96E-F8048B8AAF1C}">
      <dsp:nvSpPr>
        <dsp:cNvPr id="0" name=""/>
        <dsp:cNvSpPr/>
      </dsp:nvSpPr>
      <dsp:spPr>
        <a:xfrm>
          <a:off x="4215457" y="1408079"/>
          <a:ext cx="3268067" cy="179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94"/>
              </a:lnTo>
              <a:lnTo>
                <a:pt x="3268067" y="89594"/>
              </a:lnTo>
              <a:lnTo>
                <a:pt x="3268067" y="179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01759-3306-48EE-9C0C-7CCFA8782807}">
      <dsp:nvSpPr>
        <dsp:cNvPr id="0" name=""/>
        <dsp:cNvSpPr/>
      </dsp:nvSpPr>
      <dsp:spPr>
        <a:xfrm>
          <a:off x="5974427" y="2013909"/>
          <a:ext cx="91440" cy="392509"/>
        </a:xfrm>
        <a:custGeom>
          <a:avLst/>
          <a:gdLst/>
          <a:ahLst/>
          <a:cxnLst/>
          <a:rect l="0" t="0" r="0" b="0"/>
          <a:pathLst>
            <a:path>
              <a:moveTo>
                <a:pt x="135314" y="0"/>
              </a:moveTo>
              <a:lnTo>
                <a:pt x="135314" y="392509"/>
              </a:lnTo>
              <a:lnTo>
                <a:pt x="45720" y="392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2CAD1-6F74-4320-ABC0-9EB880F16131}">
      <dsp:nvSpPr>
        <dsp:cNvPr id="0" name=""/>
        <dsp:cNvSpPr/>
      </dsp:nvSpPr>
      <dsp:spPr>
        <a:xfrm>
          <a:off x="6109741" y="2013909"/>
          <a:ext cx="127992" cy="2209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998"/>
              </a:lnTo>
              <a:lnTo>
                <a:pt x="127992" y="2209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2ED-661C-4604-A2DB-F18540042CD8}">
      <dsp:nvSpPr>
        <dsp:cNvPr id="0" name=""/>
        <dsp:cNvSpPr/>
      </dsp:nvSpPr>
      <dsp:spPr>
        <a:xfrm>
          <a:off x="6109741" y="2013909"/>
          <a:ext cx="127992" cy="1604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168"/>
              </a:lnTo>
              <a:lnTo>
                <a:pt x="127992" y="1604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F7B98-B159-49BF-B725-1CFB17D05C27}">
      <dsp:nvSpPr>
        <dsp:cNvPr id="0" name=""/>
        <dsp:cNvSpPr/>
      </dsp:nvSpPr>
      <dsp:spPr>
        <a:xfrm>
          <a:off x="6109741" y="2013909"/>
          <a:ext cx="127992" cy="99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339"/>
              </a:lnTo>
              <a:lnTo>
                <a:pt x="127992" y="998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68BD-51FE-4E7D-BAEB-14E9405653B1}">
      <dsp:nvSpPr>
        <dsp:cNvPr id="0" name=""/>
        <dsp:cNvSpPr/>
      </dsp:nvSpPr>
      <dsp:spPr>
        <a:xfrm>
          <a:off x="4215457" y="1408079"/>
          <a:ext cx="1894284" cy="179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94"/>
              </a:lnTo>
              <a:lnTo>
                <a:pt x="1894284" y="89594"/>
              </a:lnTo>
              <a:lnTo>
                <a:pt x="1894284" y="179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E680D-7ED9-404A-AD8F-1E9750A60BDD}">
      <dsp:nvSpPr>
        <dsp:cNvPr id="0" name=""/>
        <dsp:cNvSpPr/>
      </dsp:nvSpPr>
      <dsp:spPr>
        <a:xfrm>
          <a:off x="3528566" y="2013909"/>
          <a:ext cx="1032470" cy="179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94"/>
              </a:lnTo>
              <a:lnTo>
                <a:pt x="1032470" y="89594"/>
              </a:lnTo>
              <a:lnTo>
                <a:pt x="1032470" y="179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6BB0A-30F5-4392-AD1B-783DFD3FC9F0}">
      <dsp:nvSpPr>
        <dsp:cNvPr id="0" name=""/>
        <dsp:cNvSpPr/>
      </dsp:nvSpPr>
      <dsp:spPr>
        <a:xfrm>
          <a:off x="3482846" y="2013909"/>
          <a:ext cx="91440" cy="179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B5705-373B-464E-A27C-53B88A419708}">
      <dsp:nvSpPr>
        <dsp:cNvPr id="0" name=""/>
        <dsp:cNvSpPr/>
      </dsp:nvSpPr>
      <dsp:spPr>
        <a:xfrm>
          <a:off x="2154783" y="2619738"/>
          <a:ext cx="127992" cy="392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09"/>
              </a:lnTo>
              <a:lnTo>
                <a:pt x="127992" y="392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E946C-0D8B-4893-99E1-49D5FDA53004}">
      <dsp:nvSpPr>
        <dsp:cNvPr id="0" name=""/>
        <dsp:cNvSpPr/>
      </dsp:nvSpPr>
      <dsp:spPr>
        <a:xfrm>
          <a:off x="2496095" y="2013909"/>
          <a:ext cx="1032470" cy="179189"/>
        </a:xfrm>
        <a:custGeom>
          <a:avLst/>
          <a:gdLst/>
          <a:ahLst/>
          <a:cxnLst/>
          <a:rect l="0" t="0" r="0" b="0"/>
          <a:pathLst>
            <a:path>
              <a:moveTo>
                <a:pt x="1032470" y="0"/>
              </a:moveTo>
              <a:lnTo>
                <a:pt x="1032470" y="89594"/>
              </a:lnTo>
              <a:lnTo>
                <a:pt x="0" y="89594"/>
              </a:lnTo>
              <a:lnTo>
                <a:pt x="0" y="179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44FD-EF9E-4654-9063-362B88CB115C}">
      <dsp:nvSpPr>
        <dsp:cNvPr id="0" name=""/>
        <dsp:cNvSpPr/>
      </dsp:nvSpPr>
      <dsp:spPr>
        <a:xfrm>
          <a:off x="3528566" y="1408079"/>
          <a:ext cx="686891" cy="179189"/>
        </a:xfrm>
        <a:custGeom>
          <a:avLst/>
          <a:gdLst/>
          <a:ahLst/>
          <a:cxnLst/>
          <a:rect l="0" t="0" r="0" b="0"/>
          <a:pathLst>
            <a:path>
              <a:moveTo>
                <a:pt x="686891" y="0"/>
              </a:moveTo>
              <a:lnTo>
                <a:pt x="686891" y="89594"/>
              </a:lnTo>
              <a:lnTo>
                <a:pt x="0" y="89594"/>
              </a:lnTo>
              <a:lnTo>
                <a:pt x="0" y="179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9EFF5-A083-4792-B043-0B177E0AC49D}">
      <dsp:nvSpPr>
        <dsp:cNvPr id="0" name=""/>
        <dsp:cNvSpPr/>
      </dsp:nvSpPr>
      <dsp:spPr>
        <a:xfrm>
          <a:off x="947390" y="2013909"/>
          <a:ext cx="516235" cy="179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94"/>
              </a:lnTo>
              <a:lnTo>
                <a:pt x="516235" y="89594"/>
              </a:lnTo>
              <a:lnTo>
                <a:pt x="516235" y="179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39A3-28BB-4ED6-BAFE-59E78AB20AB3}">
      <dsp:nvSpPr>
        <dsp:cNvPr id="0" name=""/>
        <dsp:cNvSpPr/>
      </dsp:nvSpPr>
      <dsp:spPr>
        <a:xfrm>
          <a:off x="431155" y="2013909"/>
          <a:ext cx="516235" cy="179189"/>
        </a:xfrm>
        <a:custGeom>
          <a:avLst/>
          <a:gdLst/>
          <a:ahLst/>
          <a:cxnLst/>
          <a:rect l="0" t="0" r="0" b="0"/>
          <a:pathLst>
            <a:path>
              <a:moveTo>
                <a:pt x="516235" y="0"/>
              </a:moveTo>
              <a:lnTo>
                <a:pt x="516235" y="89594"/>
              </a:lnTo>
              <a:lnTo>
                <a:pt x="0" y="89594"/>
              </a:lnTo>
              <a:lnTo>
                <a:pt x="0" y="179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35F52-15C5-48EA-A349-F08E9489F4B8}">
      <dsp:nvSpPr>
        <dsp:cNvPr id="0" name=""/>
        <dsp:cNvSpPr/>
      </dsp:nvSpPr>
      <dsp:spPr>
        <a:xfrm>
          <a:off x="947390" y="1408079"/>
          <a:ext cx="3268067" cy="179189"/>
        </a:xfrm>
        <a:custGeom>
          <a:avLst/>
          <a:gdLst/>
          <a:ahLst/>
          <a:cxnLst/>
          <a:rect l="0" t="0" r="0" b="0"/>
          <a:pathLst>
            <a:path>
              <a:moveTo>
                <a:pt x="3268067" y="0"/>
              </a:moveTo>
              <a:lnTo>
                <a:pt x="3268067" y="89594"/>
              </a:lnTo>
              <a:lnTo>
                <a:pt x="0" y="89594"/>
              </a:lnTo>
              <a:lnTo>
                <a:pt x="0" y="179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A99D9-7EB5-4FB8-9BD0-11EE405A353E}">
      <dsp:nvSpPr>
        <dsp:cNvPr id="0" name=""/>
        <dsp:cNvSpPr/>
      </dsp:nvSpPr>
      <dsp:spPr>
        <a:xfrm>
          <a:off x="3788816" y="98143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Engine IO Solution</a:t>
          </a:r>
        </a:p>
      </dsp:txBody>
      <dsp:txXfrm>
        <a:off x="3788816" y="981438"/>
        <a:ext cx="853281" cy="426640"/>
      </dsp:txXfrm>
    </dsp:sp>
    <dsp:sp modelId="{CB8BC820-8800-4EF9-B645-0FA0AEE00818}">
      <dsp:nvSpPr>
        <dsp:cNvPr id="0" name=""/>
        <dsp:cNvSpPr/>
      </dsp:nvSpPr>
      <dsp:spPr>
        <a:xfrm>
          <a:off x="520749" y="158726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Controller.cs</a:t>
          </a:r>
          <a:endParaRPr lang="en-US" sz="900" kern="1200" dirty="0"/>
        </a:p>
      </dsp:txBody>
      <dsp:txXfrm>
        <a:off x="520749" y="1587268"/>
        <a:ext cx="853281" cy="426640"/>
      </dsp:txXfrm>
    </dsp:sp>
    <dsp:sp modelId="{560B8F24-E8D0-438C-ABA0-31D977A15C5C}">
      <dsp:nvSpPr>
        <dsp:cNvPr id="0" name=""/>
        <dsp:cNvSpPr/>
      </dsp:nvSpPr>
      <dsp:spPr>
        <a:xfrm>
          <a:off x="4514" y="219309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Execute() abstract method</a:t>
          </a:r>
        </a:p>
      </dsp:txBody>
      <dsp:txXfrm>
        <a:off x="4514" y="2193098"/>
        <a:ext cx="853281" cy="426640"/>
      </dsp:txXfrm>
    </dsp:sp>
    <dsp:sp modelId="{8A1B3066-D3AE-4C7C-B635-BF2C1CF954AD}">
      <dsp:nvSpPr>
        <dsp:cNvPr id="0" name=""/>
        <dsp:cNvSpPr/>
      </dsp:nvSpPr>
      <dsp:spPr>
        <a:xfrm>
          <a:off x="1036984" y="2193098"/>
          <a:ext cx="853281" cy="42664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Attack() abstract method</a:t>
          </a:r>
        </a:p>
      </dsp:txBody>
      <dsp:txXfrm>
        <a:off x="1036984" y="2193098"/>
        <a:ext cx="853281" cy="426640"/>
      </dsp:txXfrm>
    </dsp:sp>
    <dsp:sp modelId="{3479E685-7FF2-4913-86FD-D3C8D2AF06CB}">
      <dsp:nvSpPr>
        <dsp:cNvPr id="0" name=""/>
        <dsp:cNvSpPr/>
      </dsp:nvSpPr>
      <dsp:spPr>
        <a:xfrm>
          <a:off x="3101925" y="158726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Program.cs</a:t>
          </a:r>
          <a:endParaRPr lang="en-US" sz="900" kern="1200" dirty="0"/>
        </a:p>
      </dsp:txBody>
      <dsp:txXfrm>
        <a:off x="3101925" y="1587268"/>
        <a:ext cx="853281" cy="426640"/>
      </dsp:txXfrm>
    </dsp:sp>
    <dsp:sp modelId="{02D8FB04-3414-4E6B-A43B-17E104C616DA}">
      <dsp:nvSpPr>
        <dsp:cNvPr id="0" name=""/>
        <dsp:cNvSpPr/>
      </dsp:nvSpPr>
      <dsp:spPr>
        <a:xfrm>
          <a:off x="2069455" y="219309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Calls execute() periodically</a:t>
          </a:r>
        </a:p>
      </dsp:txBody>
      <dsp:txXfrm>
        <a:off x="2069455" y="2193098"/>
        <a:ext cx="853281" cy="426640"/>
      </dsp:txXfrm>
    </dsp:sp>
    <dsp:sp modelId="{5AFE215C-0B8C-4114-9B21-B01D12335DCF}">
      <dsp:nvSpPr>
        <dsp:cNvPr id="0" name=""/>
        <dsp:cNvSpPr/>
      </dsp:nvSpPr>
      <dsp:spPr>
        <a:xfrm>
          <a:off x="2282775" y="2798928"/>
          <a:ext cx="853281" cy="42664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Calls Attack() periodically</a:t>
          </a:r>
        </a:p>
      </dsp:txBody>
      <dsp:txXfrm>
        <a:off x="2282775" y="2798928"/>
        <a:ext cx="853281" cy="426640"/>
      </dsp:txXfrm>
    </dsp:sp>
    <dsp:sp modelId="{7924F46A-6E59-420E-A1A3-1D652AC66460}">
      <dsp:nvSpPr>
        <dsp:cNvPr id="0" name=""/>
        <dsp:cNvSpPr/>
      </dsp:nvSpPr>
      <dsp:spPr>
        <a:xfrm>
          <a:off x="3101925" y="219309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Creates </a:t>
          </a:r>
          <a:r>
            <a:rPr lang="en-US" sz="900" kern="1200" dirty="0" err="1"/>
            <a:t>MemoryMap</a:t>
          </a:r>
          <a:endParaRPr lang="en-US" sz="900" kern="1200" dirty="0"/>
        </a:p>
      </dsp:txBody>
      <dsp:txXfrm>
        <a:off x="3101925" y="2193098"/>
        <a:ext cx="853281" cy="426640"/>
      </dsp:txXfrm>
    </dsp:sp>
    <dsp:sp modelId="{284F2D82-11F0-4140-BE8B-35D0EB647C01}">
      <dsp:nvSpPr>
        <dsp:cNvPr id="0" name=""/>
        <dsp:cNvSpPr/>
      </dsp:nvSpPr>
      <dsp:spPr>
        <a:xfrm>
          <a:off x="4134395" y="219309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Creates Controller object</a:t>
          </a:r>
        </a:p>
      </dsp:txBody>
      <dsp:txXfrm>
        <a:off x="4134395" y="2193098"/>
        <a:ext cx="853281" cy="426640"/>
      </dsp:txXfrm>
    </dsp:sp>
    <dsp:sp modelId="{CDA87390-A8CC-48D5-9F7E-714580CA481A}">
      <dsp:nvSpPr>
        <dsp:cNvPr id="0" name=""/>
        <dsp:cNvSpPr/>
      </dsp:nvSpPr>
      <dsp:spPr>
        <a:xfrm>
          <a:off x="5683101" y="158726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/Scenes</a:t>
          </a:r>
        </a:p>
      </dsp:txBody>
      <dsp:txXfrm>
        <a:off x="5683101" y="1587268"/>
        <a:ext cx="853281" cy="426640"/>
      </dsp:txXfrm>
    </dsp:sp>
    <dsp:sp modelId="{B7F416EC-105D-4D13-B170-AD989951E49F}">
      <dsp:nvSpPr>
        <dsp:cNvPr id="0" name=""/>
        <dsp:cNvSpPr/>
      </dsp:nvSpPr>
      <dsp:spPr>
        <a:xfrm>
          <a:off x="6237733" y="279892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Execute() implementation</a:t>
          </a:r>
        </a:p>
      </dsp:txBody>
      <dsp:txXfrm>
        <a:off x="6237733" y="2798928"/>
        <a:ext cx="853281" cy="426640"/>
      </dsp:txXfrm>
    </dsp:sp>
    <dsp:sp modelId="{5C098674-7611-4057-B2B5-917372FC6FF7}">
      <dsp:nvSpPr>
        <dsp:cNvPr id="0" name=""/>
        <dsp:cNvSpPr/>
      </dsp:nvSpPr>
      <dsp:spPr>
        <a:xfrm>
          <a:off x="6237733" y="3404757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MemoryMap</a:t>
          </a:r>
          <a:r>
            <a:rPr lang="en-US" sz="900" kern="1200" dirty="0"/>
            <a:t> access</a:t>
          </a:r>
        </a:p>
      </dsp:txBody>
      <dsp:txXfrm>
        <a:off x="6237733" y="3404757"/>
        <a:ext cx="853281" cy="426640"/>
      </dsp:txXfrm>
    </dsp:sp>
    <dsp:sp modelId="{D96E4EAA-4BA5-48EF-9AE8-CAED85951538}">
      <dsp:nvSpPr>
        <dsp:cNvPr id="0" name=""/>
        <dsp:cNvSpPr/>
      </dsp:nvSpPr>
      <dsp:spPr>
        <a:xfrm>
          <a:off x="6237733" y="4010587"/>
          <a:ext cx="853281" cy="42664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Attack() implementation</a:t>
          </a:r>
        </a:p>
      </dsp:txBody>
      <dsp:txXfrm>
        <a:off x="6237733" y="4010587"/>
        <a:ext cx="853281" cy="426640"/>
      </dsp:txXfrm>
    </dsp:sp>
    <dsp:sp modelId="{B8BD49A2-B8FF-469A-B41A-06654D2FBD38}">
      <dsp:nvSpPr>
        <dsp:cNvPr id="0" name=""/>
        <dsp:cNvSpPr/>
      </dsp:nvSpPr>
      <dsp:spPr>
        <a:xfrm>
          <a:off x="5166866" y="219309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Scene specific controllers</a:t>
          </a:r>
        </a:p>
      </dsp:txBody>
      <dsp:txXfrm>
        <a:off x="5166866" y="2193098"/>
        <a:ext cx="853281" cy="426640"/>
      </dsp:txXfrm>
    </dsp:sp>
    <dsp:sp modelId="{965F5507-BBB9-4EBA-9E40-59EE1508AA6B}">
      <dsp:nvSpPr>
        <dsp:cNvPr id="0" name=""/>
        <dsp:cNvSpPr/>
      </dsp:nvSpPr>
      <dsp:spPr>
        <a:xfrm>
          <a:off x="7056883" y="158726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FunctionBlocks.cs</a:t>
          </a:r>
          <a:endParaRPr lang="en-US" sz="900" kern="1200" dirty="0"/>
        </a:p>
      </dsp:txBody>
      <dsp:txXfrm>
        <a:off x="7056883" y="1587268"/>
        <a:ext cx="853281" cy="426640"/>
      </dsp:txXfrm>
    </dsp:sp>
    <dsp:sp modelId="{DF00F2BD-87B6-4054-80A9-A6F5FBCA83C2}">
      <dsp:nvSpPr>
        <dsp:cNvPr id="0" name=""/>
        <dsp:cNvSpPr/>
      </dsp:nvSpPr>
      <dsp:spPr>
        <a:xfrm>
          <a:off x="7270204" y="219309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Rising/Falling Triggers</a:t>
          </a:r>
        </a:p>
      </dsp:txBody>
      <dsp:txXfrm>
        <a:off x="7270204" y="2193098"/>
        <a:ext cx="853281" cy="426640"/>
      </dsp:txXfrm>
    </dsp:sp>
    <dsp:sp modelId="{16DB188F-CEBE-438D-BB27-1AEBD73ABA1A}">
      <dsp:nvSpPr>
        <dsp:cNvPr id="0" name=""/>
        <dsp:cNvSpPr/>
      </dsp:nvSpPr>
      <dsp:spPr>
        <a:xfrm>
          <a:off x="7270204" y="2798928"/>
          <a:ext cx="853281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PID Controllers</a:t>
          </a:r>
        </a:p>
      </dsp:txBody>
      <dsp:txXfrm>
        <a:off x="7270204" y="2798928"/>
        <a:ext cx="853281" cy="42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1511-FC8E-4080-B11A-B1110CF6D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CDCF5-51AD-4E63-A80A-EC285CE8A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BF99-F941-4233-AD02-11FB284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4DD3-2B7D-44A5-B3A3-BFBEE57C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3A65-DA65-4BB5-A136-51BB257B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C76-8720-4CD6-8512-825C371B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054E-F84F-47C7-819C-DCA616CB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94FC-6AE5-4E09-916C-D4EB3B9E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DAD4-31D1-40BC-80E4-D14EDBD5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C008-B1E5-465B-AE69-18467DF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3DDAA-8F13-4693-9DFE-33021EA00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618C4-30AB-4FDD-9F51-12C2AB2A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FAE6-4648-405D-BD2C-141AB12C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3B6B-801E-4BC7-942C-C820185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58D2-334C-427D-81D2-721264C1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55EC-633A-45E3-B7FF-B9E63FC2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E6EF-8016-4851-A7F4-87484127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E3C1-47B6-4DCC-9389-C294BB2A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269A-5C13-4B9C-8353-4FCCF704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7659-B16E-452F-B9ED-A1576BD5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9248-6728-4DC6-B328-0DB63E0C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58CE0-30A3-4992-8305-ADD43898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9E2D-4CE9-47EC-8E64-84F71EC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715-45CF-4A13-90BA-8577FDD3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12C8-9C67-419E-983A-9933A477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343-743B-44B2-9F67-03A93B61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BCBD-7C22-4D12-B271-49E8F6CC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60F7D-8A04-4A1F-9011-3BC942B48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A575-DE87-427E-A619-7806F88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5DCE-2FCB-440B-85E5-E4ECA655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1AB1-7314-40AF-BC31-EB652E55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BFFB-3020-45E9-99C5-954E231F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89806-9BFF-444C-9483-C4CF8B3E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392BB-E7D9-47AC-9D69-FE4939C1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BCF11-12A1-4C18-91B0-F417F8E9A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2019-07A7-4DFA-A4EC-5418F981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1886B-FE87-4440-ADA8-4832A051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D5705-D2A8-47E4-ABEE-101977DD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A3D71-A3DF-466A-930C-29478B0B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9EBE-DB45-43EA-BB62-86DFB77D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D9392-6BBA-4E52-8E74-4B655978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8FE07-508A-4D3C-8FBB-A5925AB5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25770-77EC-45F6-B00F-97344D77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E642C-BAB2-4D05-A584-BC994049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27854-570D-4A46-920B-9A0140A1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97452-19EA-418B-A795-27A79CA0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444-9DAC-4674-9BB2-B33686D8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9D7B-3AA1-4457-8B7E-E485DE46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CB14-31B2-463C-BB97-FAAC166A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188C-7545-416B-8799-6171B4F6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14D9-3138-484B-92B3-6B9460C8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C869-A5D1-46F7-B1DF-D3E7D749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4309-8742-4D95-822A-3ABE8EAE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1A32E-DF53-4758-AB5F-908D3A896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A7743-AC67-44A0-9F57-31A2376B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082E8-7041-4C09-AA16-5F115D09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5095-5357-4DC1-A99E-73378032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542FD-2FC7-467D-83AD-E3AAB49A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2E854-A112-4A85-9DD5-37954D08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6DFA-B573-4F1C-826C-0023169C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3069-8EED-4D26-82CC-590363A74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5656-DB9A-4753-9967-56BEB338105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C730-0B48-4F8C-9A45-1B8C907F7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F282-97C0-42C4-B5F5-8BBD7F88C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A776-9D15-4F9E-A924-63EE4DE2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CCCDE-E49D-4257-B127-70733CCD9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8417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62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2C4245-9BB6-4CC3-9229-B75E48D4A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6075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8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Sadoski, David Keaton</dc:creator>
  <cp:lastModifiedBy>Sadoski, David Keaton</cp:lastModifiedBy>
  <cp:revision>3</cp:revision>
  <dcterms:created xsi:type="dcterms:W3CDTF">2021-07-22T17:06:57Z</dcterms:created>
  <dcterms:modified xsi:type="dcterms:W3CDTF">2021-07-22T17:32:18Z</dcterms:modified>
</cp:coreProperties>
</file>