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8"/>
  </p:notesMasterIdLst>
  <p:handoutMasterIdLst>
    <p:handoutMasterId r:id="rId9"/>
  </p:handoutMasterIdLst>
  <p:sldIdLst>
    <p:sldId id="484" r:id="rId6"/>
    <p:sldId id="485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D8023-9AB5-1446-9A2C-26CB31B24CF0}">
          <p14:sldIdLst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vitlana Ostnek" initials="SO" lastIdx="2" clrIdx="2">
    <p:extLst>
      <p:ext uri="{19B8F6BF-5375-455C-9EA6-DF929625EA0E}">
        <p15:presenceInfo xmlns:p15="http://schemas.microsoft.com/office/powerpoint/2012/main" userId="S-1-5-21-3465154619-3282790773-2173923322-224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666666"/>
    <a:srgbClr val="2FC2D9"/>
    <a:srgbClr val="BFECF3"/>
    <a:srgbClr val="464547"/>
    <a:srgbClr val="B22746"/>
    <a:srgbClr val="A3C644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0" autoAdjust="0"/>
    <p:restoredTop sz="83822" autoAdjust="0"/>
  </p:normalViewPr>
  <p:slideViewPr>
    <p:cSldViewPr snapToGrid="0">
      <p:cViewPr varScale="1">
        <p:scale>
          <a:sx n="170" d="100"/>
          <a:sy n="170" d="100"/>
        </p:scale>
        <p:origin x="864" y="1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8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6110866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0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079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881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46" r:id="rId7"/>
    <p:sldLayoutId id="2147483748" r:id="rId8"/>
    <p:sldLayoutId id="2147483744" r:id="rId9"/>
    <p:sldLayoutId id="2147483747" r:id="rId10"/>
    <p:sldLayoutId id="2147483713" r:id="rId11"/>
    <p:sldLayoutId id="2147483727" r:id="rId12"/>
    <p:sldLayoutId id="2147483698" r:id="rId13"/>
    <p:sldLayoutId id="2147483743" r:id="rId14"/>
    <p:sldLayoutId id="2147483706" r:id="rId15"/>
    <p:sldLayoutId id="2147483745" r:id="rId16"/>
    <p:sldLayoutId id="2147483749" r:id="rId17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Automated API integration tests benefits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3C2B8D1B-05BB-794C-BE1D-65AE3AB9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8" y="744486"/>
            <a:ext cx="8681803" cy="4157297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integration tests automatically (usually by CI jobs or VCS hooks)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 to automate annoying/complex error-prone or time-consuming steps (e.g. authentication, checks of JSON fields)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test results repeatable (written once, should work everywhere)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test results consistent and accurate, avoiding human-introduced mistakes</a:t>
            </a:r>
          </a:p>
          <a:p>
            <a:pPr marL="712661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manual test cycles can lead to mistakes, whereas automated testing achieves accurate results every time</a:t>
            </a:r>
          </a:p>
          <a:p>
            <a:pPr marL="71266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Environment type agnostic tests (CI / DEV / QA - it depends only on configuration)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Produce exhaustive test results suitable for further analysis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time of regression testing (eventually reduce costs of a project after all)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an amount of manual testing (or sometimes even excludes it)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 to raise the flag automatically when something has broken after the changes in a codebase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 DevOps team to test deployed application/API/service without any help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 to test API even without a client application (native iOS application in case of CDX)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delivery with more confidence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Mimic the behavior of a client application and explains the workflows used to interact with API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Rest Assured library benefits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3C2B8D1B-05BB-794C-BE1D-65AE3AB9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38" y="1039344"/>
            <a:ext cx="8805472" cy="3405239"/>
          </a:xfr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Ideal for our simple integration tests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Already used in UBS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Lightweight library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and fast to catch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given/when/then notation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POJOs &amp; JSON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</a:t>
            </a:r>
            <a:r>
              <a:rPr lang="en-US" sz="1600" dirty="0" err="1"/>
              <a:t>JsonPath</a:t>
            </a:r>
            <a:r>
              <a:rPr lang="en-US" sz="1600" dirty="0"/>
              <a:t>-notation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Popular solution, supported, well-known to community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Less boilerplate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be used on every machine that has only a build tool installed (maven / </a:t>
            </a:r>
            <a:r>
              <a:rPr lang="en-US" sz="1600" dirty="0" err="1"/>
              <a:t>gradle</a:t>
            </a:r>
            <a:r>
              <a:rPr lang="en-US" sz="1600" dirty="0"/>
              <a:t> / ant)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3DF1B27B-34FB-6D44-99B5-E358593F5FC1}"/>
              </a:ext>
            </a:extLst>
          </p:cNvPr>
          <p:cNvSpPr txBox="1">
            <a:spLocks/>
          </p:cNvSpPr>
          <p:nvPr/>
        </p:nvSpPr>
        <p:spPr>
          <a:xfrm>
            <a:off x="4806846" y="1316662"/>
            <a:ext cx="4069829" cy="340523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07B09-2831-6944-8965-4D06422A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27" y="888934"/>
            <a:ext cx="4644186" cy="1572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AD85CD-06F5-6142-8C0D-AAEB7DB0F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30" y="2460935"/>
            <a:ext cx="5186780" cy="7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78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24022</TotalTime>
  <Words>267</Words>
  <Application>Microsoft Macintosh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Trebuchet MS</vt:lpstr>
      <vt:lpstr>Content Slides</vt:lpstr>
      <vt:lpstr>Cover Slides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Mykyta Harchenko</cp:lastModifiedBy>
  <cp:revision>1070</cp:revision>
  <cp:lastPrinted>2014-07-09T13:30:36Z</cp:lastPrinted>
  <dcterms:created xsi:type="dcterms:W3CDTF">2014-07-08T13:27:24Z</dcterms:created>
  <dcterms:modified xsi:type="dcterms:W3CDTF">2018-10-05T04:26:53Z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