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3E92C64-5D90-4E65-AB3C-ED995F86B4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tableau_file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50740B6-A94C-431E-A979-1DCE2AD883C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6/14/2021 9:10:32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C0765C3B-0BBC-4D37-B4E0-20ACC20E47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73" y="0"/>
            <a:ext cx="5959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2021-06-14T06:10:32Z</dcterms:created>
  <dcterms:modified xsi:type="dcterms:W3CDTF">2021-06-14T06:10:32Z</dcterms:modified>
</cp:coreProperties>
</file>