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D56DB9-5F3B-4406-B4D0-CDF4F56249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tableau_file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DCEEFB-C207-4230-98B8-BFF460D900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6/14/2021 10:11:22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765E87C8-23F5-4DBD-9FF8-0E1B15B2F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0" y="0"/>
            <a:ext cx="10918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2021-06-14T07:11:22Z</dcterms:created>
  <dcterms:modified xsi:type="dcterms:W3CDTF">2021-06-14T07:11:22Z</dcterms:modified>
</cp:coreProperties>
</file>