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67" r:id="rId4"/>
    <p:sldId id="260" r:id="rId5"/>
    <p:sldId id="264" r:id="rId6"/>
    <p:sldId id="265" r:id="rId7"/>
    <p:sldId id="263" r:id="rId8"/>
    <p:sldId id="262" r:id="rId9"/>
    <p:sldId id="269" r:id="rId10"/>
    <p:sldId id="268" r:id="rId11"/>
    <p:sldId id="266" r:id="rId12"/>
    <p:sldId id="272" r:id="rId13"/>
    <p:sldId id="271" r:id="rId14"/>
    <p:sldId id="27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4"/>
    <p:restoredTop sz="89641"/>
  </p:normalViewPr>
  <p:slideViewPr>
    <p:cSldViewPr snapToGrid="0" snapToObjects="1">
      <p:cViewPr varScale="1">
        <p:scale>
          <a:sx n="95" d="100"/>
          <a:sy n="95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26647-76A3-8A49-870B-5BFD8D0C30F3}" type="datetimeFigureOut">
              <a:rPr lang="en-US" smtClean="0"/>
              <a:t>4/8/16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D9411-0571-DA48-8C7F-8F2AC0AB0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3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if</a:t>
            </a:r>
            <a:r>
              <a:rPr lang="en-US" baseline="0" dirty="0" smtClean="0"/>
              <a:t> anyone of them have done this before or not</a:t>
            </a:r>
            <a:endParaRPr lang="en-US" dirty="0" smtClean="0"/>
          </a:p>
          <a:p>
            <a:r>
              <a:rPr lang="en-US" dirty="0" smtClean="0"/>
              <a:t>Ask</a:t>
            </a:r>
            <a:r>
              <a:rPr lang="en-US" baseline="0" dirty="0" smtClean="0"/>
              <a:t> </a:t>
            </a:r>
            <a:r>
              <a:rPr lang="en-US" baseline="0" dirty="0" smtClean="0"/>
              <a:t>them what they want to take away from this</a:t>
            </a:r>
          </a:p>
          <a:p>
            <a:r>
              <a:rPr lang="en-US" baseline="0" dirty="0" smtClean="0"/>
              <a:t>Time to use the IRC channel</a:t>
            </a:r>
          </a:p>
          <a:p>
            <a:r>
              <a:rPr lang="en-US" baseline="0" dirty="0" smtClean="0"/>
              <a:t>Tell them what they going to learn instead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D9411-0571-DA48-8C7F-8F2AC0AB0D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0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the extra info and good practices can be found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D9411-0571-DA48-8C7F-8F2AC0AB0D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43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Download materials</a:t>
            </a:r>
            <a:r>
              <a:rPr lang="en-US" baseline="0" dirty="0" smtClean="0"/>
              <a:t> from simple python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D9411-0571-DA48-8C7F-8F2AC0AB0D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67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</a:t>
            </a:r>
            <a:r>
              <a:rPr lang="en-US" baseline="0" dirty="0" smtClean="0"/>
              <a:t> show them that there’s nothing to fear about HTML</a:t>
            </a:r>
          </a:p>
          <a:p>
            <a:r>
              <a:rPr lang="en-US" baseline="0" dirty="0" smtClean="0"/>
              <a:t>Very simple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D9411-0571-DA48-8C7F-8F2AC0AB0D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18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their</a:t>
            </a:r>
            <a:r>
              <a:rPr lang="en-US" baseline="0" dirty="0" smtClean="0"/>
              <a:t> expectations real</a:t>
            </a:r>
          </a:p>
          <a:p>
            <a:r>
              <a:rPr lang="en-US" baseline="0" dirty="0" smtClean="0"/>
              <a:t>The advance stuffs comes later </a:t>
            </a:r>
            <a:r>
              <a:rPr lang="en-US" baseline="0" dirty="0" err="1" smtClean="0"/>
              <a:t>ownself</a:t>
            </a:r>
            <a:r>
              <a:rPr lang="en-US" baseline="0" dirty="0" smtClean="0"/>
              <a:t> need to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D9411-0571-DA48-8C7F-8F2AC0AB0D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41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 talk about DOM</a:t>
            </a:r>
            <a:r>
              <a:rPr lang="en-US" baseline="0" dirty="0" smtClean="0"/>
              <a:t> tree and the structure of the HTML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D9411-0571-DA48-8C7F-8F2AC0AB0D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5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workshop, you will learn about the different</a:t>
            </a:r>
            <a:r>
              <a:rPr lang="en-US" baseline="0" dirty="0" smtClean="0"/>
              <a:t> types of tags and how to use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D9411-0571-DA48-8C7F-8F2AC0AB0D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22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about the tags in detail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D9411-0571-DA48-8C7F-8F2AC0AB0D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66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the extra info and good practices can be found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D9411-0571-DA48-8C7F-8F2AC0AB0D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1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HTML5 semantic</a:t>
            </a:r>
          </a:p>
          <a:p>
            <a:r>
              <a:rPr lang="en-US" dirty="0" smtClean="0"/>
              <a:t>Guideline</a:t>
            </a:r>
            <a:r>
              <a:rPr lang="en-US" baseline="0" dirty="0" smtClean="0"/>
              <a:t> to follow but don’t have to be too strict about it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D9411-0571-DA48-8C7F-8F2AC0AB0D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47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HTML5</a:t>
            </a:r>
            <a:r>
              <a:rPr lang="en-US" dirty="0" smtClean="0"/>
              <a:t>/CSS </a:t>
            </a:r>
            <a:r>
              <a:rPr lang="en-US" b="1" dirty="0" smtClean="0"/>
              <a:t>Workshop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DAY 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848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syntax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80323" y="1784080"/>
            <a:ext cx="14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How to code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383" y="3243580"/>
            <a:ext cx="7595235" cy="562610"/>
          </a:xfrm>
          <a:prstGeom prst="rect">
            <a:avLst/>
          </a:prstGeom>
          <a:ln w="63500">
            <a:solidFill>
              <a:schemeClr val="bg1">
                <a:alpha val="41000"/>
              </a:schemeClr>
            </a:solidFill>
          </a:ln>
          <a:effectLst>
            <a:outerShdw blurRad="342900" algn="ctr" rotWithShape="0">
              <a:prstClr val="black">
                <a:alpha val="31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330195" y="4542415"/>
            <a:ext cx="4070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&lt;OPENING TAG&gt;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811677" y="4542415"/>
            <a:ext cx="4147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&lt;/CLOSING TAG&gt;</a:t>
            </a:r>
            <a:endParaRPr lang="en-US" sz="40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65528" y="3806190"/>
            <a:ext cx="0" cy="736225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851928" y="3806190"/>
            <a:ext cx="0" cy="736225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6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2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0"/>
            <a:ext cx="11013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6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http://www.w3schools.com/html/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5194" y="4083525"/>
            <a:ext cx="6801612" cy="126508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Helvetica Neue Light" charset="0"/>
                <a:ea typeface="Helvetica Neue Light" charset="0"/>
                <a:cs typeface="Helvetica Neue Light" charset="0"/>
              </a:rPr>
              <a:t>Everything that you need to know about HTML can be found here</a:t>
            </a:r>
          </a:p>
        </p:txBody>
      </p:sp>
    </p:spTree>
    <p:extLst>
      <p:ext uri="{BB962C8B-B14F-4D97-AF65-F5344CB8AC3E}">
        <p14:creationId xmlns:p14="http://schemas.microsoft.com/office/powerpoint/2010/main" val="141488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Html5</a:t>
            </a:r>
            <a:r>
              <a:rPr lang="en-US" dirty="0" smtClean="0"/>
              <a:t> semantics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34865" y="2647930"/>
            <a:ext cx="316113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&lt;</a:t>
            </a:r>
            <a:r>
              <a:rPr lang="en-US" sz="2800" dirty="0"/>
              <a:t>header</a:t>
            </a:r>
            <a:r>
              <a:rPr lang="en-US" sz="2800" b="1" dirty="0"/>
              <a:t>&gt;</a:t>
            </a:r>
          </a:p>
          <a:p>
            <a:pPr algn="ctr"/>
            <a:r>
              <a:rPr lang="en-US" sz="2800" b="1" dirty="0"/>
              <a:t>&lt;</a:t>
            </a:r>
            <a:r>
              <a:rPr lang="en-US" sz="2800" dirty="0" err="1"/>
              <a:t>nav</a:t>
            </a:r>
            <a:r>
              <a:rPr lang="en-US" sz="2800" b="1" dirty="0" smtClean="0"/>
              <a:t>&gt;</a:t>
            </a:r>
          </a:p>
          <a:p>
            <a:pPr algn="ctr"/>
            <a:r>
              <a:rPr lang="en-US" sz="2800" b="1" dirty="0"/>
              <a:t>&lt;</a:t>
            </a:r>
            <a:r>
              <a:rPr lang="en-US" sz="2800" dirty="0"/>
              <a:t>section</a:t>
            </a:r>
            <a:r>
              <a:rPr lang="en-US" sz="2800" b="1" dirty="0" smtClean="0"/>
              <a:t>&gt;</a:t>
            </a:r>
          </a:p>
          <a:p>
            <a:pPr algn="ctr"/>
            <a:r>
              <a:rPr lang="en-US" sz="2800" b="1" dirty="0" smtClean="0"/>
              <a:t>&lt;</a:t>
            </a:r>
            <a:r>
              <a:rPr lang="en-US" sz="2800" dirty="0"/>
              <a:t>article</a:t>
            </a:r>
            <a:r>
              <a:rPr lang="en-US" sz="2800" b="1" dirty="0" smtClean="0"/>
              <a:t>&gt;</a:t>
            </a:r>
          </a:p>
          <a:p>
            <a:pPr algn="ctr"/>
            <a:r>
              <a:rPr lang="en-US" sz="2800" b="1" dirty="0" smtClean="0"/>
              <a:t>&lt;</a:t>
            </a:r>
            <a:r>
              <a:rPr lang="en-US" sz="2800" dirty="0"/>
              <a:t>aside</a:t>
            </a:r>
            <a:r>
              <a:rPr lang="en-US" sz="2800" b="1" dirty="0" smtClean="0"/>
              <a:t>&gt;</a:t>
            </a:r>
          </a:p>
          <a:p>
            <a:pPr algn="ctr"/>
            <a:r>
              <a:rPr lang="en-US" sz="2800" b="1" dirty="0" smtClean="0"/>
              <a:t>&lt;</a:t>
            </a:r>
            <a:r>
              <a:rPr lang="en-US" sz="2800" dirty="0"/>
              <a:t>footer</a:t>
            </a:r>
            <a:r>
              <a:rPr lang="en-US" sz="2800" b="1" dirty="0" smtClean="0"/>
              <a:t>&gt;</a:t>
            </a:r>
          </a:p>
          <a:p>
            <a:pPr algn="ctr"/>
            <a:r>
              <a:rPr lang="en-US" sz="2800" b="1" dirty="0"/>
              <a:t>&lt;</a:t>
            </a:r>
            <a:r>
              <a:rPr lang="en-US" sz="2800" dirty="0"/>
              <a:t>figure</a:t>
            </a:r>
            <a:r>
              <a:rPr lang="en-US" sz="2800" b="1" dirty="0" smtClean="0"/>
              <a:t>&gt;</a:t>
            </a:r>
          </a:p>
          <a:p>
            <a:pPr algn="ctr"/>
            <a:r>
              <a:rPr lang="en-US" sz="2800" b="1" dirty="0"/>
              <a:t>&lt;</a:t>
            </a:r>
            <a:r>
              <a:rPr lang="en-US" sz="2800" dirty="0" err="1"/>
              <a:t>figcaption</a:t>
            </a:r>
            <a:r>
              <a:rPr lang="en-US" sz="2800" b="1" dirty="0" smtClean="0"/>
              <a:t>&gt;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09264"/>
            <a:ext cx="3409576" cy="401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2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OPEN FILE ONE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5194" y="4083525"/>
            <a:ext cx="6801612" cy="126508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Helvetica Neue Light" charset="0"/>
                <a:ea typeface="Helvetica Neue Light" charset="0"/>
                <a:cs typeface="Helvetica Neue Light" charset="0"/>
              </a:rPr>
              <a:t>Let’s get started with the basics</a:t>
            </a:r>
          </a:p>
        </p:txBody>
      </p:sp>
    </p:spTree>
    <p:extLst>
      <p:ext uri="{BB962C8B-B14F-4D97-AF65-F5344CB8AC3E}">
        <p14:creationId xmlns:p14="http://schemas.microsoft.com/office/powerpoint/2010/main" val="131694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</a:t>
            </a:r>
            <a:r>
              <a:rPr lang="en-US" b="1" dirty="0"/>
              <a:t>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 smtClean="0"/>
              <a:t>Kai Hong</a:t>
            </a:r>
          </a:p>
          <a:p>
            <a:pPr marL="0" indent="0" algn="ctr">
              <a:buNone/>
            </a:pPr>
            <a:r>
              <a:rPr lang="en-US" dirty="0" smtClean="0"/>
              <a:t>ICTSE Student at </a:t>
            </a:r>
            <a:r>
              <a:rPr lang="en-US" b="1" dirty="0" err="1" smtClean="0"/>
              <a:t>SIT</a:t>
            </a:r>
            <a:r>
              <a:rPr lang="en-US" dirty="0" err="1" smtClean="0"/>
              <a:t>@Dover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KaiHong.Koh_2015@SIT.singaporetech.edu.sg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Programmer</a:t>
            </a:r>
          </a:p>
          <a:p>
            <a:pPr marL="0" indent="0" algn="ctr">
              <a:buNone/>
            </a:pPr>
            <a:r>
              <a:rPr lang="en-US" dirty="0" smtClean="0"/>
              <a:t>Designer</a:t>
            </a:r>
          </a:p>
          <a:p>
            <a:pPr marL="0" indent="0" algn="ctr">
              <a:buNone/>
            </a:pPr>
            <a:r>
              <a:rPr lang="en-US" dirty="0" smtClean="0"/>
              <a:t>Blogger</a:t>
            </a:r>
          </a:p>
        </p:txBody>
      </p:sp>
    </p:spTree>
    <p:extLst>
      <p:ext uri="{BB962C8B-B14F-4D97-AF65-F5344CB8AC3E}">
        <p14:creationId xmlns:p14="http://schemas.microsoft.com/office/powerpoint/2010/main" val="114872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en-US" b="1" dirty="0" smtClean="0"/>
              <a:t>HE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 smtClean="0"/>
              <a:t>Kiang Hong</a:t>
            </a:r>
          </a:p>
          <a:p>
            <a:pPr marL="0" indent="0" algn="ctr">
              <a:buNone/>
            </a:pPr>
            <a:r>
              <a:rPr lang="en-US" dirty="0" smtClean="0"/>
              <a:t>ICTSE Student at </a:t>
            </a:r>
            <a:r>
              <a:rPr lang="en-US" b="1" dirty="0" err="1" smtClean="0"/>
              <a:t>SIT</a:t>
            </a:r>
            <a:r>
              <a:rPr lang="en-US" dirty="0" err="1" smtClean="0"/>
              <a:t>@Dover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KiangHong.Law_2015@SIT.SingaporeTech.edu.sg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Programmer</a:t>
            </a:r>
          </a:p>
          <a:p>
            <a:pPr marL="0" indent="0" algn="ctr">
              <a:buNone/>
            </a:pPr>
            <a:r>
              <a:rPr lang="en-US" dirty="0" smtClean="0"/>
              <a:t>Helpful person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822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webchat.freenode.net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sz="3200" b="1" dirty="0" smtClean="0"/>
              <a:t>NICKNAME:</a:t>
            </a:r>
            <a:r>
              <a:rPr lang="en-US" sz="3200" dirty="0" smtClean="0"/>
              <a:t> </a:t>
            </a:r>
            <a:r>
              <a:rPr lang="en-US" sz="3200" dirty="0" err="1" smtClean="0"/>
              <a:t>your_name</a:t>
            </a:r>
            <a:endParaRPr lang="en-US" sz="3200" dirty="0" smtClean="0"/>
          </a:p>
          <a:p>
            <a:pPr algn="ctr"/>
            <a:r>
              <a:rPr lang="en-US" sz="3200" b="1" dirty="0" smtClean="0"/>
              <a:t>CHANNEL:</a:t>
            </a:r>
            <a:r>
              <a:rPr lang="en-US" sz="3200" dirty="0" smtClean="0"/>
              <a:t> </a:t>
            </a:r>
            <a:r>
              <a:rPr lang="en-US" sz="3200" dirty="0" err="1" smtClean="0"/>
              <a:t>htmlrocks</a:t>
            </a:r>
            <a:endParaRPr lang="en-US" sz="3200" dirty="0" smtClean="0"/>
          </a:p>
          <a:p>
            <a:pPr algn="ctr"/>
            <a:r>
              <a:rPr lang="en-US" dirty="0" smtClean="0"/>
              <a:t>Verify that you’re not a robot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8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b="1" dirty="0" smtClean="0"/>
              <a:t>what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31136" y="2581835"/>
            <a:ext cx="77297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Understand HTML/CSS</a:t>
            </a:r>
          </a:p>
          <a:p>
            <a:pPr algn="ctr"/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Design simple webpages</a:t>
            </a:r>
          </a:p>
          <a:p>
            <a:pPr algn="ctr"/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Edit templates</a:t>
            </a:r>
          </a:p>
          <a:p>
            <a:pPr algn="ctr"/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Create your own portfolio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0482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Go to this address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528047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IP_ADDRESS</a:t>
            </a:r>
            <a:r>
              <a:rPr lang="en-US" sz="6600" dirty="0" smtClean="0"/>
              <a:t>:8000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8976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Download the zip file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63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</a:t>
            </a:r>
            <a:r>
              <a:rPr lang="en-US" dirty="0" smtClean="0"/>
              <a:t> is html?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H</a:t>
            </a:r>
            <a:r>
              <a:rPr lang="en-US" sz="1600" dirty="0" smtClean="0"/>
              <a:t>yper </a:t>
            </a:r>
            <a:r>
              <a:rPr lang="en-US" sz="1600" b="1" dirty="0" smtClean="0"/>
              <a:t>T</a:t>
            </a:r>
            <a:r>
              <a:rPr lang="en-US" sz="1600" dirty="0" smtClean="0"/>
              <a:t>ext </a:t>
            </a:r>
            <a:r>
              <a:rPr lang="en-US" sz="1600" b="1" dirty="0" smtClean="0"/>
              <a:t>M</a:t>
            </a:r>
            <a:r>
              <a:rPr lang="en-US" sz="1600" dirty="0" smtClean="0"/>
              <a:t>arkup </a:t>
            </a:r>
            <a:r>
              <a:rPr lang="en-US" sz="1600" b="1" dirty="0" smtClean="0"/>
              <a:t>L</a:t>
            </a:r>
            <a:r>
              <a:rPr lang="en-US" sz="1600" dirty="0" smtClean="0"/>
              <a:t>anguage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53" y="91440"/>
            <a:ext cx="5792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0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What</a:t>
            </a:r>
            <a:r>
              <a:rPr lang="en-US" sz="3200" dirty="0" smtClean="0"/>
              <a:t> is it for?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Display </a:t>
            </a:r>
            <a:r>
              <a:rPr lang="en-US" sz="3600" dirty="0" smtClean="0"/>
              <a:t>static </a:t>
            </a:r>
            <a:r>
              <a:rPr lang="en-US" sz="3600" dirty="0" smtClean="0"/>
              <a:t>web </a:t>
            </a:r>
            <a:r>
              <a:rPr lang="en-US" sz="3600" dirty="0" smtClean="0"/>
              <a:t>content </a:t>
            </a:r>
            <a:r>
              <a:rPr lang="en-US" sz="3600" b="1" dirty="0" smtClean="0"/>
              <a:t>only</a:t>
            </a:r>
          </a:p>
          <a:p>
            <a:r>
              <a:rPr lang="en-US" sz="3600" b="1" dirty="0" smtClean="0"/>
              <a:t>Not</a:t>
            </a:r>
            <a:r>
              <a:rPr lang="en-US" sz="3600" dirty="0" smtClean="0"/>
              <a:t> for styling</a:t>
            </a:r>
          </a:p>
          <a:p>
            <a:r>
              <a:rPr lang="en-US" sz="3600" b="1" dirty="0" smtClean="0"/>
              <a:t>Not</a:t>
            </a:r>
            <a:r>
              <a:rPr lang="en-US" sz="3600" dirty="0" smtClean="0"/>
              <a:t> for dynamic content</a:t>
            </a:r>
          </a:p>
          <a:p>
            <a:r>
              <a:rPr lang="en-US" sz="3600" b="1" dirty="0" smtClean="0"/>
              <a:t>Not</a:t>
            </a:r>
            <a:r>
              <a:rPr lang="en-US" sz="3600" dirty="0" smtClean="0"/>
              <a:t> responsive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0159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91440"/>
            <a:ext cx="5792747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00" y="91440"/>
            <a:ext cx="3590497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31136" y="2644902"/>
            <a:ext cx="7729728" cy="118872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Dom </a:t>
            </a:r>
            <a:r>
              <a:rPr lang="en-US" sz="2800" dirty="0" smtClean="0"/>
              <a:t>tree</a:t>
            </a:r>
            <a:endParaRPr lang="en-US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blackWhite">
          <a:xfrm>
            <a:off x="6096000" y="3833622"/>
            <a:ext cx="3887276" cy="602698"/>
          </a:xfrm>
          <a:prstGeom prst="rect">
            <a:avLst/>
          </a:prstGeom>
          <a:solidFill>
            <a:schemeClr val="tx1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chemeClr val="bg1"/>
                </a:solidFill>
              </a:rPr>
              <a:t>Document object model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6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1327</TotalTime>
  <Words>310</Words>
  <Application>Microsoft Macintosh PowerPoint</Application>
  <PresentationFormat>Widescreen</PresentationFormat>
  <Paragraphs>81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Gill Sans MT</vt:lpstr>
      <vt:lpstr>Helvetica Neue Light</vt:lpstr>
      <vt:lpstr>Arial</vt:lpstr>
      <vt:lpstr>Parcel</vt:lpstr>
      <vt:lpstr>HTML5/CSS Workshop</vt:lpstr>
      <vt:lpstr>Who am I?</vt:lpstr>
      <vt:lpstr>Who IS HE?</vt:lpstr>
      <vt:lpstr>webchat.freenode.net</vt:lpstr>
      <vt:lpstr>Learn what</vt:lpstr>
      <vt:lpstr>PowerPoint Presentation</vt:lpstr>
      <vt:lpstr>What is html?</vt:lpstr>
      <vt:lpstr>What is it for?</vt:lpstr>
      <vt:lpstr>Dom tree</vt:lpstr>
      <vt:lpstr>syntax</vt:lpstr>
      <vt:lpstr>PowerPoint Presentation</vt:lpstr>
      <vt:lpstr>http://www.w3schools.com/html/</vt:lpstr>
      <vt:lpstr>Html5 semantics</vt:lpstr>
      <vt:lpstr>OPEN FILE ONE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 Workshop</dc:title>
  <dc:creator>Koh Kai Hong</dc:creator>
  <cp:lastModifiedBy>Koh Kai Hong</cp:lastModifiedBy>
  <cp:revision>17</cp:revision>
  <dcterms:created xsi:type="dcterms:W3CDTF">2016-04-05T15:46:32Z</dcterms:created>
  <dcterms:modified xsi:type="dcterms:W3CDTF">2016-04-09T04:44:24Z</dcterms:modified>
</cp:coreProperties>
</file>