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9" r:id="rId4"/>
    <p:sldId id="277" r:id="rId5"/>
    <p:sldId id="264" r:id="rId6"/>
    <p:sldId id="262" r:id="rId7"/>
    <p:sldId id="271" r:id="rId8"/>
    <p:sldId id="261" r:id="rId9"/>
    <p:sldId id="258" r:id="rId10"/>
    <p:sldId id="260" r:id="rId11"/>
    <p:sldId id="275" r:id="rId12"/>
    <p:sldId id="270" r:id="rId13"/>
    <p:sldId id="266" r:id="rId14"/>
    <p:sldId id="269" r:id="rId15"/>
    <p:sldId id="276" r:id="rId16"/>
    <p:sldId id="267" r:id="rId17"/>
    <p:sldId id="272" r:id="rId18"/>
    <p:sldId id="273" r:id="rId19"/>
    <p:sldId id="279" r:id="rId20"/>
    <p:sldId id="280" r:id="rId21"/>
    <p:sldId id="281" r:id="rId22"/>
    <p:sldId id="282" r:id="rId23"/>
    <p:sldId id="283" r:id="rId24"/>
    <p:sldId id="27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varScale="1">
        <p:scale>
          <a:sx n="61" d="100"/>
          <a:sy n="61" d="100"/>
        </p:scale>
        <p:origin x="64" y="2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hyperlink" Target="https://www.vgchartz.com/" TargetMode="Externa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diagrams/_rels/data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7.xml.rels><?xml version="1.0" encoding="UTF-8" standalone="yes"?>
<Relationships xmlns="http://schemas.openxmlformats.org/package/2006/relationships"><Relationship Id="rId2" Type="http://schemas.openxmlformats.org/officeDocument/2006/relationships/hyperlink" Target="https://github.com/lordofzarthan" TargetMode="External"/><Relationship Id="rId1" Type="http://schemas.openxmlformats.org/officeDocument/2006/relationships/hyperlink" Target="https://www.linkedin.com/in/joshua-abrams-4a717358/"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hyperlink" Target="https://www.vgchartz.com/" TargetMode="External"/><Relationship Id="rId7" Type="http://schemas.openxmlformats.org/officeDocument/2006/relationships/image" Target="../media/image13.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7.xml.rels><?xml version="1.0" encoding="UTF-8" standalone="yes"?>
<Relationships xmlns="http://schemas.openxmlformats.org/package/2006/relationships"><Relationship Id="rId2" Type="http://schemas.openxmlformats.org/officeDocument/2006/relationships/hyperlink" Target="https://github.com/lordofzarthan" TargetMode="External"/><Relationship Id="rId1" Type="http://schemas.openxmlformats.org/officeDocument/2006/relationships/hyperlink" Target="https://www.linkedin.com/in/joshua-abrams-4a717358/" TargetMode="Externa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15869F-61E6-46E2-8D8F-8026D22A4523}"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1B94E608-FFDB-401F-9690-96A333A93FD1}">
      <dgm:prSet/>
      <dgm:spPr/>
      <dgm:t>
        <a:bodyPr/>
        <a:lstStyle/>
        <a:p>
          <a:r>
            <a:rPr lang="en-US" b="0" i="0"/>
            <a:t>o Rockbuster Stealth: Video Rentals </a:t>
          </a:r>
          <a:endParaRPr lang="en-US"/>
        </a:p>
      </dgm:t>
    </dgm:pt>
    <dgm:pt modelId="{3E48A2E3-ECD4-46BF-B6F9-30BD372EF122}" type="parTrans" cxnId="{A62F161B-0C1F-4343-934C-E09DED405267}">
      <dgm:prSet/>
      <dgm:spPr/>
      <dgm:t>
        <a:bodyPr/>
        <a:lstStyle/>
        <a:p>
          <a:endParaRPr lang="en-US"/>
        </a:p>
      </dgm:t>
    </dgm:pt>
    <dgm:pt modelId="{8A55F21B-57E7-4BD6-8B1F-F099E3A5DFFE}" type="sibTrans" cxnId="{A62F161B-0C1F-4343-934C-E09DED405267}">
      <dgm:prSet/>
      <dgm:spPr/>
      <dgm:t>
        <a:bodyPr/>
        <a:lstStyle/>
        <a:p>
          <a:endParaRPr lang="en-US"/>
        </a:p>
      </dgm:t>
    </dgm:pt>
    <dgm:pt modelId="{E679EBCC-2FFE-4724-8653-EC12092952E7}">
      <dgm:prSet/>
      <dgm:spPr/>
      <dgm:t>
        <a:bodyPr/>
        <a:lstStyle/>
        <a:p>
          <a:r>
            <a:rPr lang="en-US" b="0" i="0"/>
            <a:t>o GameCo: Video Game Sales </a:t>
          </a:r>
          <a:endParaRPr lang="en-US"/>
        </a:p>
      </dgm:t>
    </dgm:pt>
    <dgm:pt modelId="{19DDE497-62B0-4EC8-A4A9-692A4ED0EDF8}" type="parTrans" cxnId="{F30AFF9D-ADE0-4DE5-88A3-046E3B9ACEC5}">
      <dgm:prSet/>
      <dgm:spPr/>
      <dgm:t>
        <a:bodyPr/>
        <a:lstStyle/>
        <a:p>
          <a:endParaRPr lang="en-US"/>
        </a:p>
      </dgm:t>
    </dgm:pt>
    <dgm:pt modelId="{6321522E-3AF6-4A70-8CED-4C6BB7384E87}" type="sibTrans" cxnId="{F30AFF9D-ADE0-4DE5-88A3-046E3B9ACEC5}">
      <dgm:prSet/>
      <dgm:spPr/>
      <dgm:t>
        <a:bodyPr/>
        <a:lstStyle/>
        <a:p>
          <a:endParaRPr lang="en-US"/>
        </a:p>
      </dgm:t>
    </dgm:pt>
    <dgm:pt modelId="{24D0531D-6689-4F8B-81F0-0555449FB8B9}">
      <dgm:prSet/>
      <dgm:spPr/>
      <dgm:t>
        <a:bodyPr/>
        <a:lstStyle/>
        <a:p>
          <a:r>
            <a:rPr lang="en-US" b="0" i="0"/>
            <a:t>o CDC: Influenza Deaths </a:t>
          </a:r>
          <a:endParaRPr lang="en-US"/>
        </a:p>
      </dgm:t>
    </dgm:pt>
    <dgm:pt modelId="{3FDE9920-060C-4D69-B39A-5D4E50B98D2A}" type="parTrans" cxnId="{B264FCEB-B695-4937-9948-54F54B3AB8BD}">
      <dgm:prSet/>
      <dgm:spPr/>
      <dgm:t>
        <a:bodyPr/>
        <a:lstStyle/>
        <a:p>
          <a:endParaRPr lang="en-US"/>
        </a:p>
      </dgm:t>
    </dgm:pt>
    <dgm:pt modelId="{24DD234F-8185-429C-8241-879794EAFB82}" type="sibTrans" cxnId="{B264FCEB-B695-4937-9948-54F54B3AB8BD}">
      <dgm:prSet/>
      <dgm:spPr/>
      <dgm:t>
        <a:bodyPr/>
        <a:lstStyle/>
        <a:p>
          <a:endParaRPr lang="en-US"/>
        </a:p>
      </dgm:t>
    </dgm:pt>
    <dgm:pt modelId="{D16EA5E1-A25E-45E3-A1EA-18E7BB703E83}">
      <dgm:prSet/>
      <dgm:spPr/>
      <dgm:t>
        <a:bodyPr/>
        <a:lstStyle/>
        <a:p>
          <a:r>
            <a:rPr lang="en-US" b="0" i="0" dirty="0"/>
            <a:t>o Instacart: Sales</a:t>
          </a:r>
          <a:endParaRPr lang="en-US" dirty="0"/>
        </a:p>
      </dgm:t>
    </dgm:pt>
    <dgm:pt modelId="{91FDD193-EC5F-4E7C-B82E-B533B23C8498}" type="parTrans" cxnId="{D2E0293F-A7C1-4045-9C85-9BA241DD2AA4}">
      <dgm:prSet/>
      <dgm:spPr/>
      <dgm:t>
        <a:bodyPr/>
        <a:lstStyle/>
        <a:p>
          <a:endParaRPr lang="en-US"/>
        </a:p>
      </dgm:t>
    </dgm:pt>
    <dgm:pt modelId="{03D11821-E053-439D-BED9-92250116628B}" type="sibTrans" cxnId="{D2E0293F-A7C1-4045-9C85-9BA241DD2AA4}">
      <dgm:prSet/>
      <dgm:spPr/>
      <dgm:t>
        <a:bodyPr/>
        <a:lstStyle/>
        <a:p>
          <a:endParaRPr lang="en-US"/>
        </a:p>
      </dgm:t>
    </dgm:pt>
    <dgm:pt modelId="{FE0FD9FB-1FDE-4C9B-A1FA-A8CDEB3049FF}">
      <dgm:prSet/>
      <dgm:spPr/>
      <dgm:t>
        <a:bodyPr/>
        <a:lstStyle/>
        <a:p>
          <a:r>
            <a:rPr lang="en-US" b="0" i="0" dirty="0"/>
            <a:t>o Kings County Home Sales</a:t>
          </a:r>
          <a:endParaRPr lang="en-US" dirty="0"/>
        </a:p>
      </dgm:t>
    </dgm:pt>
    <dgm:pt modelId="{EEC622A8-6C35-43DE-8725-87E7B5A61FDF}" type="parTrans" cxnId="{5C73A0A6-E97C-4752-9AC4-9083F665008C}">
      <dgm:prSet/>
      <dgm:spPr/>
      <dgm:t>
        <a:bodyPr/>
        <a:lstStyle/>
        <a:p>
          <a:endParaRPr lang="en-US"/>
        </a:p>
      </dgm:t>
    </dgm:pt>
    <dgm:pt modelId="{455C29FB-1416-4985-87A6-23AB76E25BA0}" type="sibTrans" cxnId="{5C73A0A6-E97C-4752-9AC4-9083F665008C}">
      <dgm:prSet/>
      <dgm:spPr/>
      <dgm:t>
        <a:bodyPr/>
        <a:lstStyle/>
        <a:p>
          <a:endParaRPr lang="en-US"/>
        </a:p>
      </dgm:t>
    </dgm:pt>
    <dgm:pt modelId="{2AFD6F31-281C-489F-B657-9B1CF1CF4D8E}" type="pres">
      <dgm:prSet presAssocID="{6A15869F-61E6-46E2-8D8F-8026D22A4523}" presName="linear" presStyleCnt="0">
        <dgm:presLayoutVars>
          <dgm:dir/>
          <dgm:animLvl val="lvl"/>
          <dgm:resizeHandles val="exact"/>
        </dgm:presLayoutVars>
      </dgm:prSet>
      <dgm:spPr/>
    </dgm:pt>
    <dgm:pt modelId="{470E82D3-A269-4033-9D32-2536AD692F4E}" type="pres">
      <dgm:prSet presAssocID="{1B94E608-FFDB-401F-9690-96A333A93FD1}" presName="parentLin" presStyleCnt="0"/>
      <dgm:spPr/>
    </dgm:pt>
    <dgm:pt modelId="{3DAE0AF1-FA6C-4AEB-9E87-AF33C5A9A74C}" type="pres">
      <dgm:prSet presAssocID="{1B94E608-FFDB-401F-9690-96A333A93FD1}" presName="parentLeftMargin" presStyleLbl="node1" presStyleIdx="0" presStyleCnt="5"/>
      <dgm:spPr/>
    </dgm:pt>
    <dgm:pt modelId="{8EDA4159-1F6F-4575-9C2A-02CA778E27BF}" type="pres">
      <dgm:prSet presAssocID="{1B94E608-FFDB-401F-9690-96A333A93FD1}" presName="parentText" presStyleLbl="node1" presStyleIdx="0" presStyleCnt="5">
        <dgm:presLayoutVars>
          <dgm:chMax val="0"/>
          <dgm:bulletEnabled val="1"/>
        </dgm:presLayoutVars>
      </dgm:prSet>
      <dgm:spPr/>
    </dgm:pt>
    <dgm:pt modelId="{A3BBD58B-3595-4F45-AFEE-F6FFA089DC4B}" type="pres">
      <dgm:prSet presAssocID="{1B94E608-FFDB-401F-9690-96A333A93FD1}" presName="negativeSpace" presStyleCnt="0"/>
      <dgm:spPr/>
    </dgm:pt>
    <dgm:pt modelId="{6525841B-1E75-4E62-BB83-2AABBA1EB717}" type="pres">
      <dgm:prSet presAssocID="{1B94E608-FFDB-401F-9690-96A333A93FD1}" presName="childText" presStyleLbl="conFgAcc1" presStyleIdx="0" presStyleCnt="5">
        <dgm:presLayoutVars>
          <dgm:bulletEnabled val="1"/>
        </dgm:presLayoutVars>
      </dgm:prSet>
      <dgm:spPr/>
    </dgm:pt>
    <dgm:pt modelId="{7171B702-F233-4785-A1AE-D42CCBACAE0A}" type="pres">
      <dgm:prSet presAssocID="{8A55F21B-57E7-4BD6-8B1F-F099E3A5DFFE}" presName="spaceBetweenRectangles" presStyleCnt="0"/>
      <dgm:spPr/>
    </dgm:pt>
    <dgm:pt modelId="{BCF56E87-1980-4867-9C7F-EA927E89BEB6}" type="pres">
      <dgm:prSet presAssocID="{E679EBCC-2FFE-4724-8653-EC12092952E7}" presName="parentLin" presStyleCnt="0"/>
      <dgm:spPr/>
    </dgm:pt>
    <dgm:pt modelId="{0DD213F2-A915-4B5B-B226-1A7234474DB2}" type="pres">
      <dgm:prSet presAssocID="{E679EBCC-2FFE-4724-8653-EC12092952E7}" presName="parentLeftMargin" presStyleLbl="node1" presStyleIdx="0" presStyleCnt="5"/>
      <dgm:spPr/>
    </dgm:pt>
    <dgm:pt modelId="{80C96DB0-73C2-40AF-8C87-F18D5664ECFD}" type="pres">
      <dgm:prSet presAssocID="{E679EBCC-2FFE-4724-8653-EC12092952E7}" presName="parentText" presStyleLbl="node1" presStyleIdx="1" presStyleCnt="5">
        <dgm:presLayoutVars>
          <dgm:chMax val="0"/>
          <dgm:bulletEnabled val="1"/>
        </dgm:presLayoutVars>
      </dgm:prSet>
      <dgm:spPr/>
    </dgm:pt>
    <dgm:pt modelId="{626DDF08-0B25-48F0-AF84-C98116823A7C}" type="pres">
      <dgm:prSet presAssocID="{E679EBCC-2FFE-4724-8653-EC12092952E7}" presName="negativeSpace" presStyleCnt="0"/>
      <dgm:spPr/>
    </dgm:pt>
    <dgm:pt modelId="{FB726B92-4C05-402C-A290-BF6DB0DFF88B}" type="pres">
      <dgm:prSet presAssocID="{E679EBCC-2FFE-4724-8653-EC12092952E7}" presName="childText" presStyleLbl="conFgAcc1" presStyleIdx="1" presStyleCnt="5">
        <dgm:presLayoutVars>
          <dgm:bulletEnabled val="1"/>
        </dgm:presLayoutVars>
      </dgm:prSet>
      <dgm:spPr/>
    </dgm:pt>
    <dgm:pt modelId="{73AA2419-E68D-4B92-8F43-082D7DB78E8A}" type="pres">
      <dgm:prSet presAssocID="{6321522E-3AF6-4A70-8CED-4C6BB7384E87}" presName="spaceBetweenRectangles" presStyleCnt="0"/>
      <dgm:spPr/>
    </dgm:pt>
    <dgm:pt modelId="{8B966AB3-42E7-4D70-8DB6-56945F1BDE29}" type="pres">
      <dgm:prSet presAssocID="{24D0531D-6689-4F8B-81F0-0555449FB8B9}" presName="parentLin" presStyleCnt="0"/>
      <dgm:spPr/>
    </dgm:pt>
    <dgm:pt modelId="{3AF8FBDA-0D04-4DAC-AE01-80615F5938EB}" type="pres">
      <dgm:prSet presAssocID="{24D0531D-6689-4F8B-81F0-0555449FB8B9}" presName="parentLeftMargin" presStyleLbl="node1" presStyleIdx="1" presStyleCnt="5"/>
      <dgm:spPr/>
    </dgm:pt>
    <dgm:pt modelId="{C2797A17-0B32-4DEB-A5E9-303E287A0365}" type="pres">
      <dgm:prSet presAssocID="{24D0531D-6689-4F8B-81F0-0555449FB8B9}" presName="parentText" presStyleLbl="node1" presStyleIdx="2" presStyleCnt="5">
        <dgm:presLayoutVars>
          <dgm:chMax val="0"/>
          <dgm:bulletEnabled val="1"/>
        </dgm:presLayoutVars>
      </dgm:prSet>
      <dgm:spPr/>
    </dgm:pt>
    <dgm:pt modelId="{DFD49C40-6D42-4DE6-84E5-9098FE8141F5}" type="pres">
      <dgm:prSet presAssocID="{24D0531D-6689-4F8B-81F0-0555449FB8B9}" presName="negativeSpace" presStyleCnt="0"/>
      <dgm:spPr/>
    </dgm:pt>
    <dgm:pt modelId="{7CE8D00C-BAF8-4C9E-967E-147E1E6A929A}" type="pres">
      <dgm:prSet presAssocID="{24D0531D-6689-4F8B-81F0-0555449FB8B9}" presName="childText" presStyleLbl="conFgAcc1" presStyleIdx="2" presStyleCnt="5">
        <dgm:presLayoutVars>
          <dgm:bulletEnabled val="1"/>
        </dgm:presLayoutVars>
      </dgm:prSet>
      <dgm:spPr/>
    </dgm:pt>
    <dgm:pt modelId="{F532D45A-9E38-4215-B7E9-D805CED6102B}" type="pres">
      <dgm:prSet presAssocID="{24DD234F-8185-429C-8241-879794EAFB82}" presName="spaceBetweenRectangles" presStyleCnt="0"/>
      <dgm:spPr/>
    </dgm:pt>
    <dgm:pt modelId="{EF5E61F6-9704-4823-BC5C-B8DC79B9B182}" type="pres">
      <dgm:prSet presAssocID="{D16EA5E1-A25E-45E3-A1EA-18E7BB703E83}" presName="parentLin" presStyleCnt="0"/>
      <dgm:spPr/>
    </dgm:pt>
    <dgm:pt modelId="{4D96E67A-AF73-4260-90FB-2F9538DF7182}" type="pres">
      <dgm:prSet presAssocID="{D16EA5E1-A25E-45E3-A1EA-18E7BB703E83}" presName="parentLeftMargin" presStyleLbl="node1" presStyleIdx="2" presStyleCnt="5"/>
      <dgm:spPr/>
    </dgm:pt>
    <dgm:pt modelId="{8259A583-24DD-4004-8476-4FDA1D8664A1}" type="pres">
      <dgm:prSet presAssocID="{D16EA5E1-A25E-45E3-A1EA-18E7BB703E83}" presName="parentText" presStyleLbl="node1" presStyleIdx="3" presStyleCnt="5">
        <dgm:presLayoutVars>
          <dgm:chMax val="0"/>
          <dgm:bulletEnabled val="1"/>
        </dgm:presLayoutVars>
      </dgm:prSet>
      <dgm:spPr/>
    </dgm:pt>
    <dgm:pt modelId="{25CD64B1-0A5C-4BFD-A089-E31BAC4DBAFC}" type="pres">
      <dgm:prSet presAssocID="{D16EA5E1-A25E-45E3-A1EA-18E7BB703E83}" presName="negativeSpace" presStyleCnt="0"/>
      <dgm:spPr/>
    </dgm:pt>
    <dgm:pt modelId="{9159955A-A7B6-41E5-9DB9-6BD7574685DD}" type="pres">
      <dgm:prSet presAssocID="{D16EA5E1-A25E-45E3-A1EA-18E7BB703E83}" presName="childText" presStyleLbl="conFgAcc1" presStyleIdx="3" presStyleCnt="5">
        <dgm:presLayoutVars>
          <dgm:bulletEnabled val="1"/>
        </dgm:presLayoutVars>
      </dgm:prSet>
      <dgm:spPr/>
    </dgm:pt>
    <dgm:pt modelId="{3D8C8848-2976-4884-B9AA-37BF01E8736F}" type="pres">
      <dgm:prSet presAssocID="{03D11821-E053-439D-BED9-92250116628B}" presName="spaceBetweenRectangles" presStyleCnt="0"/>
      <dgm:spPr/>
    </dgm:pt>
    <dgm:pt modelId="{3AC5DA7A-24BA-4B5A-9E33-7391CD3A8C5F}" type="pres">
      <dgm:prSet presAssocID="{FE0FD9FB-1FDE-4C9B-A1FA-A8CDEB3049FF}" presName="parentLin" presStyleCnt="0"/>
      <dgm:spPr/>
    </dgm:pt>
    <dgm:pt modelId="{AD885442-1488-4266-B7E2-ADA39CCDD20B}" type="pres">
      <dgm:prSet presAssocID="{FE0FD9FB-1FDE-4C9B-A1FA-A8CDEB3049FF}" presName="parentLeftMargin" presStyleLbl="node1" presStyleIdx="3" presStyleCnt="5"/>
      <dgm:spPr/>
    </dgm:pt>
    <dgm:pt modelId="{B306A916-F918-467A-A3BD-0A3084A20D91}" type="pres">
      <dgm:prSet presAssocID="{FE0FD9FB-1FDE-4C9B-A1FA-A8CDEB3049FF}" presName="parentText" presStyleLbl="node1" presStyleIdx="4" presStyleCnt="5">
        <dgm:presLayoutVars>
          <dgm:chMax val="0"/>
          <dgm:bulletEnabled val="1"/>
        </dgm:presLayoutVars>
      </dgm:prSet>
      <dgm:spPr/>
    </dgm:pt>
    <dgm:pt modelId="{0D39210C-7C41-499A-AF2C-7C9767C7B747}" type="pres">
      <dgm:prSet presAssocID="{FE0FD9FB-1FDE-4C9B-A1FA-A8CDEB3049FF}" presName="negativeSpace" presStyleCnt="0"/>
      <dgm:spPr/>
    </dgm:pt>
    <dgm:pt modelId="{CF9BAFFE-569F-475C-834C-5BFF690B7CBA}" type="pres">
      <dgm:prSet presAssocID="{FE0FD9FB-1FDE-4C9B-A1FA-A8CDEB3049FF}" presName="childText" presStyleLbl="conFgAcc1" presStyleIdx="4" presStyleCnt="5">
        <dgm:presLayoutVars>
          <dgm:bulletEnabled val="1"/>
        </dgm:presLayoutVars>
      </dgm:prSet>
      <dgm:spPr/>
    </dgm:pt>
  </dgm:ptLst>
  <dgm:cxnLst>
    <dgm:cxn modelId="{BFC74F02-3AB6-4863-A4EF-F398E3E69522}" type="presOf" srcId="{E679EBCC-2FFE-4724-8653-EC12092952E7}" destId="{0DD213F2-A915-4B5B-B226-1A7234474DB2}" srcOrd="0" destOrd="0" presId="urn:microsoft.com/office/officeart/2005/8/layout/list1"/>
    <dgm:cxn modelId="{A62F161B-0C1F-4343-934C-E09DED405267}" srcId="{6A15869F-61E6-46E2-8D8F-8026D22A4523}" destId="{1B94E608-FFDB-401F-9690-96A333A93FD1}" srcOrd="0" destOrd="0" parTransId="{3E48A2E3-ECD4-46BF-B6F9-30BD372EF122}" sibTransId="{8A55F21B-57E7-4BD6-8B1F-F099E3A5DFFE}"/>
    <dgm:cxn modelId="{BAABAA1C-7803-480A-9F2F-46CD7C5AE174}" type="presOf" srcId="{24D0531D-6689-4F8B-81F0-0555449FB8B9}" destId="{C2797A17-0B32-4DEB-A5E9-303E287A0365}" srcOrd="1" destOrd="0" presId="urn:microsoft.com/office/officeart/2005/8/layout/list1"/>
    <dgm:cxn modelId="{A5B2261E-6626-4372-B856-9BDF4AED293C}" type="presOf" srcId="{24D0531D-6689-4F8B-81F0-0555449FB8B9}" destId="{3AF8FBDA-0D04-4DAC-AE01-80615F5938EB}" srcOrd="0" destOrd="0" presId="urn:microsoft.com/office/officeart/2005/8/layout/list1"/>
    <dgm:cxn modelId="{719E7833-1EC5-44D9-9CCF-5B9237F321C7}" type="presOf" srcId="{E679EBCC-2FFE-4724-8653-EC12092952E7}" destId="{80C96DB0-73C2-40AF-8C87-F18D5664ECFD}" srcOrd="1" destOrd="0" presId="urn:microsoft.com/office/officeart/2005/8/layout/list1"/>
    <dgm:cxn modelId="{D2E0293F-A7C1-4045-9C85-9BA241DD2AA4}" srcId="{6A15869F-61E6-46E2-8D8F-8026D22A4523}" destId="{D16EA5E1-A25E-45E3-A1EA-18E7BB703E83}" srcOrd="3" destOrd="0" parTransId="{91FDD193-EC5F-4E7C-B82E-B533B23C8498}" sibTransId="{03D11821-E053-439D-BED9-92250116628B}"/>
    <dgm:cxn modelId="{FD0EA13F-7BDE-4188-9EE1-DAF4AFD5AAD7}" type="presOf" srcId="{1B94E608-FFDB-401F-9690-96A333A93FD1}" destId="{8EDA4159-1F6F-4575-9C2A-02CA778E27BF}" srcOrd="1" destOrd="0" presId="urn:microsoft.com/office/officeart/2005/8/layout/list1"/>
    <dgm:cxn modelId="{9DA0B95B-261E-4992-B32E-C23ACD1D276B}" type="presOf" srcId="{FE0FD9FB-1FDE-4C9B-A1FA-A8CDEB3049FF}" destId="{B306A916-F918-467A-A3BD-0A3084A20D91}" srcOrd="1" destOrd="0" presId="urn:microsoft.com/office/officeart/2005/8/layout/list1"/>
    <dgm:cxn modelId="{BEBDF074-1F07-4312-A670-C6B539FD39EB}" type="presOf" srcId="{1B94E608-FFDB-401F-9690-96A333A93FD1}" destId="{3DAE0AF1-FA6C-4AEB-9E87-AF33C5A9A74C}" srcOrd="0" destOrd="0" presId="urn:microsoft.com/office/officeart/2005/8/layout/list1"/>
    <dgm:cxn modelId="{73912E55-7FA0-4CD4-A2B1-CFA3E9D5E536}" type="presOf" srcId="{D16EA5E1-A25E-45E3-A1EA-18E7BB703E83}" destId="{8259A583-24DD-4004-8476-4FDA1D8664A1}" srcOrd="1" destOrd="0" presId="urn:microsoft.com/office/officeart/2005/8/layout/list1"/>
    <dgm:cxn modelId="{202EE855-A6DA-4FA5-9EE2-35C96E38FC51}" type="presOf" srcId="{6A15869F-61E6-46E2-8D8F-8026D22A4523}" destId="{2AFD6F31-281C-489F-B657-9B1CF1CF4D8E}" srcOrd="0" destOrd="0" presId="urn:microsoft.com/office/officeart/2005/8/layout/list1"/>
    <dgm:cxn modelId="{F30AFF9D-ADE0-4DE5-88A3-046E3B9ACEC5}" srcId="{6A15869F-61E6-46E2-8D8F-8026D22A4523}" destId="{E679EBCC-2FFE-4724-8653-EC12092952E7}" srcOrd="1" destOrd="0" parTransId="{19DDE497-62B0-4EC8-A4A9-692A4ED0EDF8}" sibTransId="{6321522E-3AF6-4A70-8CED-4C6BB7384E87}"/>
    <dgm:cxn modelId="{5C73A0A6-E97C-4752-9AC4-9083F665008C}" srcId="{6A15869F-61E6-46E2-8D8F-8026D22A4523}" destId="{FE0FD9FB-1FDE-4C9B-A1FA-A8CDEB3049FF}" srcOrd="4" destOrd="0" parTransId="{EEC622A8-6C35-43DE-8725-87E7B5A61FDF}" sibTransId="{455C29FB-1416-4985-87A6-23AB76E25BA0}"/>
    <dgm:cxn modelId="{4D88FCDA-C7E7-48FD-B44A-5C038BBE7F68}" type="presOf" srcId="{D16EA5E1-A25E-45E3-A1EA-18E7BB703E83}" destId="{4D96E67A-AF73-4260-90FB-2F9538DF7182}" srcOrd="0" destOrd="0" presId="urn:microsoft.com/office/officeart/2005/8/layout/list1"/>
    <dgm:cxn modelId="{B264FCEB-B695-4937-9948-54F54B3AB8BD}" srcId="{6A15869F-61E6-46E2-8D8F-8026D22A4523}" destId="{24D0531D-6689-4F8B-81F0-0555449FB8B9}" srcOrd="2" destOrd="0" parTransId="{3FDE9920-060C-4D69-B39A-5D4E50B98D2A}" sibTransId="{24DD234F-8185-429C-8241-879794EAFB82}"/>
    <dgm:cxn modelId="{5CC81BFE-1AE9-42B3-81C8-FCAF69F27845}" type="presOf" srcId="{FE0FD9FB-1FDE-4C9B-A1FA-A8CDEB3049FF}" destId="{AD885442-1488-4266-B7E2-ADA39CCDD20B}" srcOrd="0" destOrd="0" presId="urn:microsoft.com/office/officeart/2005/8/layout/list1"/>
    <dgm:cxn modelId="{C39ACE28-0FE3-4491-8407-557261A9C7D8}" type="presParOf" srcId="{2AFD6F31-281C-489F-B657-9B1CF1CF4D8E}" destId="{470E82D3-A269-4033-9D32-2536AD692F4E}" srcOrd="0" destOrd="0" presId="urn:microsoft.com/office/officeart/2005/8/layout/list1"/>
    <dgm:cxn modelId="{5910D539-40B2-476E-B0FF-A2971AA11B04}" type="presParOf" srcId="{470E82D3-A269-4033-9D32-2536AD692F4E}" destId="{3DAE0AF1-FA6C-4AEB-9E87-AF33C5A9A74C}" srcOrd="0" destOrd="0" presId="urn:microsoft.com/office/officeart/2005/8/layout/list1"/>
    <dgm:cxn modelId="{749BF7BF-B5AE-43FB-87D2-292FB2CC4A40}" type="presParOf" srcId="{470E82D3-A269-4033-9D32-2536AD692F4E}" destId="{8EDA4159-1F6F-4575-9C2A-02CA778E27BF}" srcOrd="1" destOrd="0" presId="urn:microsoft.com/office/officeart/2005/8/layout/list1"/>
    <dgm:cxn modelId="{2A22B3A9-6CCE-4F8E-B8E6-BF63B8D947CF}" type="presParOf" srcId="{2AFD6F31-281C-489F-B657-9B1CF1CF4D8E}" destId="{A3BBD58B-3595-4F45-AFEE-F6FFA089DC4B}" srcOrd="1" destOrd="0" presId="urn:microsoft.com/office/officeart/2005/8/layout/list1"/>
    <dgm:cxn modelId="{2CFB1BBD-117C-4233-9C38-5E6A1E02C6F6}" type="presParOf" srcId="{2AFD6F31-281C-489F-B657-9B1CF1CF4D8E}" destId="{6525841B-1E75-4E62-BB83-2AABBA1EB717}" srcOrd="2" destOrd="0" presId="urn:microsoft.com/office/officeart/2005/8/layout/list1"/>
    <dgm:cxn modelId="{66749740-876D-4753-BDCE-CEFFFCC28BBA}" type="presParOf" srcId="{2AFD6F31-281C-489F-B657-9B1CF1CF4D8E}" destId="{7171B702-F233-4785-A1AE-D42CCBACAE0A}" srcOrd="3" destOrd="0" presId="urn:microsoft.com/office/officeart/2005/8/layout/list1"/>
    <dgm:cxn modelId="{C13394F5-09E5-47A4-8DBA-D1BE5B6E0E61}" type="presParOf" srcId="{2AFD6F31-281C-489F-B657-9B1CF1CF4D8E}" destId="{BCF56E87-1980-4867-9C7F-EA927E89BEB6}" srcOrd="4" destOrd="0" presId="urn:microsoft.com/office/officeart/2005/8/layout/list1"/>
    <dgm:cxn modelId="{F1923617-E88B-4CDF-8A50-95863C9D9CB1}" type="presParOf" srcId="{BCF56E87-1980-4867-9C7F-EA927E89BEB6}" destId="{0DD213F2-A915-4B5B-B226-1A7234474DB2}" srcOrd="0" destOrd="0" presId="urn:microsoft.com/office/officeart/2005/8/layout/list1"/>
    <dgm:cxn modelId="{E78D6CF3-A587-462A-A56C-AA477BCBF255}" type="presParOf" srcId="{BCF56E87-1980-4867-9C7F-EA927E89BEB6}" destId="{80C96DB0-73C2-40AF-8C87-F18D5664ECFD}" srcOrd="1" destOrd="0" presId="urn:microsoft.com/office/officeart/2005/8/layout/list1"/>
    <dgm:cxn modelId="{77236072-025C-4EAC-B6E3-2452292D4E90}" type="presParOf" srcId="{2AFD6F31-281C-489F-B657-9B1CF1CF4D8E}" destId="{626DDF08-0B25-48F0-AF84-C98116823A7C}" srcOrd="5" destOrd="0" presId="urn:microsoft.com/office/officeart/2005/8/layout/list1"/>
    <dgm:cxn modelId="{F70F4E6A-E0A0-40B6-9DC7-3D092D52BFED}" type="presParOf" srcId="{2AFD6F31-281C-489F-B657-9B1CF1CF4D8E}" destId="{FB726B92-4C05-402C-A290-BF6DB0DFF88B}" srcOrd="6" destOrd="0" presId="urn:microsoft.com/office/officeart/2005/8/layout/list1"/>
    <dgm:cxn modelId="{2DB0A2AA-6534-4913-8590-4B1F2CEF35F7}" type="presParOf" srcId="{2AFD6F31-281C-489F-B657-9B1CF1CF4D8E}" destId="{73AA2419-E68D-4B92-8F43-082D7DB78E8A}" srcOrd="7" destOrd="0" presId="urn:microsoft.com/office/officeart/2005/8/layout/list1"/>
    <dgm:cxn modelId="{3C215EB6-B837-4D7D-814C-89495C18BEE0}" type="presParOf" srcId="{2AFD6F31-281C-489F-B657-9B1CF1CF4D8E}" destId="{8B966AB3-42E7-4D70-8DB6-56945F1BDE29}" srcOrd="8" destOrd="0" presId="urn:microsoft.com/office/officeart/2005/8/layout/list1"/>
    <dgm:cxn modelId="{335DDC7C-6D20-48A8-B091-06A5DBD95BCB}" type="presParOf" srcId="{8B966AB3-42E7-4D70-8DB6-56945F1BDE29}" destId="{3AF8FBDA-0D04-4DAC-AE01-80615F5938EB}" srcOrd="0" destOrd="0" presId="urn:microsoft.com/office/officeart/2005/8/layout/list1"/>
    <dgm:cxn modelId="{C0F828CA-BD0C-4E92-A211-546433964524}" type="presParOf" srcId="{8B966AB3-42E7-4D70-8DB6-56945F1BDE29}" destId="{C2797A17-0B32-4DEB-A5E9-303E287A0365}" srcOrd="1" destOrd="0" presId="urn:microsoft.com/office/officeart/2005/8/layout/list1"/>
    <dgm:cxn modelId="{41E6D130-19F6-4FD1-B65E-B1B8CACFFE15}" type="presParOf" srcId="{2AFD6F31-281C-489F-B657-9B1CF1CF4D8E}" destId="{DFD49C40-6D42-4DE6-84E5-9098FE8141F5}" srcOrd="9" destOrd="0" presId="urn:microsoft.com/office/officeart/2005/8/layout/list1"/>
    <dgm:cxn modelId="{ED4255B4-9B07-4AE0-A567-3E0C36691BB8}" type="presParOf" srcId="{2AFD6F31-281C-489F-B657-9B1CF1CF4D8E}" destId="{7CE8D00C-BAF8-4C9E-967E-147E1E6A929A}" srcOrd="10" destOrd="0" presId="urn:microsoft.com/office/officeart/2005/8/layout/list1"/>
    <dgm:cxn modelId="{AD86D0C6-CE84-48FC-A2DE-A74DDAE946DF}" type="presParOf" srcId="{2AFD6F31-281C-489F-B657-9B1CF1CF4D8E}" destId="{F532D45A-9E38-4215-B7E9-D805CED6102B}" srcOrd="11" destOrd="0" presId="urn:microsoft.com/office/officeart/2005/8/layout/list1"/>
    <dgm:cxn modelId="{1E621A0A-BDBB-4ED6-8597-C069E1FF906D}" type="presParOf" srcId="{2AFD6F31-281C-489F-B657-9B1CF1CF4D8E}" destId="{EF5E61F6-9704-4823-BC5C-B8DC79B9B182}" srcOrd="12" destOrd="0" presId="urn:microsoft.com/office/officeart/2005/8/layout/list1"/>
    <dgm:cxn modelId="{E8242E6A-6806-4144-9CF0-FE10D8D1C551}" type="presParOf" srcId="{EF5E61F6-9704-4823-BC5C-B8DC79B9B182}" destId="{4D96E67A-AF73-4260-90FB-2F9538DF7182}" srcOrd="0" destOrd="0" presId="urn:microsoft.com/office/officeart/2005/8/layout/list1"/>
    <dgm:cxn modelId="{659DF469-93C5-47A0-99D9-3D8A7F407ED0}" type="presParOf" srcId="{EF5E61F6-9704-4823-BC5C-B8DC79B9B182}" destId="{8259A583-24DD-4004-8476-4FDA1D8664A1}" srcOrd="1" destOrd="0" presId="urn:microsoft.com/office/officeart/2005/8/layout/list1"/>
    <dgm:cxn modelId="{47D8BABA-36EB-42CD-B531-02315A5A9A7A}" type="presParOf" srcId="{2AFD6F31-281C-489F-B657-9B1CF1CF4D8E}" destId="{25CD64B1-0A5C-4BFD-A089-E31BAC4DBAFC}" srcOrd="13" destOrd="0" presId="urn:microsoft.com/office/officeart/2005/8/layout/list1"/>
    <dgm:cxn modelId="{D89A9FCA-1366-4769-84E3-92E463F0BDEC}" type="presParOf" srcId="{2AFD6F31-281C-489F-B657-9B1CF1CF4D8E}" destId="{9159955A-A7B6-41E5-9DB9-6BD7574685DD}" srcOrd="14" destOrd="0" presId="urn:microsoft.com/office/officeart/2005/8/layout/list1"/>
    <dgm:cxn modelId="{6CA4440C-C48A-42B9-BBBE-9533C6D95394}" type="presParOf" srcId="{2AFD6F31-281C-489F-B657-9B1CF1CF4D8E}" destId="{3D8C8848-2976-4884-B9AA-37BF01E8736F}" srcOrd="15" destOrd="0" presId="urn:microsoft.com/office/officeart/2005/8/layout/list1"/>
    <dgm:cxn modelId="{A14ADC74-B733-4D2E-A087-394A3FD31207}" type="presParOf" srcId="{2AFD6F31-281C-489F-B657-9B1CF1CF4D8E}" destId="{3AC5DA7A-24BA-4B5A-9E33-7391CD3A8C5F}" srcOrd="16" destOrd="0" presId="urn:microsoft.com/office/officeart/2005/8/layout/list1"/>
    <dgm:cxn modelId="{C2F1F2C1-D89B-49F6-B850-C5D04FE663A2}" type="presParOf" srcId="{3AC5DA7A-24BA-4B5A-9E33-7391CD3A8C5F}" destId="{AD885442-1488-4266-B7E2-ADA39CCDD20B}" srcOrd="0" destOrd="0" presId="urn:microsoft.com/office/officeart/2005/8/layout/list1"/>
    <dgm:cxn modelId="{411D9800-8A04-465F-B2FB-2D54F03B787D}" type="presParOf" srcId="{3AC5DA7A-24BA-4B5A-9E33-7391CD3A8C5F}" destId="{B306A916-F918-467A-A3BD-0A3084A20D91}" srcOrd="1" destOrd="0" presId="urn:microsoft.com/office/officeart/2005/8/layout/list1"/>
    <dgm:cxn modelId="{2793FEBC-0A9D-4699-8DDF-44357509FAB4}" type="presParOf" srcId="{2AFD6F31-281C-489F-B657-9B1CF1CF4D8E}" destId="{0D39210C-7C41-499A-AF2C-7C9767C7B747}" srcOrd="17" destOrd="0" presId="urn:microsoft.com/office/officeart/2005/8/layout/list1"/>
    <dgm:cxn modelId="{9AD3F005-E1BC-46EF-B8A0-47392813B1FC}" type="presParOf" srcId="{2AFD6F31-281C-489F-B657-9B1CF1CF4D8E}" destId="{CF9BAFFE-569F-475C-834C-5BFF690B7CBA}"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8A2137-298B-42EA-84D4-28DD34CBC76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A71F85D-7C13-4DC9-9F0B-0F00BF798C8E}">
      <dgm:prSet/>
      <dgm:spPr/>
      <dgm:t>
        <a:bodyPr/>
        <a:lstStyle/>
        <a:p>
          <a:r>
            <a:rPr lang="en-US" b="0" i="0"/>
            <a:t>Dataset: </a:t>
          </a:r>
          <a:endParaRPr lang="en-US"/>
        </a:p>
      </dgm:t>
    </dgm:pt>
    <dgm:pt modelId="{E901FF39-8443-4FF7-9C4E-88291EE9F8CE}" type="parTrans" cxnId="{AB22052D-65CA-4537-8BF2-C48894A5ABC8}">
      <dgm:prSet/>
      <dgm:spPr/>
      <dgm:t>
        <a:bodyPr/>
        <a:lstStyle/>
        <a:p>
          <a:endParaRPr lang="en-US"/>
        </a:p>
      </dgm:t>
    </dgm:pt>
    <dgm:pt modelId="{7ED45C90-AB46-42B4-8A2E-ADC6CB3C716C}" type="sibTrans" cxnId="{AB22052D-65CA-4537-8BF2-C48894A5ABC8}">
      <dgm:prSet/>
      <dgm:spPr/>
      <dgm:t>
        <a:bodyPr/>
        <a:lstStyle/>
        <a:p>
          <a:endParaRPr lang="en-US"/>
        </a:p>
      </dgm:t>
    </dgm:pt>
    <dgm:pt modelId="{15B65684-F078-4EC8-8533-7499CA9482C3}">
      <dgm:prSet/>
      <dgm:spPr/>
      <dgm:t>
        <a:bodyPr/>
        <a:lstStyle/>
        <a:p>
          <a:r>
            <a:rPr lang="en-US" b="0" i="0"/>
            <a:t>Movie rental statistics </a:t>
          </a:r>
          <a:endParaRPr lang="en-US"/>
        </a:p>
      </dgm:t>
    </dgm:pt>
    <dgm:pt modelId="{AF7F57F3-14C6-44DD-B9C3-5BAE82325DAC}" type="parTrans" cxnId="{5451DCBB-B94F-4DAC-A0B0-2BACDBE98485}">
      <dgm:prSet/>
      <dgm:spPr/>
      <dgm:t>
        <a:bodyPr/>
        <a:lstStyle/>
        <a:p>
          <a:endParaRPr lang="en-US"/>
        </a:p>
      </dgm:t>
    </dgm:pt>
    <dgm:pt modelId="{2CD7FBA2-7D96-4E3D-A4D0-BE8F3E3AD664}" type="sibTrans" cxnId="{5451DCBB-B94F-4DAC-A0B0-2BACDBE98485}">
      <dgm:prSet/>
      <dgm:spPr/>
      <dgm:t>
        <a:bodyPr/>
        <a:lstStyle/>
        <a:p>
          <a:endParaRPr lang="en-US"/>
        </a:p>
      </dgm:t>
    </dgm:pt>
    <dgm:pt modelId="{EDB2BA73-104C-4900-B3E6-61448915C256}">
      <dgm:prSet/>
      <dgm:spPr/>
      <dgm:t>
        <a:bodyPr/>
        <a:lstStyle/>
        <a:p>
          <a:r>
            <a:rPr lang="en-US" b="0" i="0"/>
            <a:t>Customer demographics </a:t>
          </a:r>
          <a:endParaRPr lang="en-US"/>
        </a:p>
      </dgm:t>
    </dgm:pt>
    <dgm:pt modelId="{2BDC6B51-A359-472A-9DD4-943615A93CE4}" type="parTrans" cxnId="{858C8F54-E789-4648-9836-1AD9E0EEB14D}">
      <dgm:prSet/>
      <dgm:spPr/>
      <dgm:t>
        <a:bodyPr/>
        <a:lstStyle/>
        <a:p>
          <a:endParaRPr lang="en-US"/>
        </a:p>
      </dgm:t>
    </dgm:pt>
    <dgm:pt modelId="{29CBDEFC-9B6B-4379-B26A-FB0BF3776420}" type="sibTrans" cxnId="{858C8F54-E789-4648-9836-1AD9E0EEB14D}">
      <dgm:prSet/>
      <dgm:spPr/>
      <dgm:t>
        <a:bodyPr/>
        <a:lstStyle/>
        <a:p>
          <a:endParaRPr lang="en-US"/>
        </a:p>
      </dgm:t>
    </dgm:pt>
    <dgm:pt modelId="{7574A214-11EA-42BA-856F-8D503A7CE88D}">
      <dgm:prSet/>
      <dgm:spPr/>
      <dgm:t>
        <a:bodyPr/>
        <a:lstStyle/>
        <a:p>
          <a:r>
            <a:rPr lang="en-US" b="0" i="0"/>
            <a:t>Film characteristics </a:t>
          </a:r>
          <a:endParaRPr lang="en-US"/>
        </a:p>
      </dgm:t>
    </dgm:pt>
    <dgm:pt modelId="{D3702D2C-F547-427C-AA4C-E234FF42BC59}" type="parTrans" cxnId="{8B9E3A5F-DB11-4FDB-9780-2F69A55B67A7}">
      <dgm:prSet/>
      <dgm:spPr/>
      <dgm:t>
        <a:bodyPr/>
        <a:lstStyle/>
        <a:p>
          <a:endParaRPr lang="en-US"/>
        </a:p>
      </dgm:t>
    </dgm:pt>
    <dgm:pt modelId="{8411D19F-691A-40A0-95F6-3B6A8559D5E5}" type="sibTrans" cxnId="{8B9E3A5F-DB11-4FDB-9780-2F69A55B67A7}">
      <dgm:prSet/>
      <dgm:spPr/>
      <dgm:t>
        <a:bodyPr/>
        <a:lstStyle/>
        <a:p>
          <a:endParaRPr lang="en-US"/>
        </a:p>
      </dgm:t>
    </dgm:pt>
    <dgm:pt modelId="{472424E4-EF6A-4722-81A2-DE7E7EA282A9}">
      <dgm:prSet/>
      <dgm:spPr/>
      <dgm:t>
        <a:bodyPr/>
        <a:lstStyle/>
        <a:p>
          <a:r>
            <a:rPr lang="en-US" b="0" i="0"/>
            <a:t>Payment transactions</a:t>
          </a:r>
          <a:endParaRPr lang="en-US"/>
        </a:p>
      </dgm:t>
    </dgm:pt>
    <dgm:pt modelId="{0F9D64EB-0F7C-4A5A-B70B-12963BACB83F}" type="parTrans" cxnId="{DD4D0D3C-F420-43C6-8663-E04D7DA668E9}">
      <dgm:prSet/>
      <dgm:spPr/>
      <dgm:t>
        <a:bodyPr/>
        <a:lstStyle/>
        <a:p>
          <a:endParaRPr lang="en-US"/>
        </a:p>
      </dgm:t>
    </dgm:pt>
    <dgm:pt modelId="{E77B5706-A31E-472C-891D-271AD23CA0B7}" type="sibTrans" cxnId="{DD4D0D3C-F420-43C6-8663-E04D7DA668E9}">
      <dgm:prSet/>
      <dgm:spPr/>
      <dgm:t>
        <a:bodyPr/>
        <a:lstStyle/>
        <a:p>
          <a:endParaRPr lang="en-US"/>
        </a:p>
      </dgm:t>
    </dgm:pt>
    <dgm:pt modelId="{49D8867E-D850-4DD0-8FFE-4DA8A2605F2C}">
      <dgm:prSet/>
      <dgm:spPr/>
      <dgm:t>
        <a:bodyPr/>
        <a:lstStyle/>
        <a:p>
          <a:r>
            <a:rPr lang="en-US" b="0" i="0"/>
            <a:t>Tools Used: </a:t>
          </a:r>
          <a:endParaRPr lang="en-US"/>
        </a:p>
      </dgm:t>
    </dgm:pt>
    <dgm:pt modelId="{0620FDF2-ED76-4D3D-A70E-15523DBDFE6E}" type="parTrans" cxnId="{60CD026F-AE03-4CAD-BB63-1710680533FE}">
      <dgm:prSet/>
      <dgm:spPr/>
      <dgm:t>
        <a:bodyPr/>
        <a:lstStyle/>
        <a:p>
          <a:endParaRPr lang="en-US"/>
        </a:p>
      </dgm:t>
    </dgm:pt>
    <dgm:pt modelId="{E46CE2F2-EF57-465F-BA99-DAD03D005900}" type="sibTrans" cxnId="{60CD026F-AE03-4CAD-BB63-1710680533FE}">
      <dgm:prSet/>
      <dgm:spPr/>
      <dgm:t>
        <a:bodyPr/>
        <a:lstStyle/>
        <a:p>
          <a:endParaRPr lang="en-US"/>
        </a:p>
      </dgm:t>
    </dgm:pt>
    <dgm:pt modelId="{B278CFE8-2FAE-4FD5-9FD8-C79198395F48}">
      <dgm:prSet/>
      <dgm:spPr/>
      <dgm:t>
        <a:bodyPr/>
        <a:lstStyle/>
        <a:p>
          <a:r>
            <a:rPr lang="en-US" b="0" i="0"/>
            <a:t>PostgreSQL</a:t>
          </a:r>
          <a:endParaRPr lang="en-US"/>
        </a:p>
      </dgm:t>
    </dgm:pt>
    <dgm:pt modelId="{EBB6B2BA-E09E-4C29-98A6-81AC5EF9CC02}" type="parTrans" cxnId="{9AEE85B7-53FE-42EB-842C-976BFF61CBB6}">
      <dgm:prSet/>
      <dgm:spPr/>
      <dgm:t>
        <a:bodyPr/>
        <a:lstStyle/>
        <a:p>
          <a:endParaRPr lang="en-US"/>
        </a:p>
      </dgm:t>
    </dgm:pt>
    <dgm:pt modelId="{B6589ACB-D53E-4DEB-8FB8-E14850B818ED}" type="sibTrans" cxnId="{9AEE85B7-53FE-42EB-842C-976BFF61CBB6}">
      <dgm:prSet/>
      <dgm:spPr/>
      <dgm:t>
        <a:bodyPr/>
        <a:lstStyle/>
        <a:p>
          <a:endParaRPr lang="en-US"/>
        </a:p>
      </dgm:t>
    </dgm:pt>
    <dgm:pt modelId="{5EFE5C42-B42D-47E9-819E-327E2EAAAEFF}">
      <dgm:prSet/>
      <dgm:spPr/>
      <dgm:t>
        <a:bodyPr/>
        <a:lstStyle/>
        <a:p>
          <a:r>
            <a:rPr lang="en-US" b="0" i="0"/>
            <a:t>Tableau </a:t>
          </a:r>
          <a:endParaRPr lang="en-US"/>
        </a:p>
      </dgm:t>
    </dgm:pt>
    <dgm:pt modelId="{A5D75EA5-3E6C-4381-A28F-42E06F3866C2}" type="parTrans" cxnId="{21BEF24A-7A89-4EEF-91F4-568661288646}">
      <dgm:prSet/>
      <dgm:spPr/>
      <dgm:t>
        <a:bodyPr/>
        <a:lstStyle/>
        <a:p>
          <a:endParaRPr lang="en-US"/>
        </a:p>
      </dgm:t>
    </dgm:pt>
    <dgm:pt modelId="{AFFA07BE-F15A-48A6-957E-4543BB4B8DBA}" type="sibTrans" cxnId="{21BEF24A-7A89-4EEF-91F4-568661288646}">
      <dgm:prSet/>
      <dgm:spPr/>
      <dgm:t>
        <a:bodyPr/>
        <a:lstStyle/>
        <a:p>
          <a:endParaRPr lang="en-US"/>
        </a:p>
      </dgm:t>
    </dgm:pt>
    <dgm:pt modelId="{4A7BAAF7-EADC-4948-994B-BAB1BFE00DBF}">
      <dgm:prSet/>
      <dgm:spPr/>
      <dgm:t>
        <a:bodyPr/>
        <a:lstStyle/>
        <a:p>
          <a:r>
            <a:rPr lang="en-US" b="0" i="0"/>
            <a:t>Skills Shown: </a:t>
          </a:r>
          <a:endParaRPr lang="en-US"/>
        </a:p>
      </dgm:t>
    </dgm:pt>
    <dgm:pt modelId="{8C30A913-4AA5-4E26-BFCC-70B313859834}" type="parTrans" cxnId="{0A69BDB7-E477-4BD6-B03C-E4846B500047}">
      <dgm:prSet/>
      <dgm:spPr/>
      <dgm:t>
        <a:bodyPr/>
        <a:lstStyle/>
        <a:p>
          <a:endParaRPr lang="en-US"/>
        </a:p>
      </dgm:t>
    </dgm:pt>
    <dgm:pt modelId="{749F35D7-5F0B-44F7-A6C3-C7DDEED2EC7E}" type="sibTrans" cxnId="{0A69BDB7-E477-4BD6-B03C-E4846B500047}">
      <dgm:prSet/>
      <dgm:spPr/>
      <dgm:t>
        <a:bodyPr/>
        <a:lstStyle/>
        <a:p>
          <a:endParaRPr lang="en-US"/>
        </a:p>
      </dgm:t>
    </dgm:pt>
    <dgm:pt modelId="{94C1D914-D681-4821-9071-415CDCEF69B7}">
      <dgm:prSet/>
      <dgm:spPr/>
      <dgm:t>
        <a:bodyPr/>
        <a:lstStyle/>
        <a:p>
          <a:r>
            <a:rPr lang="en-US" b="0" i="0"/>
            <a:t>Writing Queries</a:t>
          </a:r>
          <a:endParaRPr lang="en-US"/>
        </a:p>
      </dgm:t>
    </dgm:pt>
    <dgm:pt modelId="{8593BCD7-E44D-47E0-B466-A9F60A520592}" type="parTrans" cxnId="{7B1AFAA5-8A81-4D16-93EC-7D1D3C078182}">
      <dgm:prSet/>
      <dgm:spPr/>
      <dgm:t>
        <a:bodyPr/>
        <a:lstStyle/>
        <a:p>
          <a:endParaRPr lang="en-US"/>
        </a:p>
      </dgm:t>
    </dgm:pt>
    <dgm:pt modelId="{A2EF7FA8-F3F1-4712-BB90-AD3A0026709C}" type="sibTrans" cxnId="{7B1AFAA5-8A81-4D16-93EC-7D1D3C078182}">
      <dgm:prSet/>
      <dgm:spPr/>
      <dgm:t>
        <a:bodyPr/>
        <a:lstStyle/>
        <a:p>
          <a:endParaRPr lang="en-US"/>
        </a:p>
      </dgm:t>
    </dgm:pt>
    <dgm:pt modelId="{63996AEB-7A70-416A-B8ED-8511E8A80304}">
      <dgm:prSet/>
      <dgm:spPr/>
      <dgm:t>
        <a:bodyPr/>
        <a:lstStyle/>
        <a:p>
          <a:r>
            <a:rPr lang="en-US" b="0" i="0"/>
            <a:t>Cleaning/Summarizing Data </a:t>
          </a:r>
          <a:endParaRPr lang="en-US"/>
        </a:p>
      </dgm:t>
    </dgm:pt>
    <dgm:pt modelId="{36AD5B9C-045D-48F2-BCE3-1B7E4DB0E13A}" type="parTrans" cxnId="{4BE94288-5A20-4004-A1EC-3930F015FA0A}">
      <dgm:prSet/>
      <dgm:spPr/>
      <dgm:t>
        <a:bodyPr/>
        <a:lstStyle/>
        <a:p>
          <a:endParaRPr lang="en-US"/>
        </a:p>
      </dgm:t>
    </dgm:pt>
    <dgm:pt modelId="{9D3D32D1-6118-46D8-A4A6-475341E7958E}" type="sibTrans" cxnId="{4BE94288-5A20-4004-A1EC-3930F015FA0A}">
      <dgm:prSet/>
      <dgm:spPr/>
      <dgm:t>
        <a:bodyPr/>
        <a:lstStyle/>
        <a:p>
          <a:endParaRPr lang="en-US"/>
        </a:p>
      </dgm:t>
    </dgm:pt>
    <dgm:pt modelId="{053BF96F-DCF2-4FA3-A8BD-C719CE41EF78}">
      <dgm:prSet/>
      <dgm:spPr/>
      <dgm:t>
        <a:bodyPr/>
        <a:lstStyle/>
        <a:p>
          <a:r>
            <a:rPr lang="en-US" b="0" i="0"/>
            <a:t>Joining Tables </a:t>
          </a:r>
          <a:endParaRPr lang="en-US"/>
        </a:p>
      </dgm:t>
    </dgm:pt>
    <dgm:pt modelId="{01A84E80-EE80-45AC-800E-D6A55C17C701}" type="parTrans" cxnId="{14500F95-CAC4-41F1-84A4-6384B195B0F7}">
      <dgm:prSet/>
      <dgm:spPr/>
      <dgm:t>
        <a:bodyPr/>
        <a:lstStyle/>
        <a:p>
          <a:endParaRPr lang="en-US"/>
        </a:p>
      </dgm:t>
    </dgm:pt>
    <dgm:pt modelId="{E73BD3C9-B06E-47A2-9B93-DF02DB9D3F62}" type="sibTrans" cxnId="{14500F95-CAC4-41F1-84A4-6384B195B0F7}">
      <dgm:prSet/>
      <dgm:spPr/>
      <dgm:t>
        <a:bodyPr/>
        <a:lstStyle/>
        <a:p>
          <a:endParaRPr lang="en-US"/>
        </a:p>
      </dgm:t>
    </dgm:pt>
    <dgm:pt modelId="{BCCE715A-8D2E-457C-A767-3B725099FAF9}">
      <dgm:prSet/>
      <dgm:spPr/>
      <dgm:t>
        <a:bodyPr/>
        <a:lstStyle/>
        <a:p>
          <a:r>
            <a:rPr lang="en-US" b="0" i="0"/>
            <a:t>Writing Subqueries </a:t>
          </a:r>
          <a:endParaRPr lang="en-US"/>
        </a:p>
      </dgm:t>
    </dgm:pt>
    <dgm:pt modelId="{11C717BA-ED24-4877-B5BB-ADBCD63D6956}" type="parTrans" cxnId="{D7AB8EA0-DF44-4025-A475-4D49C256C34D}">
      <dgm:prSet/>
      <dgm:spPr/>
      <dgm:t>
        <a:bodyPr/>
        <a:lstStyle/>
        <a:p>
          <a:endParaRPr lang="en-US"/>
        </a:p>
      </dgm:t>
    </dgm:pt>
    <dgm:pt modelId="{C4A0A874-39FD-40A8-9EBA-A3959B638A89}" type="sibTrans" cxnId="{D7AB8EA0-DF44-4025-A475-4D49C256C34D}">
      <dgm:prSet/>
      <dgm:spPr/>
      <dgm:t>
        <a:bodyPr/>
        <a:lstStyle/>
        <a:p>
          <a:endParaRPr lang="en-US"/>
        </a:p>
      </dgm:t>
    </dgm:pt>
    <dgm:pt modelId="{DE66E9C4-9C75-471F-88BE-8E41A7F44F6E}">
      <dgm:prSet/>
      <dgm:spPr/>
      <dgm:t>
        <a:bodyPr/>
        <a:lstStyle/>
        <a:p>
          <a:r>
            <a:rPr lang="en-US" b="0" i="0"/>
            <a:t>Technical Documentation</a:t>
          </a:r>
          <a:endParaRPr lang="en-US"/>
        </a:p>
      </dgm:t>
    </dgm:pt>
    <dgm:pt modelId="{C2CE6CB5-26E9-4E85-96B1-8BC05AB82641}" type="parTrans" cxnId="{CB005A31-BE74-4CC8-8288-534021B6D05B}">
      <dgm:prSet/>
      <dgm:spPr/>
      <dgm:t>
        <a:bodyPr/>
        <a:lstStyle/>
        <a:p>
          <a:endParaRPr lang="en-US"/>
        </a:p>
      </dgm:t>
    </dgm:pt>
    <dgm:pt modelId="{6BAECEB8-DA3D-4E1B-952A-67676FC11649}" type="sibTrans" cxnId="{CB005A31-BE74-4CC8-8288-534021B6D05B}">
      <dgm:prSet/>
      <dgm:spPr/>
      <dgm:t>
        <a:bodyPr/>
        <a:lstStyle/>
        <a:p>
          <a:endParaRPr lang="en-US"/>
        </a:p>
      </dgm:t>
    </dgm:pt>
    <dgm:pt modelId="{3910C008-7CC6-44EA-A8FB-10E5FFDC10D1}" type="pres">
      <dgm:prSet presAssocID="{CD8A2137-298B-42EA-84D4-28DD34CBC765}" presName="root" presStyleCnt="0">
        <dgm:presLayoutVars>
          <dgm:dir/>
          <dgm:resizeHandles val="exact"/>
        </dgm:presLayoutVars>
      </dgm:prSet>
      <dgm:spPr/>
    </dgm:pt>
    <dgm:pt modelId="{143A8100-DD83-4B21-AD18-533E8C865024}" type="pres">
      <dgm:prSet presAssocID="{6A71F85D-7C13-4DC9-9F0B-0F00BF798C8E}" presName="compNode" presStyleCnt="0"/>
      <dgm:spPr/>
    </dgm:pt>
    <dgm:pt modelId="{08FF7595-9CF3-4C6B-8F84-2CF9447C1D10}" type="pres">
      <dgm:prSet presAssocID="{6A71F85D-7C13-4DC9-9F0B-0F00BF798C8E}" presName="bgRect" presStyleLbl="bgShp" presStyleIdx="0" presStyleCnt="3"/>
      <dgm:spPr/>
    </dgm:pt>
    <dgm:pt modelId="{E08D7570-F9C2-4C51-B633-DAAB9F69E9CD}" type="pres">
      <dgm:prSet presAssocID="{6A71F85D-7C13-4DC9-9F0B-0F00BF798C8E}" presName="iconRect" presStyleLbl="node1" presStyleIdx="0"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C491601D-47CC-4DFA-83CB-44304B71D355}" type="pres">
      <dgm:prSet presAssocID="{6A71F85D-7C13-4DC9-9F0B-0F00BF798C8E}" presName="spaceRect" presStyleCnt="0"/>
      <dgm:spPr/>
    </dgm:pt>
    <dgm:pt modelId="{855081B2-5266-4EC8-B302-3955B6AEEF84}" type="pres">
      <dgm:prSet presAssocID="{6A71F85D-7C13-4DC9-9F0B-0F00BF798C8E}" presName="parTx" presStyleLbl="revTx" presStyleIdx="0" presStyleCnt="6">
        <dgm:presLayoutVars>
          <dgm:chMax val="0"/>
          <dgm:chPref val="0"/>
        </dgm:presLayoutVars>
      </dgm:prSet>
      <dgm:spPr/>
    </dgm:pt>
    <dgm:pt modelId="{D6D3C3D8-2D1A-4F77-A382-52E951BCA779}" type="pres">
      <dgm:prSet presAssocID="{6A71F85D-7C13-4DC9-9F0B-0F00BF798C8E}" presName="desTx" presStyleLbl="revTx" presStyleIdx="1" presStyleCnt="6">
        <dgm:presLayoutVars/>
      </dgm:prSet>
      <dgm:spPr/>
    </dgm:pt>
    <dgm:pt modelId="{D572F036-4141-4C7B-B48D-F03409EC3D4E}" type="pres">
      <dgm:prSet presAssocID="{7ED45C90-AB46-42B4-8A2E-ADC6CB3C716C}" presName="sibTrans" presStyleCnt="0"/>
      <dgm:spPr/>
    </dgm:pt>
    <dgm:pt modelId="{46ACD380-A9DE-49EC-93A7-3FDBA3CC4703}" type="pres">
      <dgm:prSet presAssocID="{49D8867E-D850-4DD0-8FFE-4DA8A2605F2C}" presName="compNode" presStyleCnt="0"/>
      <dgm:spPr/>
    </dgm:pt>
    <dgm:pt modelId="{8D75E73A-9A6C-4DF6-B57F-E5AD21A753AE}" type="pres">
      <dgm:prSet presAssocID="{49D8867E-D850-4DD0-8FFE-4DA8A2605F2C}" presName="bgRect" presStyleLbl="bgShp" presStyleIdx="1" presStyleCnt="3"/>
      <dgm:spPr/>
    </dgm:pt>
    <dgm:pt modelId="{9A7914DF-FFE7-41DA-B327-50552DEEAC55}" type="pres">
      <dgm:prSet presAssocID="{49D8867E-D850-4DD0-8FFE-4DA8A2605F2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ools"/>
        </a:ext>
      </dgm:extLst>
    </dgm:pt>
    <dgm:pt modelId="{120CEEAB-4DA8-4A4F-93C8-454F37EFF566}" type="pres">
      <dgm:prSet presAssocID="{49D8867E-D850-4DD0-8FFE-4DA8A2605F2C}" presName="spaceRect" presStyleCnt="0"/>
      <dgm:spPr/>
    </dgm:pt>
    <dgm:pt modelId="{97AE9F02-3A6F-4CEF-AF23-9F33D1F17CD4}" type="pres">
      <dgm:prSet presAssocID="{49D8867E-D850-4DD0-8FFE-4DA8A2605F2C}" presName="parTx" presStyleLbl="revTx" presStyleIdx="2" presStyleCnt="6">
        <dgm:presLayoutVars>
          <dgm:chMax val="0"/>
          <dgm:chPref val="0"/>
        </dgm:presLayoutVars>
      </dgm:prSet>
      <dgm:spPr/>
    </dgm:pt>
    <dgm:pt modelId="{86BD877E-11EA-4CA6-B6B1-C74AF1FA9B11}" type="pres">
      <dgm:prSet presAssocID="{49D8867E-D850-4DD0-8FFE-4DA8A2605F2C}" presName="desTx" presStyleLbl="revTx" presStyleIdx="3" presStyleCnt="6">
        <dgm:presLayoutVars/>
      </dgm:prSet>
      <dgm:spPr/>
    </dgm:pt>
    <dgm:pt modelId="{378F3A6F-FCEF-44CA-9B1D-D48F61BE5EC6}" type="pres">
      <dgm:prSet presAssocID="{E46CE2F2-EF57-465F-BA99-DAD03D005900}" presName="sibTrans" presStyleCnt="0"/>
      <dgm:spPr/>
    </dgm:pt>
    <dgm:pt modelId="{3111D171-4120-427C-AE27-406062F9DCFE}" type="pres">
      <dgm:prSet presAssocID="{4A7BAAF7-EADC-4948-994B-BAB1BFE00DBF}" presName="compNode" presStyleCnt="0"/>
      <dgm:spPr/>
    </dgm:pt>
    <dgm:pt modelId="{077E0A96-6614-4919-87CE-B2706D637D07}" type="pres">
      <dgm:prSet presAssocID="{4A7BAAF7-EADC-4948-994B-BAB1BFE00DBF}" presName="bgRect" presStyleLbl="bgShp" presStyleIdx="2" presStyleCnt="3"/>
      <dgm:spPr/>
    </dgm:pt>
    <dgm:pt modelId="{DF5E3468-50A8-47F2-A451-B7230071BCD1}" type="pres">
      <dgm:prSet presAssocID="{4A7BAAF7-EADC-4948-994B-BAB1BFE00DBF}"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ocument"/>
        </a:ext>
      </dgm:extLst>
    </dgm:pt>
    <dgm:pt modelId="{101CF897-3F83-4882-B9D1-5F70C89F364A}" type="pres">
      <dgm:prSet presAssocID="{4A7BAAF7-EADC-4948-994B-BAB1BFE00DBF}" presName="spaceRect" presStyleCnt="0"/>
      <dgm:spPr/>
    </dgm:pt>
    <dgm:pt modelId="{072731F2-A920-40B6-A5B4-28A029394E26}" type="pres">
      <dgm:prSet presAssocID="{4A7BAAF7-EADC-4948-994B-BAB1BFE00DBF}" presName="parTx" presStyleLbl="revTx" presStyleIdx="4" presStyleCnt="6">
        <dgm:presLayoutVars>
          <dgm:chMax val="0"/>
          <dgm:chPref val="0"/>
        </dgm:presLayoutVars>
      </dgm:prSet>
      <dgm:spPr/>
    </dgm:pt>
    <dgm:pt modelId="{7ACA579F-1F19-4FD3-943E-C61BC2BFD599}" type="pres">
      <dgm:prSet presAssocID="{4A7BAAF7-EADC-4948-994B-BAB1BFE00DBF}" presName="desTx" presStyleLbl="revTx" presStyleIdx="5" presStyleCnt="6">
        <dgm:presLayoutVars/>
      </dgm:prSet>
      <dgm:spPr/>
    </dgm:pt>
  </dgm:ptLst>
  <dgm:cxnLst>
    <dgm:cxn modelId="{AB22052D-65CA-4537-8BF2-C48894A5ABC8}" srcId="{CD8A2137-298B-42EA-84D4-28DD34CBC765}" destId="{6A71F85D-7C13-4DC9-9F0B-0F00BF798C8E}" srcOrd="0" destOrd="0" parTransId="{E901FF39-8443-4FF7-9C4E-88291EE9F8CE}" sibTransId="{7ED45C90-AB46-42B4-8A2E-ADC6CB3C716C}"/>
    <dgm:cxn modelId="{6BA8812E-D9A4-4372-9125-EDE823402AC0}" type="presOf" srcId="{4A7BAAF7-EADC-4948-994B-BAB1BFE00DBF}" destId="{072731F2-A920-40B6-A5B4-28A029394E26}" srcOrd="0" destOrd="0" presId="urn:microsoft.com/office/officeart/2018/2/layout/IconVerticalSolidList"/>
    <dgm:cxn modelId="{CB005A31-BE74-4CC8-8288-534021B6D05B}" srcId="{4A7BAAF7-EADC-4948-994B-BAB1BFE00DBF}" destId="{DE66E9C4-9C75-471F-88BE-8E41A7F44F6E}" srcOrd="4" destOrd="0" parTransId="{C2CE6CB5-26E9-4E85-96B1-8BC05AB82641}" sibTransId="{6BAECEB8-DA3D-4E1B-952A-67676FC11649}"/>
    <dgm:cxn modelId="{DD4D0D3C-F420-43C6-8663-E04D7DA668E9}" srcId="{6A71F85D-7C13-4DC9-9F0B-0F00BF798C8E}" destId="{472424E4-EF6A-4722-81A2-DE7E7EA282A9}" srcOrd="3" destOrd="0" parTransId="{0F9D64EB-0F7C-4A5A-B70B-12963BACB83F}" sibTransId="{E77B5706-A31E-472C-891D-271AD23CA0B7}"/>
    <dgm:cxn modelId="{A540575B-A9AB-4DAC-BD35-AF78CD667CFA}" type="presOf" srcId="{DE66E9C4-9C75-471F-88BE-8E41A7F44F6E}" destId="{7ACA579F-1F19-4FD3-943E-C61BC2BFD599}" srcOrd="0" destOrd="4" presId="urn:microsoft.com/office/officeart/2018/2/layout/IconVerticalSolidList"/>
    <dgm:cxn modelId="{8B9E3A5F-DB11-4FDB-9780-2F69A55B67A7}" srcId="{6A71F85D-7C13-4DC9-9F0B-0F00BF798C8E}" destId="{7574A214-11EA-42BA-856F-8D503A7CE88D}" srcOrd="2" destOrd="0" parTransId="{D3702D2C-F547-427C-AA4C-E234FF42BC59}" sibTransId="{8411D19F-691A-40A0-95F6-3B6A8559D5E5}"/>
    <dgm:cxn modelId="{4E2D1044-6428-425E-88C9-1911AE6AB79D}" type="presOf" srcId="{6A71F85D-7C13-4DC9-9F0B-0F00BF798C8E}" destId="{855081B2-5266-4EC8-B302-3955B6AEEF84}" srcOrd="0" destOrd="0" presId="urn:microsoft.com/office/officeart/2018/2/layout/IconVerticalSolidList"/>
    <dgm:cxn modelId="{21BEF24A-7A89-4EEF-91F4-568661288646}" srcId="{49D8867E-D850-4DD0-8FFE-4DA8A2605F2C}" destId="{5EFE5C42-B42D-47E9-819E-327E2EAAAEFF}" srcOrd="1" destOrd="0" parTransId="{A5D75EA5-3E6C-4381-A28F-42E06F3866C2}" sibTransId="{AFFA07BE-F15A-48A6-957E-4543BB4B8DBA}"/>
    <dgm:cxn modelId="{98DDED4C-37DC-4CAD-AF7C-B3AB904D2E90}" type="presOf" srcId="{472424E4-EF6A-4722-81A2-DE7E7EA282A9}" destId="{D6D3C3D8-2D1A-4F77-A382-52E951BCA779}" srcOrd="0" destOrd="3" presId="urn:microsoft.com/office/officeart/2018/2/layout/IconVerticalSolidList"/>
    <dgm:cxn modelId="{60CD026F-AE03-4CAD-BB63-1710680533FE}" srcId="{CD8A2137-298B-42EA-84D4-28DD34CBC765}" destId="{49D8867E-D850-4DD0-8FFE-4DA8A2605F2C}" srcOrd="1" destOrd="0" parTransId="{0620FDF2-ED76-4D3D-A70E-15523DBDFE6E}" sibTransId="{E46CE2F2-EF57-465F-BA99-DAD03D005900}"/>
    <dgm:cxn modelId="{971C784F-B1C8-4CC0-BB06-DBCEBE7C9DFC}" type="presOf" srcId="{7574A214-11EA-42BA-856F-8D503A7CE88D}" destId="{D6D3C3D8-2D1A-4F77-A382-52E951BCA779}" srcOrd="0" destOrd="2" presId="urn:microsoft.com/office/officeart/2018/2/layout/IconVerticalSolidList"/>
    <dgm:cxn modelId="{858C8F54-E789-4648-9836-1AD9E0EEB14D}" srcId="{6A71F85D-7C13-4DC9-9F0B-0F00BF798C8E}" destId="{EDB2BA73-104C-4900-B3E6-61448915C256}" srcOrd="1" destOrd="0" parTransId="{2BDC6B51-A359-472A-9DD4-943615A93CE4}" sibTransId="{29CBDEFC-9B6B-4379-B26A-FB0BF3776420}"/>
    <dgm:cxn modelId="{CC15897C-2A6F-44C0-B7D9-4E4777FF9269}" type="presOf" srcId="{EDB2BA73-104C-4900-B3E6-61448915C256}" destId="{D6D3C3D8-2D1A-4F77-A382-52E951BCA779}" srcOrd="0" destOrd="1" presId="urn:microsoft.com/office/officeart/2018/2/layout/IconVerticalSolidList"/>
    <dgm:cxn modelId="{52408180-A8EF-4CAA-A814-A1B2A13F7D4E}" type="presOf" srcId="{49D8867E-D850-4DD0-8FFE-4DA8A2605F2C}" destId="{97AE9F02-3A6F-4CEF-AF23-9F33D1F17CD4}" srcOrd="0" destOrd="0" presId="urn:microsoft.com/office/officeart/2018/2/layout/IconVerticalSolidList"/>
    <dgm:cxn modelId="{9BC91181-FF90-43EA-BF05-CA0DD29DF6A2}" type="presOf" srcId="{5EFE5C42-B42D-47E9-819E-327E2EAAAEFF}" destId="{86BD877E-11EA-4CA6-B6B1-C74AF1FA9B11}" srcOrd="0" destOrd="1" presId="urn:microsoft.com/office/officeart/2018/2/layout/IconVerticalSolidList"/>
    <dgm:cxn modelId="{4BE94288-5A20-4004-A1EC-3930F015FA0A}" srcId="{4A7BAAF7-EADC-4948-994B-BAB1BFE00DBF}" destId="{63996AEB-7A70-416A-B8ED-8511E8A80304}" srcOrd="1" destOrd="0" parTransId="{36AD5B9C-045D-48F2-BCE3-1B7E4DB0E13A}" sibTransId="{9D3D32D1-6118-46D8-A4A6-475341E7958E}"/>
    <dgm:cxn modelId="{73919788-FF8F-4A28-B90B-9443FCB09A2E}" type="presOf" srcId="{15B65684-F078-4EC8-8533-7499CA9482C3}" destId="{D6D3C3D8-2D1A-4F77-A382-52E951BCA779}" srcOrd="0" destOrd="0" presId="urn:microsoft.com/office/officeart/2018/2/layout/IconVerticalSolidList"/>
    <dgm:cxn modelId="{3CC56791-4522-427D-ACE2-BD3E01F446F2}" type="presOf" srcId="{CD8A2137-298B-42EA-84D4-28DD34CBC765}" destId="{3910C008-7CC6-44EA-A8FB-10E5FFDC10D1}" srcOrd="0" destOrd="0" presId="urn:microsoft.com/office/officeart/2018/2/layout/IconVerticalSolidList"/>
    <dgm:cxn modelId="{11333593-ABB7-4ABB-AFAB-BE444B3C23B5}" type="presOf" srcId="{BCCE715A-8D2E-457C-A767-3B725099FAF9}" destId="{7ACA579F-1F19-4FD3-943E-C61BC2BFD599}" srcOrd="0" destOrd="3" presId="urn:microsoft.com/office/officeart/2018/2/layout/IconVerticalSolidList"/>
    <dgm:cxn modelId="{14500F95-CAC4-41F1-84A4-6384B195B0F7}" srcId="{4A7BAAF7-EADC-4948-994B-BAB1BFE00DBF}" destId="{053BF96F-DCF2-4FA3-A8BD-C719CE41EF78}" srcOrd="2" destOrd="0" parTransId="{01A84E80-EE80-45AC-800E-D6A55C17C701}" sibTransId="{E73BD3C9-B06E-47A2-9B93-DF02DB9D3F62}"/>
    <dgm:cxn modelId="{D7AB8EA0-DF44-4025-A475-4D49C256C34D}" srcId="{4A7BAAF7-EADC-4948-994B-BAB1BFE00DBF}" destId="{BCCE715A-8D2E-457C-A767-3B725099FAF9}" srcOrd="3" destOrd="0" parTransId="{11C717BA-ED24-4877-B5BB-ADBCD63D6956}" sibTransId="{C4A0A874-39FD-40A8-9EBA-A3959B638A89}"/>
    <dgm:cxn modelId="{7B1AFAA5-8A81-4D16-93EC-7D1D3C078182}" srcId="{4A7BAAF7-EADC-4948-994B-BAB1BFE00DBF}" destId="{94C1D914-D681-4821-9071-415CDCEF69B7}" srcOrd="0" destOrd="0" parTransId="{8593BCD7-E44D-47E0-B466-A9F60A520592}" sibTransId="{A2EF7FA8-F3F1-4712-BB90-AD3A0026709C}"/>
    <dgm:cxn modelId="{64B1EEB2-564F-4677-854F-3BA3232251AF}" type="presOf" srcId="{053BF96F-DCF2-4FA3-A8BD-C719CE41EF78}" destId="{7ACA579F-1F19-4FD3-943E-C61BC2BFD599}" srcOrd="0" destOrd="2" presId="urn:microsoft.com/office/officeart/2018/2/layout/IconVerticalSolidList"/>
    <dgm:cxn modelId="{9AEE85B7-53FE-42EB-842C-976BFF61CBB6}" srcId="{49D8867E-D850-4DD0-8FFE-4DA8A2605F2C}" destId="{B278CFE8-2FAE-4FD5-9FD8-C79198395F48}" srcOrd="0" destOrd="0" parTransId="{EBB6B2BA-E09E-4C29-98A6-81AC5EF9CC02}" sibTransId="{B6589ACB-D53E-4DEB-8FB8-E14850B818ED}"/>
    <dgm:cxn modelId="{0A69BDB7-E477-4BD6-B03C-E4846B500047}" srcId="{CD8A2137-298B-42EA-84D4-28DD34CBC765}" destId="{4A7BAAF7-EADC-4948-994B-BAB1BFE00DBF}" srcOrd="2" destOrd="0" parTransId="{8C30A913-4AA5-4E26-BFCC-70B313859834}" sibTransId="{749F35D7-5F0B-44F7-A6C3-C7DDEED2EC7E}"/>
    <dgm:cxn modelId="{5451DCBB-B94F-4DAC-A0B0-2BACDBE98485}" srcId="{6A71F85D-7C13-4DC9-9F0B-0F00BF798C8E}" destId="{15B65684-F078-4EC8-8533-7499CA9482C3}" srcOrd="0" destOrd="0" parTransId="{AF7F57F3-14C6-44DD-B9C3-5BAE82325DAC}" sibTransId="{2CD7FBA2-7D96-4E3D-A4D0-BE8F3E3AD664}"/>
    <dgm:cxn modelId="{025786F6-177C-47FB-BDE6-5ED16738966F}" type="presOf" srcId="{B278CFE8-2FAE-4FD5-9FD8-C79198395F48}" destId="{86BD877E-11EA-4CA6-B6B1-C74AF1FA9B11}" srcOrd="0" destOrd="0" presId="urn:microsoft.com/office/officeart/2018/2/layout/IconVerticalSolidList"/>
    <dgm:cxn modelId="{385AC3FA-2775-4448-940A-BFA012210C35}" type="presOf" srcId="{63996AEB-7A70-416A-B8ED-8511E8A80304}" destId="{7ACA579F-1F19-4FD3-943E-C61BC2BFD599}" srcOrd="0" destOrd="1" presId="urn:microsoft.com/office/officeart/2018/2/layout/IconVerticalSolidList"/>
    <dgm:cxn modelId="{1F1606FF-AC9E-4EDD-9383-87D0C7003011}" type="presOf" srcId="{94C1D914-D681-4821-9071-415CDCEF69B7}" destId="{7ACA579F-1F19-4FD3-943E-C61BC2BFD599}" srcOrd="0" destOrd="0" presId="urn:microsoft.com/office/officeart/2018/2/layout/IconVerticalSolidList"/>
    <dgm:cxn modelId="{25F573FA-E9E5-4AAF-953A-A14AB093764A}" type="presParOf" srcId="{3910C008-7CC6-44EA-A8FB-10E5FFDC10D1}" destId="{143A8100-DD83-4B21-AD18-533E8C865024}" srcOrd="0" destOrd="0" presId="urn:microsoft.com/office/officeart/2018/2/layout/IconVerticalSolidList"/>
    <dgm:cxn modelId="{13DD234E-985A-43C6-85DC-EDAB67FC5F3C}" type="presParOf" srcId="{143A8100-DD83-4B21-AD18-533E8C865024}" destId="{08FF7595-9CF3-4C6B-8F84-2CF9447C1D10}" srcOrd="0" destOrd="0" presId="urn:microsoft.com/office/officeart/2018/2/layout/IconVerticalSolidList"/>
    <dgm:cxn modelId="{ECB2F394-92EF-443C-A678-9B775CAD52AD}" type="presParOf" srcId="{143A8100-DD83-4B21-AD18-533E8C865024}" destId="{E08D7570-F9C2-4C51-B633-DAAB9F69E9CD}" srcOrd="1" destOrd="0" presId="urn:microsoft.com/office/officeart/2018/2/layout/IconVerticalSolidList"/>
    <dgm:cxn modelId="{6477FD68-E52F-4C07-80FE-CACA087CE107}" type="presParOf" srcId="{143A8100-DD83-4B21-AD18-533E8C865024}" destId="{C491601D-47CC-4DFA-83CB-44304B71D355}" srcOrd="2" destOrd="0" presId="urn:microsoft.com/office/officeart/2018/2/layout/IconVerticalSolidList"/>
    <dgm:cxn modelId="{87E112DD-A300-4829-9CB4-914F0D9D6B48}" type="presParOf" srcId="{143A8100-DD83-4B21-AD18-533E8C865024}" destId="{855081B2-5266-4EC8-B302-3955B6AEEF84}" srcOrd="3" destOrd="0" presId="urn:microsoft.com/office/officeart/2018/2/layout/IconVerticalSolidList"/>
    <dgm:cxn modelId="{91CBA4A2-10AB-4932-95C7-440DA5F630F7}" type="presParOf" srcId="{143A8100-DD83-4B21-AD18-533E8C865024}" destId="{D6D3C3D8-2D1A-4F77-A382-52E951BCA779}" srcOrd="4" destOrd="0" presId="urn:microsoft.com/office/officeart/2018/2/layout/IconVerticalSolidList"/>
    <dgm:cxn modelId="{E2CF5C51-B982-4B00-BE3D-C983E20AE340}" type="presParOf" srcId="{3910C008-7CC6-44EA-A8FB-10E5FFDC10D1}" destId="{D572F036-4141-4C7B-B48D-F03409EC3D4E}" srcOrd="1" destOrd="0" presId="urn:microsoft.com/office/officeart/2018/2/layout/IconVerticalSolidList"/>
    <dgm:cxn modelId="{FAB0ABA7-B6FD-422F-BA83-EEC035E08262}" type="presParOf" srcId="{3910C008-7CC6-44EA-A8FB-10E5FFDC10D1}" destId="{46ACD380-A9DE-49EC-93A7-3FDBA3CC4703}" srcOrd="2" destOrd="0" presId="urn:microsoft.com/office/officeart/2018/2/layout/IconVerticalSolidList"/>
    <dgm:cxn modelId="{335917A3-8834-41C0-B71B-A35E47433C9D}" type="presParOf" srcId="{46ACD380-A9DE-49EC-93A7-3FDBA3CC4703}" destId="{8D75E73A-9A6C-4DF6-B57F-E5AD21A753AE}" srcOrd="0" destOrd="0" presId="urn:microsoft.com/office/officeart/2018/2/layout/IconVerticalSolidList"/>
    <dgm:cxn modelId="{5789A121-C8BF-49BC-A08E-96D699EF0EAE}" type="presParOf" srcId="{46ACD380-A9DE-49EC-93A7-3FDBA3CC4703}" destId="{9A7914DF-FFE7-41DA-B327-50552DEEAC55}" srcOrd="1" destOrd="0" presId="urn:microsoft.com/office/officeart/2018/2/layout/IconVerticalSolidList"/>
    <dgm:cxn modelId="{4E9D8CC8-2975-4D8F-B8A9-8CF7F0D0677A}" type="presParOf" srcId="{46ACD380-A9DE-49EC-93A7-3FDBA3CC4703}" destId="{120CEEAB-4DA8-4A4F-93C8-454F37EFF566}" srcOrd="2" destOrd="0" presId="urn:microsoft.com/office/officeart/2018/2/layout/IconVerticalSolidList"/>
    <dgm:cxn modelId="{35F2FE68-A05E-4DF5-B637-8DF0BD924CE0}" type="presParOf" srcId="{46ACD380-A9DE-49EC-93A7-3FDBA3CC4703}" destId="{97AE9F02-3A6F-4CEF-AF23-9F33D1F17CD4}" srcOrd="3" destOrd="0" presId="urn:microsoft.com/office/officeart/2018/2/layout/IconVerticalSolidList"/>
    <dgm:cxn modelId="{0632BCF9-7647-4AE3-B6DB-B17F9030DA12}" type="presParOf" srcId="{46ACD380-A9DE-49EC-93A7-3FDBA3CC4703}" destId="{86BD877E-11EA-4CA6-B6B1-C74AF1FA9B11}" srcOrd="4" destOrd="0" presId="urn:microsoft.com/office/officeart/2018/2/layout/IconVerticalSolidList"/>
    <dgm:cxn modelId="{879858EB-54EC-4CAE-993A-B81A9435D170}" type="presParOf" srcId="{3910C008-7CC6-44EA-A8FB-10E5FFDC10D1}" destId="{378F3A6F-FCEF-44CA-9B1D-D48F61BE5EC6}" srcOrd="3" destOrd="0" presId="urn:microsoft.com/office/officeart/2018/2/layout/IconVerticalSolidList"/>
    <dgm:cxn modelId="{BA53643D-ACB3-46CB-8DDE-4913C2D00CD4}" type="presParOf" srcId="{3910C008-7CC6-44EA-A8FB-10E5FFDC10D1}" destId="{3111D171-4120-427C-AE27-406062F9DCFE}" srcOrd="4" destOrd="0" presId="urn:microsoft.com/office/officeart/2018/2/layout/IconVerticalSolidList"/>
    <dgm:cxn modelId="{A2ADAF98-7D84-4F61-9B65-B8C2EF136189}" type="presParOf" srcId="{3111D171-4120-427C-AE27-406062F9DCFE}" destId="{077E0A96-6614-4919-87CE-B2706D637D07}" srcOrd="0" destOrd="0" presId="urn:microsoft.com/office/officeart/2018/2/layout/IconVerticalSolidList"/>
    <dgm:cxn modelId="{F9F08390-15DA-4C25-960F-04B7E8E61682}" type="presParOf" srcId="{3111D171-4120-427C-AE27-406062F9DCFE}" destId="{DF5E3468-50A8-47F2-A451-B7230071BCD1}" srcOrd="1" destOrd="0" presId="urn:microsoft.com/office/officeart/2018/2/layout/IconVerticalSolidList"/>
    <dgm:cxn modelId="{6CF6171B-61EC-4FD5-B134-2996279BC9F0}" type="presParOf" srcId="{3111D171-4120-427C-AE27-406062F9DCFE}" destId="{101CF897-3F83-4882-B9D1-5F70C89F364A}" srcOrd="2" destOrd="0" presId="urn:microsoft.com/office/officeart/2018/2/layout/IconVerticalSolidList"/>
    <dgm:cxn modelId="{EB851132-5299-47F6-9A9B-A31C43F16180}" type="presParOf" srcId="{3111D171-4120-427C-AE27-406062F9DCFE}" destId="{072731F2-A920-40B6-A5B4-28A029394E26}" srcOrd="3" destOrd="0" presId="urn:microsoft.com/office/officeart/2018/2/layout/IconVerticalSolidList"/>
    <dgm:cxn modelId="{6CAB8DF5-6B83-4E92-93D0-7F36B65567D8}" type="presParOf" srcId="{3111D171-4120-427C-AE27-406062F9DCFE}" destId="{7ACA579F-1F19-4FD3-943E-C61BC2BFD599}"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ADA8F3-5ED9-4E98-BA35-1B4E95BD6E1E}"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32309C9-E977-4593-8DFB-3041BE0B186F}">
      <dgm:prSet/>
      <dgm:spPr/>
      <dgm:t>
        <a:bodyPr/>
        <a:lstStyle/>
        <a:p>
          <a:r>
            <a:rPr lang="en-US"/>
            <a:t>Dataset: </a:t>
          </a:r>
        </a:p>
      </dgm:t>
    </dgm:pt>
    <dgm:pt modelId="{5C97903B-95B5-4751-88EA-5DD71D8F59ED}" type="parTrans" cxnId="{C8B558EC-5312-4C7D-9E49-BAB7FB70C863}">
      <dgm:prSet/>
      <dgm:spPr/>
      <dgm:t>
        <a:bodyPr/>
        <a:lstStyle/>
        <a:p>
          <a:endParaRPr lang="en-US"/>
        </a:p>
      </dgm:t>
    </dgm:pt>
    <dgm:pt modelId="{FD43A7CC-F376-4F6B-91FC-FDF060C994FB}" type="sibTrans" cxnId="{C8B558EC-5312-4C7D-9E49-BAB7FB70C863}">
      <dgm:prSet/>
      <dgm:spPr/>
      <dgm:t>
        <a:bodyPr/>
        <a:lstStyle/>
        <a:p>
          <a:endParaRPr lang="en-US"/>
        </a:p>
      </dgm:t>
    </dgm:pt>
    <dgm:pt modelId="{B54068AA-783F-4CFA-B5D4-0561B8A9E657}">
      <dgm:prSet/>
      <dgm:spPr/>
      <dgm:t>
        <a:bodyPr/>
        <a:lstStyle/>
        <a:p>
          <a:r>
            <a:rPr lang="en-US"/>
            <a:t>VGChartz historical video game sales data from 1980 to 2016: </a:t>
          </a:r>
          <a:r>
            <a:rPr lang="en-US">
              <a:hlinkClick xmlns:r="http://schemas.openxmlformats.org/officeDocument/2006/relationships" r:id="rId1"/>
            </a:rPr>
            <a:t>https://www.vgchartz.com/</a:t>
          </a:r>
          <a:endParaRPr lang="en-US"/>
        </a:p>
      </dgm:t>
    </dgm:pt>
    <dgm:pt modelId="{8DCE3ED9-AA62-40AA-99DD-C85835CE488E}" type="parTrans" cxnId="{161839C6-B76C-4BCA-8D6A-019F764CB074}">
      <dgm:prSet/>
      <dgm:spPr/>
      <dgm:t>
        <a:bodyPr/>
        <a:lstStyle/>
        <a:p>
          <a:endParaRPr lang="en-US"/>
        </a:p>
      </dgm:t>
    </dgm:pt>
    <dgm:pt modelId="{49FF6EA9-E62A-4B2D-9E8C-391A1A24CAEC}" type="sibTrans" cxnId="{161839C6-B76C-4BCA-8D6A-019F764CB074}">
      <dgm:prSet/>
      <dgm:spPr/>
      <dgm:t>
        <a:bodyPr/>
        <a:lstStyle/>
        <a:p>
          <a:endParaRPr lang="en-US"/>
        </a:p>
      </dgm:t>
    </dgm:pt>
    <dgm:pt modelId="{B0EA1EF7-1223-417D-85C4-855CE86BE187}">
      <dgm:prSet/>
      <dgm:spPr/>
      <dgm:t>
        <a:bodyPr/>
        <a:lstStyle/>
        <a:p>
          <a:r>
            <a:rPr lang="en-US"/>
            <a:t>Tools Used: </a:t>
          </a:r>
        </a:p>
      </dgm:t>
    </dgm:pt>
    <dgm:pt modelId="{FCE6F1A6-5558-4873-A2D6-8787C78F6FF6}" type="parTrans" cxnId="{D82547FE-DB50-49E6-AE8B-8313D150EFEC}">
      <dgm:prSet/>
      <dgm:spPr/>
      <dgm:t>
        <a:bodyPr/>
        <a:lstStyle/>
        <a:p>
          <a:endParaRPr lang="en-US"/>
        </a:p>
      </dgm:t>
    </dgm:pt>
    <dgm:pt modelId="{2DD79909-B8A5-4C65-AE0D-2E58624E8EA2}" type="sibTrans" cxnId="{D82547FE-DB50-49E6-AE8B-8313D150EFEC}">
      <dgm:prSet/>
      <dgm:spPr/>
      <dgm:t>
        <a:bodyPr/>
        <a:lstStyle/>
        <a:p>
          <a:endParaRPr lang="en-US"/>
        </a:p>
      </dgm:t>
    </dgm:pt>
    <dgm:pt modelId="{280EBAC0-B2C8-4A20-B4D2-4394EE37BB52}">
      <dgm:prSet/>
      <dgm:spPr/>
      <dgm:t>
        <a:bodyPr/>
        <a:lstStyle/>
        <a:p>
          <a:r>
            <a:rPr lang="en-US"/>
            <a:t>Excel</a:t>
          </a:r>
        </a:p>
      </dgm:t>
    </dgm:pt>
    <dgm:pt modelId="{8503FF5B-B47E-470E-9125-D615B1CDB4F9}" type="parTrans" cxnId="{60A0FD36-6D1F-4C8E-9274-6940C2A4A513}">
      <dgm:prSet/>
      <dgm:spPr/>
      <dgm:t>
        <a:bodyPr/>
        <a:lstStyle/>
        <a:p>
          <a:endParaRPr lang="en-US"/>
        </a:p>
      </dgm:t>
    </dgm:pt>
    <dgm:pt modelId="{133CC2E6-40E1-4D1E-B885-57E6B7CDE781}" type="sibTrans" cxnId="{60A0FD36-6D1F-4C8E-9274-6940C2A4A513}">
      <dgm:prSet/>
      <dgm:spPr/>
      <dgm:t>
        <a:bodyPr/>
        <a:lstStyle/>
        <a:p>
          <a:endParaRPr lang="en-US"/>
        </a:p>
      </dgm:t>
    </dgm:pt>
    <dgm:pt modelId="{79FE369A-C384-4DF3-92A1-9050194A2B5D}">
      <dgm:prSet/>
      <dgm:spPr/>
      <dgm:t>
        <a:bodyPr/>
        <a:lstStyle/>
        <a:p>
          <a:r>
            <a:rPr lang="en-US"/>
            <a:t>Skills Shown: </a:t>
          </a:r>
        </a:p>
      </dgm:t>
    </dgm:pt>
    <dgm:pt modelId="{83EA8137-BDF1-475D-9CFB-FA3838D43D94}" type="parTrans" cxnId="{B8031427-1A09-4F44-A3B4-9DEA4469614D}">
      <dgm:prSet/>
      <dgm:spPr/>
      <dgm:t>
        <a:bodyPr/>
        <a:lstStyle/>
        <a:p>
          <a:endParaRPr lang="en-US"/>
        </a:p>
      </dgm:t>
    </dgm:pt>
    <dgm:pt modelId="{57A8F315-66D9-431B-B11D-BB3EE4A1D3CC}" type="sibTrans" cxnId="{B8031427-1A09-4F44-A3B4-9DEA4469614D}">
      <dgm:prSet/>
      <dgm:spPr/>
      <dgm:t>
        <a:bodyPr/>
        <a:lstStyle/>
        <a:p>
          <a:endParaRPr lang="en-US"/>
        </a:p>
      </dgm:t>
    </dgm:pt>
    <dgm:pt modelId="{520552A5-09D7-44E5-BD8F-746D71134968}">
      <dgm:prSet/>
      <dgm:spPr/>
      <dgm:t>
        <a:bodyPr/>
        <a:lstStyle/>
        <a:p>
          <a:r>
            <a:rPr lang="en-US"/>
            <a:t>Summarizing Data </a:t>
          </a:r>
        </a:p>
      </dgm:t>
    </dgm:pt>
    <dgm:pt modelId="{E5C4C266-904B-45D3-B60F-794FF2447D4B}" type="parTrans" cxnId="{D0D192DB-7D5D-42EE-A183-7A777875B9FC}">
      <dgm:prSet/>
      <dgm:spPr/>
      <dgm:t>
        <a:bodyPr/>
        <a:lstStyle/>
        <a:p>
          <a:endParaRPr lang="en-US"/>
        </a:p>
      </dgm:t>
    </dgm:pt>
    <dgm:pt modelId="{AD7C7ADE-2197-4453-8517-F6CDB3FC81F5}" type="sibTrans" cxnId="{D0D192DB-7D5D-42EE-A183-7A777875B9FC}">
      <dgm:prSet/>
      <dgm:spPr/>
      <dgm:t>
        <a:bodyPr/>
        <a:lstStyle/>
        <a:p>
          <a:endParaRPr lang="en-US"/>
        </a:p>
      </dgm:t>
    </dgm:pt>
    <dgm:pt modelId="{5C50FD12-F2FE-48B5-86E2-8EEC8469E7E6}">
      <dgm:prSet/>
      <dgm:spPr/>
      <dgm:t>
        <a:bodyPr/>
        <a:lstStyle/>
        <a:p>
          <a:r>
            <a:rPr lang="en-US"/>
            <a:t>Descriptive Analytics </a:t>
          </a:r>
        </a:p>
      </dgm:t>
    </dgm:pt>
    <dgm:pt modelId="{EE395005-82F8-43E3-899E-8151ED82B739}" type="parTrans" cxnId="{9D909871-06F3-4F41-9437-8FB9E0C72DF2}">
      <dgm:prSet/>
      <dgm:spPr/>
      <dgm:t>
        <a:bodyPr/>
        <a:lstStyle/>
        <a:p>
          <a:endParaRPr lang="en-US"/>
        </a:p>
      </dgm:t>
    </dgm:pt>
    <dgm:pt modelId="{309A7120-E645-4B7A-A098-9BB5C4C1948F}" type="sibTrans" cxnId="{9D909871-06F3-4F41-9437-8FB9E0C72DF2}">
      <dgm:prSet/>
      <dgm:spPr/>
      <dgm:t>
        <a:bodyPr/>
        <a:lstStyle/>
        <a:p>
          <a:endParaRPr lang="en-US"/>
        </a:p>
      </dgm:t>
    </dgm:pt>
    <dgm:pt modelId="{53861096-3218-4740-A9C8-A298F4A80781}">
      <dgm:prSet/>
      <dgm:spPr/>
      <dgm:t>
        <a:bodyPr/>
        <a:lstStyle/>
        <a:p>
          <a:r>
            <a:rPr lang="en-US"/>
            <a:t>Excel Visualizations</a:t>
          </a:r>
        </a:p>
      </dgm:t>
    </dgm:pt>
    <dgm:pt modelId="{35D1C422-98A5-45F1-BB58-64F96086C42D}" type="parTrans" cxnId="{9D2479D5-D5AB-4D5B-B41E-030C53142638}">
      <dgm:prSet/>
      <dgm:spPr/>
      <dgm:t>
        <a:bodyPr/>
        <a:lstStyle/>
        <a:p>
          <a:endParaRPr lang="en-US"/>
        </a:p>
      </dgm:t>
    </dgm:pt>
    <dgm:pt modelId="{2E84169A-B919-4CB0-9043-A0AA5E8029D1}" type="sibTrans" cxnId="{9D2479D5-D5AB-4D5B-B41E-030C53142638}">
      <dgm:prSet/>
      <dgm:spPr/>
      <dgm:t>
        <a:bodyPr/>
        <a:lstStyle/>
        <a:p>
          <a:endParaRPr lang="en-US"/>
        </a:p>
      </dgm:t>
    </dgm:pt>
    <dgm:pt modelId="{6329A098-3C75-487B-B128-1F589370DDC6}" type="pres">
      <dgm:prSet presAssocID="{93ADA8F3-5ED9-4E98-BA35-1B4E95BD6E1E}" presName="root" presStyleCnt="0">
        <dgm:presLayoutVars>
          <dgm:dir/>
          <dgm:resizeHandles val="exact"/>
        </dgm:presLayoutVars>
      </dgm:prSet>
      <dgm:spPr/>
    </dgm:pt>
    <dgm:pt modelId="{7B5F0586-ED1F-4CEC-A951-85B347352794}" type="pres">
      <dgm:prSet presAssocID="{F32309C9-E977-4593-8DFB-3041BE0B186F}" presName="compNode" presStyleCnt="0"/>
      <dgm:spPr/>
    </dgm:pt>
    <dgm:pt modelId="{3123E09A-36A7-4B32-934A-AFA05E31CEE4}" type="pres">
      <dgm:prSet presAssocID="{F32309C9-E977-4593-8DFB-3041BE0B186F}" presName="bgRect" presStyleLbl="bgShp" presStyleIdx="0" presStyleCnt="3"/>
      <dgm:spPr/>
    </dgm:pt>
    <dgm:pt modelId="{FBC60EEE-A672-4B1D-80F7-57B1DD80A851}" type="pres">
      <dgm:prSet presAssocID="{F32309C9-E977-4593-8DFB-3041BE0B186F}" presName="iconRect" presStyleLbl="node1" presStyleIdx="0" presStyleCnt="3"/>
      <dgm:spPr>
        <a:blipFill rotWithShape="1">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dgm:spPr>
      <dgm:extLst>
        <a:ext uri="{E40237B7-FDA0-4F09-8148-C483321AD2D9}">
          <dgm14:cNvPr xmlns:dgm14="http://schemas.microsoft.com/office/drawing/2010/diagram" id="0" name="" descr="Database"/>
        </a:ext>
      </dgm:extLst>
    </dgm:pt>
    <dgm:pt modelId="{87CB7803-7204-442B-8F92-05AB9339604A}" type="pres">
      <dgm:prSet presAssocID="{F32309C9-E977-4593-8DFB-3041BE0B186F}" presName="spaceRect" presStyleCnt="0"/>
      <dgm:spPr/>
    </dgm:pt>
    <dgm:pt modelId="{390BFFFA-2543-4ACE-8AB7-90987524A2FC}" type="pres">
      <dgm:prSet presAssocID="{F32309C9-E977-4593-8DFB-3041BE0B186F}" presName="parTx" presStyleLbl="revTx" presStyleIdx="0" presStyleCnt="6">
        <dgm:presLayoutVars>
          <dgm:chMax val="0"/>
          <dgm:chPref val="0"/>
        </dgm:presLayoutVars>
      </dgm:prSet>
      <dgm:spPr/>
    </dgm:pt>
    <dgm:pt modelId="{E3B2FAF7-D8F7-4E9B-81F1-AB7164026629}" type="pres">
      <dgm:prSet presAssocID="{F32309C9-E977-4593-8DFB-3041BE0B186F}" presName="desTx" presStyleLbl="revTx" presStyleIdx="1" presStyleCnt="6">
        <dgm:presLayoutVars/>
      </dgm:prSet>
      <dgm:spPr/>
    </dgm:pt>
    <dgm:pt modelId="{B2D7B137-BDF0-4027-8B9A-9B68BEB8ED0C}" type="pres">
      <dgm:prSet presAssocID="{FD43A7CC-F376-4F6B-91FC-FDF060C994FB}" presName="sibTrans" presStyleCnt="0"/>
      <dgm:spPr/>
    </dgm:pt>
    <dgm:pt modelId="{C81F394C-1873-4B5A-A539-05F4066797AA}" type="pres">
      <dgm:prSet presAssocID="{B0EA1EF7-1223-417D-85C4-855CE86BE187}" presName="compNode" presStyleCnt="0"/>
      <dgm:spPr/>
    </dgm:pt>
    <dgm:pt modelId="{E5F4D03B-A755-46AF-9FA9-E0EB258820D0}" type="pres">
      <dgm:prSet presAssocID="{B0EA1EF7-1223-417D-85C4-855CE86BE187}" presName="bgRect" presStyleLbl="bgShp" presStyleIdx="1" presStyleCnt="3"/>
      <dgm:spPr/>
    </dgm:pt>
    <dgm:pt modelId="{AB85FED8-8070-4109-B089-D9E9774F76B4}" type="pres">
      <dgm:prSet presAssocID="{B0EA1EF7-1223-417D-85C4-855CE86BE187}" presName="iconRect" presStyleLbl="node1" presStyleIdx="1" presStyleCnt="3"/>
      <dgm:spPr>
        <a:blipFill rotWithShape="1">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dgm:spPr>
      <dgm:extLst>
        <a:ext uri="{E40237B7-FDA0-4F09-8148-C483321AD2D9}">
          <dgm14:cNvPr xmlns:dgm14="http://schemas.microsoft.com/office/drawing/2010/diagram" id="0" name="" descr="Calculator"/>
        </a:ext>
      </dgm:extLst>
    </dgm:pt>
    <dgm:pt modelId="{796C9524-13BE-47F8-BF92-3AD205197E9D}" type="pres">
      <dgm:prSet presAssocID="{B0EA1EF7-1223-417D-85C4-855CE86BE187}" presName="spaceRect" presStyleCnt="0"/>
      <dgm:spPr/>
    </dgm:pt>
    <dgm:pt modelId="{090DDB7F-03CE-4F2F-9E48-F1C752F3C8EF}" type="pres">
      <dgm:prSet presAssocID="{B0EA1EF7-1223-417D-85C4-855CE86BE187}" presName="parTx" presStyleLbl="revTx" presStyleIdx="2" presStyleCnt="6">
        <dgm:presLayoutVars>
          <dgm:chMax val="0"/>
          <dgm:chPref val="0"/>
        </dgm:presLayoutVars>
      </dgm:prSet>
      <dgm:spPr/>
    </dgm:pt>
    <dgm:pt modelId="{F5A14DD8-640B-402A-B13F-F9CCEE1574A7}" type="pres">
      <dgm:prSet presAssocID="{B0EA1EF7-1223-417D-85C4-855CE86BE187}" presName="desTx" presStyleLbl="revTx" presStyleIdx="3" presStyleCnt="6">
        <dgm:presLayoutVars/>
      </dgm:prSet>
      <dgm:spPr/>
    </dgm:pt>
    <dgm:pt modelId="{E859FF61-CED4-4348-8E25-B6BAD794A152}" type="pres">
      <dgm:prSet presAssocID="{2DD79909-B8A5-4C65-AE0D-2E58624E8EA2}" presName="sibTrans" presStyleCnt="0"/>
      <dgm:spPr/>
    </dgm:pt>
    <dgm:pt modelId="{201D029C-1280-46A1-9C09-935ED8C2625F}" type="pres">
      <dgm:prSet presAssocID="{79FE369A-C384-4DF3-92A1-9050194A2B5D}" presName="compNode" presStyleCnt="0"/>
      <dgm:spPr/>
    </dgm:pt>
    <dgm:pt modelId="{7106E127-5CDA-443D-AE22-BBD62CB2FB53}" type="pres">
      <dgm:prSet presAssocID="{79FE369A-C384-4DF3-92A1-9050194A2B5D}" presName="bgRect" presStyleLbl="bgShp" presStyleIdx="2" presStyleCnt="3"/>
      <dgm:spPr/>
    </dgm:pt>
    <dgm:pt modelId="{6ECB3A8A-BE62-4DAD-AE9D-54F315CF07E8}" type="pres">
      <dgm:prSet presAssocID="{79FE369A-C384-4DF3-92A1-9050194A2B5D}" presName="iconRect" presStyleLbl="node1" presStyleIdx="2" presStyleCnt="3"/>
      <dgm:spPr>
        <a:blipFill rotWithShape="1">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a:ln>
          <a:noFill/>
        </a:ln>
      </dgm:spPr>
      <dgm:extLst>
        <a:ext uri="{E40237B7-FDA0-4F09-8148-C483321AD2D9}">
          <dgm14:cNvPr xmlns:dgm14="http://schemas.microsoft.com/office/drawing/2010/diagram" id="0" name="" descr="Bar chart"/>
        </a:ext>
      </dgm:extLst>
    </dgm:pt>
    <dgm:pt modelId="{578077DA-01FF-44F6-8CC3-3353C9B2179A}" type="pres">
      <dgm:prSet presAssocID="{79FE369A-C384-4DF3-92A1-9050194A2B5D}" presName="spaceRect" presStyleCnt="0"/>
      <dgm:spPr/>
    </dgm:pt>
    <dgm:pt modelId="{A3D6A7EE-85C9-4FF8-BF63-D72C0AE8ABF3}" type="pres">
      <dgm:prSet presAssocID="{79FE369A-C384-4DF3-92A1-9050194A2B5D}" presName="parTx" presStyleLbl="revTx" presStyleIdx="4" presStyleCnt="6">
        <dgm:presLayoutVars>
          <dgm:chMax val="0"/>
          <dgm:chPref val="0"/>
        </dgm:presLayoutVars>
      </dgm:prSet>
      <dgm:spPr/>
    </dgm:pt>
    <dgm:pt modelId="{BBA2AFC3-89B7-47F7-9DE7-B5EABDA50EDA}" type="pres">
      <dgm:prSet presAssocID="{79FE369A-C384-4DF3-92A1-9050194A2B5D}" presName="desTx" presStyleLbl="revTx" presStyleIdx="5" presStyleCnt="6">
        <dgm:presLayoutVars/>
      </dgm:prSet>
      <dgm:spPr/>
    </dgm:pt>
  </dgm:ptLst>
  <dgm:cxnLst>
    <dgm:cxn modelId="{B3154009-B4E4-4D36-BDBD-DA503D4202DC}" type="presOf" srcId="{280EBAC0-B2C8-4A20-B4D2-4394EE37BB52}" destId="{F5A14DD8-640B-402A-B13F-F9CCEE1574A7}" srcOrd="0" destOrd="0" presId="urn:microsoft.com/office/officeart/2018/2/layout/IconVerticalSolidList"/>
    <dgm:cxn modelId="{B89D2617-AE3A-46B0-B583-47C38312401F}" type="presOf" srcId="{79FE369A-C384-4DF3-92A1-9050194A2B5D}" destId="{A3D6A7EE-85C9-4FF8-BF63-D72C0AE8ABF3}" srcOrd="0" destOrd="0" presId="urn:microsoft.com/office/officeart/2018/2/layout/IconVerticalSolidList"/>
    <dgm:cxn modelId="{B8031427-1A09-4F44-A3B4-9DEA4469614D}" srcId="{93ADA8F3-5ED9-4E98-BA35-1B4E95BD6E1E}" destId="{79FE369A-C384-4DF3-92A1-9050194A2B5D}" srcOrd="2" destOrd="0" parTransId="{83EA8137-BDF1-475D-9CFB-FA3838D43D94}" sibTransId="{57A8F315-66D9-431B-B11D-BB3EE4A1D3CC}"/>
    <dgm:cxn modelId="{60A0FD36-6D1F-4C8E-9274-6940C2A4A513}" srcId="{B0EA1EF7-1223-417D-85C4-855CE86BE187}" destId="{280EBAC0-B2C8-4A20-B4D2-4394EE37BB52}" srcOrd="0" destOrd="0" parTransId="{8503FF5B-B47E-470E-9125-D615B1CDB4F9}" sibTransId="{133CC2E6-40E1-4D1E-B885-57E6B7CDE781}"/>
    <dgm:cxn modelId="{9D909871-06F3-4F41-9437-8FB9E0C72DF2}" srcId="{79FE369A-C384-4DF3-92A1-9050194A2B5D}" destId="{5C50FD12-F2FE-48B5-86E2-8EEC8469E7E6}" srcOrd="1" destOrd="0" parTransId="{EE395005-82F8-43E3-899E-8151ED82B739}" sibTransId="{309A7120-E645-4B7A-A098-9BB5C4C1948F}"/>
    <dgm:cxn modelId="{C2A86F73-0436-4523-969F-3F578901EC73}" type="presOf" srcId="{B54068AA-783F-4CFA-B5D4-0561B8A9E657}" destId="{E3B2FAF7-D8F7-4E9B-81F1-AB7164026629}" srcOrd="0" destOrd="0" presId="urn:microsoft.com/office/officeart/2018/2/layout/IconVerticalSolidList"/>
    <dgm:cxn modelId="{A1B1B184-6E5F-450B-92DC-6ACEEA985B48}" type="presOf" srcId="{F32309C9-E977-4593-8DFB-3041BE0B186F}" destId="{390BFFFA-2543-4ACE-8AB7-90987524A2FC}" srcOrd="0" destOrd="0" presId="urn:microsoft.com/office/officeart/2018/2/layout/IconVerticalSolidList"/>
    <dgm:cxn modelId="{0D809788-5661-40A7-8727-25B5B10F9EED}" type="presOf" srcId="{93ADA8F3-5ED9-4E98-BA35-1B4E95BD6E1E}" destId="{6329A098-3C75-487B-B128-1F589370DDC6}" srcOrd="0" destOrd="0" presId="urn:microsoft.com/office/officeart/2018/2/layout/IconVerticalSolidList"/>
    <dgm:cxn modelId="{2EB453AC-98CE-4A4A-BF82-D18B0C640C7E}" type="presOf" srcId="{B0EA1EF7-1223-417D-85C4-855CE86BE187}" destId="{090DDB7F-03CE-4F2F-9E48-F1C752F3C8EF}" srcOrd="0" destOrd="0" presId="urn:microsoft.com/office/officeart/2018/2/layout/IconVerticalSolidList"/>
    <dgm:cxn modelId="{3D5428BE-2FD2-47A7-9450-1EAEBD8089B7}" type="presOf" srcId="{520552A5-09D7-44E5-BD8F-746D71134968}" destId="{BBA2AFC3-89B7-47F7-9DE7-B5EABDA50EDA}" srcOrd="0" destOrd="0" presId="urn:microsoft.com/office/officeart/2018/2/layout/IconVerticalSolidList"/>
    <dgm:cxn modelId="{86C88AC2-E341-4490-B988-598921E72F6D}" type="presOf" srcId="{53861096-3218-4740-A9C8-A298F4A80781}" destId="{BBA2AFC3-89B7-47F7-9DE7-B5EABDA50EDA}" srcOrd="0" destOrd="2" presId="urn:microsoft.com/office/officeart/2018/2/layout/IconVerticalSolidList"/>
    <dgm:cxn modelId="{161839C6-B76C-4BCA-8D6A-019F764CB074}" srcId="{F32309C9-E977-4593-8DFB-3041BE0B186F}" destId="{B54068AA-783F-4CFA-B5D4-0561B8A9E657}" srcOrd="0" destOrd="0" parTransId="{8DCE3ED9-AA62-40AA-99DD-C85835CE488E}" sibTransId="{49FF6EA9-E62A-4B2D-9E8C-391A1A24CAEC}"/>
    <dgm:cxn modelId="{9D2479D5-D5AB-4D5B-B41E-030C53142638}" srcId="{79FE369A-C384-4DF3-92A1-9050194A2B5D}" destId="{53861096-3218-4740-A9C8-A298F4A80781}" srcOrd="2" destOrd="0" parTransId="{35D1C422-98A5-45F1-BB58-64F96086C42D}" sibTransId="{2E84169A-B919-4CB0-9043-A0AA5E8029D1}"/>
    <dgm:cxn modelId="{D0D192DB-7D5D-42EE-A183-7A777875B9FC}" srcId="{79FE369A-C384-4DF3-92A1-9050194A2B5D}" destId="{520552A5-09D7-44E5-BD8F-746D71134968}" srcOrd="0" destOrd="0" parTransId="{E5C4C266-904B-45D3-B60F-794FF2447D4B}" sibTransId="{AD7C7ADE-2197-4453-8517-F6CDB3FC81F5}"/>
    <dgm:cxn modelId="{C8B558EC-5312-4C7D-9E49-BAB7FB70C863}" srcId="{93ADA8F3-5ED9-4E98-BA35-1B4E95BD6E1E}" destId="{F32309C9-E977-4593-8DFB-3041BE0B186F}" srcOrd="0" destOrd="0" parTransId="{5C97903B-95B5-4751-88EA-5DD71D8F59ED}" sibTransId="{FD43A7CC-F376-4F6B-91FC-FDF060C994FB}"/>
    <dgm:cxn modelId="{EB8427FD-D8AE-4F88-8D05-D7A8F7899530}" type="presOf" srcId="{5C50FD12-F2FE-48B5-86E2-8EEC8469E7E6}" destId="{BBA2AFC3-89B7-47F7-9DE7-B5EABDA50EDA}" srcOrd="0" destOrd="1" presId="urn:microsoft.com/office/officeart/2018/2/layout/IconVerticalSolidList"/>
    <dgm:cxn modelId="{D82547FE-DB50-49E6-AE8B-8313D150EFEC}" srcId="{93ADA8F3-5ED9-4E98-BA35-1B4E95BD6E1E}" destId="{B0EA1EF7-1223-417D-85C4-855CE86BE187}" srcOrd="1" destOrd="0" parTransId="{FCE6F1A6-5558-4873-A2D6-8787C78F6FF6}" sibTransId="{2DD79909-B8A5-4C65-AE0D-2E58624E8EA2}"/>
    <dgm:cxn modelId="{401B69D5-614C-4DE6-A904-2CF6BEA27D9E}" type="presParOf" srcId="{6329A098-3C75-487B-B128-1F589370DDC6}" destId="{7B5F0586-ED1F-4CEC-A951-85B347352794}" srcOrd="0" destOrd="0" presId="urn:microsoft.com/office/officeart/2018/2/layout/IconVerticalSolidList"/>
    <dgm:cxn modelId="{DC5454B5-5F7C-489A-98E7-EAD1F8CD78F1}" type="presParOf" srcId="{7B5F0586-ED1F-4CEC-A951-85B347352794}" destId="{3123E09A-36A7-4B32-934A-AFA05E31CEE4}" srcOrd="0" destOrd="0" presId="urn:microsoft.com/office/officeart/2018/2/layout/IconVerticalSolidList"/>
    <dgm:cxn modelId="{EE19856C-F898-44A7-941D-096763F4B89B}" type="presParOf" srcId="{7B5F0586-ED1F-4CEC-A951-85B347352794}" destId="{FBC60EEE-A672-4B1D-80F7-57B1DD80A851}" srcOrd="1" destOrd="0" presId="urn:microsoft.com/office/officeart/2018/2/layout/IconVerticalSolidList"/>
    <dgm:cxn modelId="{993A303E-E315-4352-A1B2-156085C05E57}" type="presParOf" srcId="{7B5F0586-ED1F-4CEC-A951-85B347352794}" destId="{87CB7803-7204-442B-8F92-05AB9339604A}" srcOrd="2" destOrd="0" presId="urn:microsoft.com/office/officeart/2018/2/layout/IconVerticalSolidList"/>
    <dgm:cxn modelId="{CBB85A81-7A7D-41CF-BA3A-EEFA23527A42}" type="presParOf" srcId="{7B5F0586-ED1F-4CEC-A951-85B347352794}" destId="{390BFFFA-2543-4ACE-8AB7-90987524A2FC}" srcOrd="3" destOrd="0" presId="urn:microsoft.com/office/officeart/2018/2/layout/IconVerticalSolidList"/>
    <dgm:cxn modelId="{4964B3F8-A2DC-481B-867F-44F3F2F33232}" type="presParOf" srcId="{7B5F0586-ED1F-4CEC-A951-85B347352794}" destId="{E3B2FAF7-D8F7-4E9B-81F1-AB7164026629}" srcOrd="4" destOrd="0" presId="urn:microsoft.com/office/officeart/2018/2/layout/IconVerticalSolidList"/>
    <dgm:cxn modelId="{8636F551-1943-497C-A997-58C266993AAE}" type="presParOf" srcId="{6329A098-3C75-487B-B128-1F589370DDC6}" destId="{B2D7B137-BDF0-4027-8B9A-9B68BEB8ED0C}" srcOrd="1" destOrd="0" presId="urn:microsoft.com/office/officeart/2018/2/layout/IconVerticalSolidList"/>
    <dgm:cxn modelId="{D00A10AD-39C1-4C5D-A8FC-6D26B1538048}" type="presParOf" srcId="{6329A098-3C75-487B-B128-1F589370DDC6}" destId="{C81F394C-1873-4B5A-A539-05F4066797AA}" srcOrd="2" destOrd="0" presId="urn:microsoft.com/office/officeart/2018/2/layout/IconVerticalSolidList"/>
    <dgm:cxn modelId="{54BC4C73-FA1A-43FF-B34F-C9C7258F8C49}" type="presParOf" srcId="{C81F394C-1873-4B5A-A539-05F4066797AA}" destId="{E5F4D03B-A755-46AF-9FA9-E0EB258820D0}" srcOrd="0" destOrd="0" presId="urn:microsoft.com/office/officeart/2018/2/layout/IconVerticalSolidList"/>
    <dgm:cxn modelId="{53C15D15-0594-4EA9-8DE5-32D99F832B45}" type="presParOf" srcId="{C81F394C-1873-4B5A-A539-05F4066797AA}" destId="{AB85FED8-8070-4109-B089-D9E9774F76B4}" srcOrd="1" destOrd="0" presId="urn:microsoft.com/office/officeart/2018/2/layout/IconVerticalSolidList"/>
    <dgm:cxn modelId="{245D1970-41C0-4758-A59B-8B0C25CF5157}" type="presParOf" srcId="{C81F394C-1873-4B5A-A539-05F4066797AA}" destId="{796C9524-13BE-47F8-BF92-3AD205197E9D}" srcOrd="2" destOrd="0" presId="urn:microsoft.com/office/officeart/2018/2/layout/IconVerticalSolidList"/>
    <dgm:cxn modelId="{8884E3BF-5D55-422D-872B-4EE4B5B2B620}" type="presParOf" srcId="{C81F394C-1873-4B5A-A539-05F4066797AA}" destId="{090DDB7F-03CE-4F2F-9E48-F1C752F3C8EF}" srcOrd="3" destOrd="0" presId="urn:microsoft.com/office/officeart/2018/2/layout/IconVerticalSolidList"/>
    <dgm:cxn modelId="{DA93B6AD-072A-4857-AFC9-F8DEE83BDE42}" type="presParOf" srcId="{C81F394C-1873-4B5A-A539-05F4066797AA}" destId="{F5A14DD8-640B-402A-B13F-F9CCEE1574A7}" srcOrd="4" destOrd="0" presId="urn:microsoft.com/office/officeart/2018/2/layout/IconVerticalSolidList"/>
    <dgm:cxn modelId="{B5ED3245-5A95-4109-8AE5-06417148203A}" type="presParOf" srcId="{6329A098-3C75-487B-B128-1F589370DDC6}" destId="{E859FF61-CED4-4348-8E25-B6BAD794A152}" srcOrd="3" destOrd="0" presId="urn:microsoft.com/office/officeart/2018/2/layout/IconVerticalSolidList"/>
    <dgm:cxn modelId="{AD210805-68DA-4BC7-B6A6-6CD431F8ED66}" type="presParOf" srcId="{6329A098-3C75-487B-B128-1F589370DDC6}" destId="{201D029C-1280-46A1-9C09-935ED8C2625F}" srcOrd="4" destOrd="0" presId="urn:microsoft.com/office/officeart/2018/2/layout/IconVerticalSolidList"/>
    <dgm:cxn modelId="{ECB4744E-E529-4A53-ACCD-9985891267B8}" type="presParOf" srcId="{201D029C-1280-46A1-9C09-935ED8C2625F}" destId="{7106E127-5CDA-443D-AE22-BBD62CB2FB53}" srcOrd="0" destOrd="0" presId="urn:microsoft.com/office/officeart/2018/2/layout/IconVerticalSolidList"/>
    <dgm:cxn modelId="{2A83D7D4-AA57-41A5-A0DC-D45E79A52002}" type="presParOf" srcId="{201D029C-1280-46A1-9C09-935ED8C2625F}" destId="{6ECB3A8A-BE62-4DAD-AE9D-54F315CF07E8}" srcOrd="1" destOrd="0" presId="urn:microsoft.com/office/officeart/2018/2/layout/IconVerticalSolidList"/>
    <dgm:cxn modelId="{4FEDD857-50D7-4807-A83C-B14C11C0ADAA}" type="presParOf" srcId="{201D029C-1280-46A1-9C09-935ED8C2625F}" destId="{578077DA-01FF-44F6-8CC3-3353C9B2179A}" srcOrd="2" destOrd="0" presId="urn:microsoft.com/office/officeart/2018/2/layout/IconVerticalSolidList"/>
    <dgm:cxn modelId="{F175A85D-775F-425E-B348-450423B293CC}" type="presParOf" srcId="{201D029C-1280-46A1-9C09-935ED8C2625F}" destId="{A3D6A7EE-85C9-4FF8-BF63-D72C0AE8ABF3}" srcOrd="3" destOrd="0" presId="urn:microsoft.com/office/officeart/2018/2/layout/IconVerticalSolidList"/>
    <dgm:cxn modelId="{B7894ECE-4199-4478-92D2-96FA09B0E6DE}" type="presParOf" srcId="{201D029C-1280-46A1-9C09-935ED8C2625F}" destId="{BBA2AFC3-89B7-47F7-9DE7-B5EABDA50EDA}"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8A2137-298B-42EA-84D4-28DD34CBC765}"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6A71F85D-7C13-4DC9-9F0B-0F00BF798C8E}">
      <dgm:prSet/>
      <dgm:spPr/>
      <dgm:t>
        <a:bodyPr/>
        <a:lstStyle/>
        <a:p>
          <a:r>
            <a:rPr lang="en-US" b="0" i="0"/>
            <a:t>Dataset: </a:t>
          </a:r>
          <a:endParaRPr lang="en-US"/>
        </a:p>
      </dgm:t>
    </dgm:pt>
    <dgm:pt modelId="{E901FF39-8443-4FF7-9C4E-88291EE9F8CE}" type="parTrans" cxnId="{AB22052D-65CA-4537-8BF2-C48894A5ABC8}">
      <dgm:prSet/>
      <dgm:spPr/>
      <dgm:t>
        <a:bodyPr/>
        <a:lstStyle/>
        <a:p>
          <a:endParaRPr lang="en-US"/>
        </a:p>
      </dgm:t>
    </dgm:pt>
    <dgm:pt modelId="{7ED45C90-AB46-42B4-8A2E-ADC6CB3C716C}" type="sibTrans" cxnId="{AB22052D-65CA-4537-8BF2-C48894A5ABC8}">
      <dgm:prSet/>
      <dgm:spPr/>
      <dgm:t>
        <a:bodyPr/>
        <a:lstStyle/>
        <a:p>
          <a:endParaRPr lang="en-US"/>
        </a:p>
      </dgm:t>
    </dgm:pt>
    <dgm:pt modelId="{15B65684-F078-4EC8-8533-7499CA9482C3}">
      <dgm:prSet/>
      <dgm:spPr/>
      <dgm:t>
        <a:bodyPr/>
        <a:lstStyle/>
        <a:p>
          <a:r>
            <a:rPr lang="en-US"/>
            <a:t>CDC: Flu deaths by geography, time, age, and gender </a:t>
          </a:r>
        </a:p>
      </dgm:t>
    </dgm:pt>
    <dgm:pt modelId="{AF7F57F3-14C6-44DD-B9C3-5BAE82325DAC}" type="parTrans" cxnId="{5451DCBB-B94F-4DAC-A0B0-2BACDBE98485}">
      <dgm:prSet/>
      <dgm:spPr/>
      <dgm:t>
        <a:bodyPr/>
        <a:lstStyle/>
        <a:p>
          <a:endParaRPr lang="en-US"/>
        </a:p>
      </dgm:t>
    </dgm:pt>
    <dgm:pt modelId="{2CD7FBA2-7D96-4E3D-A4D0-BE8F3E3AD664}" type="sibTrans" cxnId="{5451DCBB-B94F-4DAC-A0B0-2BACDBE98485}">
      <dgm:prSet/>
      <dgm:spPr/>
      <dgm:t>
        <a:bodyPr/>
        <a:lstStyle/>
        <a:p>
          <a:endParaRPr lang="en-US"/>
        </a:p>
      </dgm:t>
    </dgm:pt>
    <dgm:pt modelId="{49D8867E-D850-4DD0-8FFE-4DA8A2605F2C}">
      <dgm:prSet/>
      <dgm:spPr/>
      <dgm:t>
        <a:bodyPr/>
        <a:lstStyle/>
        <a:p>
          <a:r>
            <a:rPr lang="en-US" b="0" i="0"/>
            <a:t>Tools Used: </a:t>
          </a:r>
          <a:endParaRPr lang="en-US"/>
        </a:p>
      </dgm:t>
    </dgm:pt>
    <dgm:pt modelId="{0620FDF2-ED76-4D3D-A70E-15523DBDFE6E}" type="parTrans" cxnId="{60CD026F-AE03-4CAD-BB63-1710680533FE}">
      <dgm:prSet/>
      <dgm:spPr/>
      <dgm:t>
        <a:bodyPr/>
        <a:lstStyle/>
        <a:p>
          <a:endParaRPr lang="en-US"/>
        </a:p>
      </dgm:t>
    </dgm:pt>
    <dgm:pt modelId="{E46CE2F2-EF57-465F-BA99-DAD03D005900}" type="sibTrans" cxnId="{60CD026F-AE03-4CAD-BB63-1710680533FE}">
      <dgm:prSet/>
      <dgm:spPr/>
      <dgm:t>
        <a:bodyPr/>
        <a:lstStyle/>
        <a:p>
          <a:endParaRPr lang="en-US"/>
        </a:p>
      </dgm:t>
    </dgm:pt>
    <dgm:pt modelId="{B278CFE8-2FAE-4FD5-9FD8-C79198395F48}">
      <dgm:prSet/>
      <dgm:spPr/>
      <dgm:t>
        <a:bodyPr/>
        <a:lstStyle/>
        <a:p>
          <a:r>
            <a:rPr lang="en-US" b="0" i="0"/>
            <a:t>Excel</a:t>
          </a:r>
          <a:endParaRPr lang="en-US"/>
        </a:p>
      </dgm:t>
    </dgm:pt>
    <dgm:pt modelId="{EBB6B2BA-E09E-4C29-98A6-81AC5EF9CC02}" type="parTrans" cxnId="{9AEE85B7-53FE-42EB-842C-976BFF61CBB6}">
      <dgm:prSet/>
      <dgm:spPr/>
      <dgm:t>
        <a:bodyPr/>
        <a:lstStyle/>
        <a:p>
          <a:endParaRPr lang="en-US"/>
        </a:p>
      </dgm:t>
    </dgm:pt>
    <dgm:pt modelId="{B6589ACB-D53E-4DEB-8FB8-E14850B818ED}" type="sibTrans" cxnId="{9AEE85B7-53FE-42EB-842C-976BFF61CBB6}">
      <dgm:prSet/>
      <dgm:spPr/>
      <dgm:t>
        <a:bodyPr/>
        <a:lstStyle/>
        <a:p>
          <a:endParaRPr lang="en-US"/>
        </a:p>
      </dgm:t>
    </dgm:pt>
    <dgm:pt modelId="{5EFE5C42-B42D-47E9-819E-327E2EAAAEFF}">
      <dgm:prSet/>
      <dgm:spPr/>
      <dgm:t>
        <a:bodyPr/>
        <a:lstStyle/>
        <a:p>
          <a:r>
            <a:rPr lang="en-US" b="0" i="0" dirty="0"/>
            <a:t>Tableau </a:t>
          </a:r>
          <a:endParaRPr lang="en-US" dirty="0"/>
        </a:p>
      </dgm:t>
    </dgm:pt>
    <dgm:pt modelId="{A5D75EA5-3E6C-4381-A28F-42E06F3866C2}" type="parTrans" cxnId="{21BEF24A-7A89-4EEF-91F4-568661288646}">
      <dgm:prSet/>
      <dgm:spPr/>
      <dgm:t>
        <a:bodyPr/>
        <a:lstStyle/>
        <a:p>
          <a:endParaRPr lang="en-US"/>
        </a:p>
      </dgm:t>
    </dgm:pt>
    <dgm:pt modelId="{AFFA07BE-F15A-48A6-957E-4543BB4B8DBA}" type="sibTrans" cxnId="{21BEF24A-7A89-4EEF-91F4-568661288646}">
      <dgm:prSet/>
      <dgm:spPr/>
      <dgm:t>
        <a:bodyPr/>
        <a:lstStyle/>
        <a:p>
          <a:endParaRPr lang="en-US"/>
        </a:p>
      </dgm:t>
    </dgm:pt>
    <dgm:pt modelId="{4A7BAAF7-EADC-4948-994B-BAB1BFE00DBF}">
      <dgm:prSet/>
      <dgm:spPr/>
      <dgm:t>
        <a:bodyPr/>
        <a:lstStyle/>
        <a:p>
          <a:r>
            <a:rPr lang="en-US" b="0" i="0"/>
            <a:t>Skills Shown: </a:t>
          </a:r>
          <a:endParaRPr lang="en-US"/>
        </a:p>
      </dgm:t>
    </dgm:pt>
    <dgm:pt modelId="{8C30A913-4AA5-4E26-BFCC-70B313859834}" type="parTrans" cxnId="{0A69BDB7-E477-4BD6-B03C-E4846B500047}">
      <dgm:prSet/>
      <dgm:spPr/>
      <dgm:t>
        <a:bodyPr/>
        <a:lstStyle/>
        <a:p>
          <a:endParaRPr lang="en-US"/>
        </a:p>
      </dgm:t>
    </dgm:pt>
    <dgm:pt modelId="{749F35D7-5F0B-44F7-A6C3-C7DDEED2EC7E}" type="sibTrans" cxnId="{0A69BDB7-E477-4BD6-B03C-E4846B500047}">
      <dgm:prSet/>
      <dgm:spPr/>
      <dgm:t>
        <a:bodyPr/>
        <a:lstStyle/>
        <a:p>
          <a:endParaRPr lang="en-US"/>
        </a:p>
      </dgm:t>
    </dgm:pt>
    <dgm:pt modelId="{94C1D914-D681-4821-9071-415CDCEF69B7}">
      <dgm:prSet custT="1"/>
      <dgm:spPr/>
      <dgm:t>
        <a:bodyPr/>
        <a:lstStyle/>
        <a:p>
          <a:r>
            <a:rPr lang="en-US" sz="1100" dirty="0"/>
            <a:t>Data Cleaning </a:t>
          </a:r>
        </a:p>
      </dgm:t>
    </dgm:pt>
    <dgm:pt modelId="{8593BCD7-E44D-47E0-B466-A9F60A520592}" type="parTrans" cxnId="{7B1AFAA5-8A81-4D16-93EC-7D1D3C078182}">
      <dgm:prSet/>
      <dgm:spPr/>
      <dgm:t>
        <a:bodyPr/>
        <a:lstStyle/>
        <a:p>
          <a:endParaRPr lang="en-US"/>
        </a:p>
      </dgm:t>
    </dgm:pt>
    <dgm:pt modelId="{A2EF7FA8-F3F1-4712-BB90-AD3A0026709C}" type="sibTrans" cxnId="{7B1AFAA5-8A81-4D16-93EC-7D1D3C078182}">
      <dgm:prSet/>
      <dgm:spPr/>
      <dgm:t>
        <a:bodyPr/>
        <a:lstStyle/>
        <a:p>
          <a:endParaRPr lang="en-US"/>
        </a:p>
      </dgm:t>
    </dgm:pt>
    <dgm:pt modelId="{30F155A0-B011-4351-BC1F-8909DA25960A}">
      <dgm:prSet/>
      <dgm:spPr/>
      <dgm:t>
        <a:bodyPr/>
        <a:lstStyle/>
        <a:p>
          <a:r>
            <a:rPr lang="en-US" dirty="0"/>
            <a:t>Counts of flu lab test results by state </a:t>
          </a:r>
        </a:p>
      </dgm:t>
    </dgm:pt>
    <dgm:pt modelId="{FE25654D-E067-426E-ACCC-A1FC701E8079}" type="parTrans" cxnId="{78799555-4DED-40CF-B303-45B15F86D991}">
      <dgm:prSet/>
      <dgm:spPr/>
      <dgm:t>
        <a:bodyPr/>
        <a:lstStyle/>
        <a:p>
          <a:endParaRPr lang="en-US"/>
        </a:p>
      </dgm:t>
    </dgm:pt>
    <dgm:pt modelId="{11DB773C-C1E7-4250-8826-6C827E451D05}" type="sibTrans" cxnId="{78799555-4DED-40CF-B303-45B15F86D991}">
      <dgm:prSet/>
      <dgm:spPr/>
      <dgm:t>
        <a:bodyPr/>
        <a:lstStyle/>
        <a:p>
          <a:endParaRPr lang="en-US"/>
        </a:p>
      </dgm:t>
    </dgm:pt>
    <dgm:pt modelId="{0490CFBB-AE01-44D8-8034-F4A1640E62F0}">
      <dgm:prSet/>
      <dgm:spPr/>
      <dgm:t>
        <a:bodyPr/>
        <a:lstStyle/>
        <a:p>
          <a:r>
            <a:rPr lang="en-US"/>
            <a:t>US Census Bureau: Population by geography</a:t>
          </a:r>
        </a:p>
      </dgm:t>
    </dgm:pt>
    <dgm:pt modelId="{95B899B7-3865-459B-A21D-94083DDD8C6E}" type="parTrans" cxnId="{556912A4-BCF8-4BFF-9370-292A5E9F1DFB}">
      <dgm:prSet/>
      <dgm:spPr/>
      <dgm:t>
        <a:bodyPr/>
        <a:lstStyle/>
        <a:p>
          <a:endParaRPr lang="en-US"/>
        </a:p>
      </dgm:t>
    </dgm:pt>
    <dgm:pt modelId="{CD941DFC-8A19-4B82-B8E6-0697E7FD5170}" type="sibTrans" cxnId="{556912A4-BCF8-4BFF-9370-292A5E9F1DFB}">
      <dgm:prSet/>
      <dgm:spPr/>
      <dgm:t>
        <a:bodyPr/>
        <a:lstStyle/>
        <a:p>
          <a:endParaRPr lang="en-US"/>
        </a:p>
      </dgm:t>
    </dgm:pt>
    <dgm:pt modelId="{992AD872-2AA7-4150-A931-DF3A9D3A7C4F}">
      <dgm:prSet custT="1"/>
      <dgm:spPr/>
      <dgm:t>
        <a:bodyPr/>
        <a:lstStyle/>
        <a:p>
          <a:r>
            <a:rPr lang="en-US" sz="1100" dirty="0"/>
            <a:t>Data Integration </a:t>
          </a:r>
        </a:p>
      </dgm:t>
    </dgm:pt>
    <dgm:pt modelId="{7B7F0775-D2DE-4A9C-9F96-4CFAF121E6A1}" type="parTrans" cxnId="{36B3F9C3-E4D1-417F-A04A-9F2ED9E0FC1D}">
      <dgm:prSet/>
      <dgm:spPr/>
      <dgm:t>
        <a:bodyPr/>
        <a:lstStyle/>
        <a:p>
          <a:endParaRPr lang="en-US"/>
        </a:p>
      </dgm:t>
    </dgm:pt>
    <dgm:pt modelId="{5D640AEA-8C91-46B9-B55D-19303F4A1B95}" type="sibTrans" cxnId="{36B3F9C3-E4D1-417F-A04A-9F2ED9E0FC1D}">
      <dgm:prSet/>
      <dgm:spPr/>
      <dgm:t>
        <a:bodyPr/>
        <a:lstStyle/>
        <a:p>
          <a:endParaRPr lang="en-US"/>
        </a:p>
      </dgm:t>
    </dgm:pt>
    <dgm:pt modelId="{0BA4B6D9-A5DA-4C90-AE96-62FFBB16DBD9}">
      <dgm:prSet custT="1"/>
      <dgm:spPr/>
      <dgm:t>
        <a:bodyPr/>
        <a:lstStyle/>
        <a:p>
          <a:r>
            <a:rPr lang="en-US" sz="1100" dirty="0"/>
            <a:t>Data Transformation </a:t>
          </a:r>
        </a:p>
      </dgm:t>
    </dgm:pt>
    <dgm:pt modelId="{55CC0A9D-1898-405F-96C2-697CC53C1DC1}" type="parTrans" cxnId="{CA215660-47CC-4483-939D-5B7ECDFAC31E}">
      <dgm:prSet/>
      <dgm:spPr/>
      <dgm:t>
        <a:bodyPr/>
        <a:lstStyle/>
        <a:p>
          <a:endParaRPr lang="en-US"/>
        </a:p>
      </dgm:t>
    </dgm:pt>
    <dgm:pt modelId="{EA345E68-0099-4DC0-94FB-BF7A4987B05B}" type="sibTrans" cxnId="{CA215660-47CC-4483-939D-5B7ECDFAC31E}">
      <dgm:prSet/>
      <dgm:spPr/>
      <dgm:t>
        <a:bodyPr/>
        <a:lstStyle/>
        <a:p>
          <a:endParaRPr lang="en-US"/>
        </a:p>
      </dgm:t>
    </dgm:pt>
    <dgm:pt modelId="{CBA2EFFF-5778-4096-A53D-D53E5BF77B87}">
      <dgm:prSet custT="1"/>
      <dgm:spPr/>
      <dgm:t>
        <a:bodyPr/>
        <a:lstStyle/>
        <a:p>
          <a:r>
            <a:rPr lang="en-US" sz="1100" dirty="0"/>
            <a:t>Hypothesis Testing </a:t>
          </a:r>
        </a:p>
      </dgm:t>
    </dgm:pt>
    <dgm:pt modelId="{BFEDACC3-68E3-4FD1-861F-5475E090C094}" type="parTrans" cxnId="{B0D332CF-5344-4C9C-AD9D-7821BA12694D}">
      <dgm:prSet/>
      <dgm:spPr/>
      <dgm:t>
        <a:bodyPr/>
        <a:lstStyle/>
        <a:p>
          <a:endParaRPr lang="en-US"/>
        </a:p>
      </dgm:t>
    </dgm:pt>
    <dgm:pt modelId="{F4C49422-0402-47A0-B287-C4F5CDAC92ED}" type="sibTrans" cxnId="{B0D332CF-5344-4C9C-AD9D-7821BA12694D}">
      <dgm:prSet/>
      <dgm:spPr/>
      <dgm:t>
        <a:bodyPr/>
        <a:lstStyle/>
        <a:p>
          <a:endParaRPr lang="en-US"/>
        </a:p>
      </dgm:t>
    </dgm:pt>
    <dgm:pt modelId="{406F1D1C-E0BF-4694-8E6F-546522064199}">
      <dgm:prSet custT="1"/>
      <dgm:spPr/>
      <dgm:t>
        <a:bodyPr/>
        <a:lstStyle/>
        <a:p>
          <a:r>
            <a:rPr lang="en-US" sz="1100" dirty="0"/>
            <a:t>Forecasting </a:t>
          </a:r>
        </a:p>
      </dgm:t>
    </dgm:pt>
    <dgm:pt modelId="{DAEEE6D8-E666-45CA-BEE7-4A85E9BBB03E}" type="parTrans" cxnId="{C0022B57-0832-4190-BE7C-989B0BA41B37}">
      <dgm:prSet/>
      <dgm:spPr/>
      <dgm:t>
        <a:bodyPr/>
        <a:lstStyle/>
        <a:p>
          <a:endParaRPr lang="en-US"/>
        </a:p>
      </dgm:t>
    </dgm:pt>
    <dgm:pt modelId="{C978E16D-B918-4B62-935A-482F9C188323}" type="sibTrans" cxnId="{C0022B57-0832-4190-BE7C-989B0BA41B37}">
      <dgm:prSet/>
      <dgm:spPr/>
      <dgm:t>
        <a:bodyPr/>
        <a:lstStyle/>
        <a:p>
          <a:endParaRPr lang="en-US"/>
        </a:p>
      </dgm:t>
    </dgm:pt>
    <dgm:pt modelId="{E034758A-233C-4CC5-9947-9B0EF9F7E2A2}">
      <dgm:prSet custT="1"/>
      <dgm:spPr/>
      <dgm:t>
        <a:bodyPr/>
        <a:lstStyle/>
        <a:p>
          <a:r>
            <a:rPr lang="en-US" sz="1100" dirty="0"/>
            <a:t>Tableau Storyboards</a:t>
          </a:r>
        </a:p>
      </dgm:t>
    </dgm:pt>
    <dgm:pt modelId="{8F931764-4A60-45CF-A737-E8EB5099790D}" type="parTrans" cxnId="{4D344936-28F5-458D-8844-00FE4266B798}">
      <dgm:prSet/>
      <dgm:spPr/>
      <dgm:t>
        <a:bodyPr/>
        <a:lstStyle/>
        <a:p>
          <a:endParaRPr lang="en-US"/>
        </a:p>
      </dgm:t>
    </dgm:pt>
    <dgm:pt modelId="{12F184E7-5BBA-4318-A82F-91B50398796B}" type="sibTrans" cxnId="{4D344936-28F5-458D-8844-00FE4266B798}">
      <dgm:prSet/>
      <dgm:spPr/>
      <dgm:t>
        <a:bodyPr/>
        <a:lstStyle/>
        <a:p>
          <a:endParaRPr lang="en-US"/>
        </a:p>
      </dgm:t>
    </dgm:pt>
    <dgm:pt modelId="{3910C008-7CC6-44EA-A8FB-10E5FFDC10D1}" type="pres">
      <dgm:prSet presAssocID="{CD8A2137-298B-42EA-84D4-28DD34CBC765}" presName="root" presStyleCnt="0">
        <dgm:presLayoutVars>
          <dgm:dir/>
          <dgm:resizeHandles val="exact"/>
        </dgm:presLayoutVars>
      </dgm:prSet>
      <dgm:spPr/>
    </dgm:pt>
    <dgm:pt modelId="{143A8100-DD83-4B21-AD18-533E8C865024}" type="pres">
      <dgm:prSet presAssocID="{6A71F85D-7C13-4DC9-9F0B-0F00BF798C8E}" presName="compNode" presStyleCnt="0"/>
      <dgm:spPr/>
    </dgm:pt>
    <dgm:pt modelId="{08FF7595-9CF3-4C6B-8F84-2CF9447C1D10}" type="pres">
      <dgm:prSet presAssocID="{6A71F85D-7C13-4DC9-9F0B-0F00BF798C8E}" presName="bgRect" presStyleLbl="bgShp" presStyleIdx="0" presStyleCnt="3" custLinFactNeighborX="59" custLinFactNeighborY="-214"/>
      <dgm:spPr/>
    </dgm:pt>
    <dgm:pt modelId="{E08D7570-F9C2-4C51-B633-DAAB9F69E9CD}" type="pres">
      <dgm:prSet presAssocID="{6A71F85D-7C13-4DC9-9F0B-0F00BF798C8E}" presName="iconRect" presStyleLbl="node1" presStyleIdx="0"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C491601D-47CC-4DFA-83CB-44304B71D355}" type="pres">
      <dgm:prSet presAssocID="{6A71F85D-7C13-4DC9-9F0B-0F00BF798C8E}" presName="spaceRect" presStyleCnt="0"/>
      <dgm:spPr/>
    </dgm:pt>
    <dgm:pt modelId="{855081B2-5266-4EC8-B302-3955B6AEEF84}" type="pres">
      <dgm:prSet presAssocID="{6A71F85D-7C13-4DC9-9F0B-0F00BF798C8E}" presName="parTx" presStyleLbl="revTx" presStyleIdx="0" presStyleCnt="6">
        <dgm:presLayoutVars>
          <dgm:chMax val="0"/>
          <dgm:chPref val="0"/>
        </dgm:presLayoutVars>
      </dgm:prSet>
      <dgm:spPr/>
    </dgm:pt>
    <dgm:pt modelId="{D6D3C3D8-2D1A-4F77-A382-52E951BCA779}" type="pres">
      <dgm:prSet presAssocID="{6A71F85D-7C13-4DC9-9F0B-0F00BF798C8E}" presName="desTx" presStyleLbl="revTx" presStyleIdx="1" presStyleCnt="6">
        <dgm:presLayoutVars/>
      </dgm:prSet>
      <dgm:spPr/>
    </dgm:pt>
    <dgm:pt modelId="{D572F036-4141-4C7B-B48D-F03409EC3D4E}" type="pres">
      <dgm:prSet presAssocID="{7ED45C90-AB46-42B4-8A2E-ADC6CB3C716C}" presName="sibTrans" presStyleCnt="0"/>
      <dgm:spPr/>
    </dgm:pt>
    <dgm:pt modelId="{46ACD380-A9DE-49EC-93A7-3FDBA3CC4703}" type="pres">
      <dgm:prSet presAssocID="{49D8867E-D850-4DD0-8FFE-4DA8A2605F2C}" presName="compNode" presStyleCnt="0"/>
      <dgm:spPr/>
    </dgm:pt>
    <dgm:pt modelId="{8D75E73A-9A6C-4DF6-B57F-E5AD21A753AE}" type="pres">
      <dgm:prSet presAssocID="{49D8867E-D850-4DD0-8FFE-4DA8A2605F2C}" presName="bgRect" presStyleLbl="bgShp" presStyleIdx="1" presStyleCnt="3"/>
      <dgm:spPr/>
    </dgm:pt>
    <dgm:pt modelId="{9A7914DF-FFE7-41DA-B327-50552DEEAC55}" type="pres">
      <dgm:prSet presAssocID="{49D8867E-D850-4DD0-8FFE-4DA8A2605F2C}" presName="iconRect" presStyleLbl="node1" presStyleIdx="1"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ools"/>
        </a:ext>
      </dgm:extLst>
    </dgm:pt>
    <dgm:pt modelId="{120CEEAB-4DA8-4A4F-93C8-454F37EFF566}" type="pres">
      <dgm:prSet presAssocID="{49D8867E-D850-4DD0-8FFE-4DA8A2605F2C}" presName="spaceRect" presStyleCnt="0"/>
      <dgm:spPr/>
    </dgm:pt>
    <dgm:pt modelId="{97AE9F02-3A6F-4CEF-AF23-9F33D1F17CD4}" type="pres">
      <dgm:prSet presAssocID="{49D8867E-D850-4DD0-8FFE-4DA8A2605F2C}" presName="parTx" presStyleLbl="revTx" presStyleIdx="2" presStyleCnt="6">
        <dgm:presLayoutVars>
          <dgm:chMax val="0"/>
          <dgm:chPref val="0"/>
        </dgm:presLayoutVars>
      </dgm:prSet>
      <dgm:spPr/>
    </dgm:pt>
    <dgm:pt modelId="{86BD877E-11EA-4CA6-B6B1-C74AF1FA9B11}" type="pres">
      <dgm:prSet presAssocID="{49D8867E-D850-4DD0-8FFE-4DA8A2605F2C}" presName="desTx" presStyleLbl="revTx" presStyleIdx="3" presStyleCnt="6">
        <dgm:presLayoutVars/>
      </dgm:prSet>
      <dgm:spPr/>
    </dgm:pt>
    <dgm:pt modelId="{378F3A6F-FCEF-44CA-9B1D-D48F61BE5EC6}" type="pres">
      <dgm:prSet presAssocID="{E46CE2F2-EF57-465F-BA99-DAD03D005900}" presName="sibTrans" presStyleCnt="0"/>
      <dgm:spPr/>
    </dgm:pt>
    <dgm:pt modelId="{3111D171-4120-427C-AE27-406062F9DCFE}" type="pres">
      <dgm:prSet presAssocID="{4A7BAAF7-EADC-4948-994B-BAB1BFE00DBF}" presName="compNode" presStyleCnt="0"/>
      <dgm:spPr/>
    </dgm:pt>
    <dgm:pt modelId="{077E0A96-6614-4919-87CE-B2706D637D07}" type="pres">
      <dgm:prSet presAssocID="{4A7BAAF7-EADC-4948-994B-BAB1BFE00DBF}" presName="bgRect" presStyleLbl="bgShp" presStyleIdx="2" presStyleCnt="3"/>
      <dgm:spPr/>
    </dgm:pt>
    <dgm:pt modelId="{DF5E3468-50A8-47F2-A451-B7230071BCD1}" type="pres">
      <dgm:prSet presAssocID="{4A7BAAF7-EADC-4948-994B-BAB1BFE00DBF}"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ocument"/>
        </a:ext>
      </dgm:extLst>
    </dgm:pt>
    <dgm:pt modelId="{101CF897-3F83-4882-B9D1-5F70C89F364A}" type="pres">
      <dgm:prSet presAssocID="{4A7BAAF7-EADC-4948-994B-BAB1BFE00DBF}" presName="spaceRect" presStyleCnt="0"/>
      <dgm:spPr/>
    </dgm:pt>
    <dgm:pt modelId="{072731F2-A920-40B6-A5B4-28A029394E26}" type="pres">
      <dgm:prSet presAssocID="{4A7BAAF7-EADC-4948-994B-BAB1BFE00DBF}" presName="parTx" presStyleLbl="revTx" presStyleIdx="4" presStyleCnt="6">
        <dgm:presLayoutVars>
          <dgm:chMax val="0"/>
          <dgm:chPref val="0"/>
        </dgm:presLayoutVars>
      </dgm:prSet>
      <dgm:spPr/>
    </dgm:pt>
    <dgm:pt modelId="{7ACA579F-1F19-4FD3-943E-C61BC2BFD599}" type="pres">
      <dgm:prSet presAssocID="{4A7BAAF7-EADC-4948-994B-BAB1BFE00DBF}" presName="desTx" presStyleLbl="revTx" presStyleIdx="5" presStyleCnt="6" custLinFactNeighborX="-191" custLinFactNeighborY="25778">
        <dgm:presLayoutVars/>
      </dgm:prSet>
      <dgm:spPr/>
    </dgm:pt>
  </dgm:ptLst>
  <dgm:cxnLst>
    <dgm:cxn modelId="{47C32605-ABDF-4F8A-8B72-20ED7603DA72}" type="presOf" srcId="{0BA4B6D9-A5DA-4C90-AE96-62FFBB16DBD9}" destId="{7ACA579F-1F19-4FD3-943E-C61BC2BFD599}" srcOrd="0" destOrd="2" presId="urn:microsoft.com/office/officeart/2018/2/layout/IconVerticalSolidList"/>
    <dgm:cxn modelId="{AB22052D-65CA-4537-8BF2-C48894A5ABC8}" srcId="{CD8A2137-298B-42EA-84D4-28DD34CBC765}" destId="{6A71F85D-7C13-4DC9-9F0B-0F00BF798C8E}" srcOrd="0" destOrd="0" parTransId="{E901FF39-8443-4FF7-9C4E-88291EE9F8CE}" sibTransId="{7ED45C90-AB46-42B4-8A2E-ADC6CB3C716C}"/>
    <dgm:cxn modelId="{6BA8812E-D9A4-4372-9125-EDE823402AC0}" type="presOf" srcId="{4A7BAAF7-EADC-4948-994B-BAB1BFE00DBF}" destId="{072731F2-A920-40B6-A5B4-28A029394E26}" srcOrd="0" destOrd="0" presId="urn:microsoft.com/office/officeart/2018/2/layout/IconVerticalSolidList"/>
    <dgm:cxn modelId="{4D344936-28F5-458D-8844-00FE4266B798}" srcId="{4A7BAAF7-EADC-4948-994B-BAB1BFE00DBF}" destId="{E034758A-233C-4CC5-9947-9B0EF9F7E2A2}" srcOrd="5" destOrd="0" parTransId="{8F931764-4A60-45CF-A737-E8EB5099790D}" sibTransId="{12F184E7-5BBA-4318-A82F-91B50398796B}"/>
    <dgm:cxn modelId="{CA215660-47CC-4483-939D-5B7ECDFAC31E}" srcId="{4A7BAAF7-EADC-4948-994B-BAB1BFE00DBF}" destId="{0BA4B6D9-A5DA-4C90-AE96-62FFBB16DBD9}" srcOrd="2" destOrd="0" parTransId="{55CC0A9D-1898-405F-96C2-697CC53C1DC1}" sibTransId="{EA345E68-0099-4DC0-94FB-BF7A4987B05B}"/>
    <dgm:cxn modelId="{4E2D1044-6428-425E-88C9-1911AE6AB79D}" type="presOf" srcId="{6A71F85D-7C13-4DC9-9F0B-0F00BF798C8E}" destId="{855081B2-5266-4EC8-B302-3955B6AEEF84}" srcOrd="0" destOrd="0" presId="urn:microsoft.com/office/officeart/2018/2/layout/IconVerticalSolidList"/>
    <dgm:cxn modelId="{21BEF24A-7A89-4EEF-91F4-568661288646}" srcId="{49D8867E-D850-4DD0-8FFE-4DA8A2605F2C}" destId="{5EFE5C42-B42D-47E9-819E-327E2EAAAEFF}" srcOrd="1" destOrd="0" parTransId="{A5D75EA5-3E6C-4381-A28F-42E06F3866C2}" sibTransId="{AFFA07BE-F15A-48A6-957E-4543BB4B8DBA}"/>
    <dgm:cxn modelId="{60CD026F-AE03-4CAD-BB63-1710680533FE}" srcId="{CD8A2137-298B-42EA-84D4-28DD34CBC765}" destId="{49D8867E-D850-4DD0-8FFE-4DA8A2605F2C}" srcOrd="1" destOrd="0" parTransId="{0620FDF2-ED76-4D3D-A70E-15523DBDFE6E}" sibTransId="{E46CE2F2-EF57-465F-BA99-DAD03D005900}"/>
    <dgm:cxn modelId="{6E2CD84F-0D93-4DBE-9E3E-EB23120849CF}" type="presOf" srcId="{30F155A0-B011-4351-BC1F-8909DA25960A}" destId="{D6D3C3D8-2D1A-4F77-A382-52E951BCA779}" srcOrd="0" destOrd="1" presId="urn:microsoft.com/office/officeart/2018/2/layout/IconVerticalSolidList"/>
    <dgm:cxn modelId="{78799555-4DED-40CF-B303-45B15F86D991}" srcId="{6A71F85D-7C13-4DC9-9F0B-0F00BF798C8E}" destId="{30F155A0-B011-4351-BC1F-8909DA25960A}" srcOrd="1" destOrd="0" parTransId="{FE25654D-E067-426E-ACCC-A1FC701E8079}" sibTransId="{11DB773C-C1E7-4250-8826-6C827E451D05}"/>
    <dgm:cxn modelId="{C0022B57-0832-4190-BE7C-989B0BA41B37}" srcId="{4A7BAAF7-EADC-4948-994B-BAB1BFE00DBF}" destId="{406F1D1C-E0BF-4694-8E6F-546522064199}" srcOrd="4" destOrd="0" parTransId="{DAEEE6D8-E666-45CA-BEE7-4A85E9BBB03E}" sibTransId="{C978E16D-B918-4B62-935A-482F9C188323}"/>
    <dgm:cxn modelId="{3E74BC79-9274-40CC-A8CC-AF7909AFBE5B}" type="presOf" srcId="{992AD872-2AA7-4150-A931-DF3A9D3A7C4F}" destId="{7ACA579F-1F19-4FD3-943E-C61BC2BFD599}" srcOrd="0" destOrd="1" presId="urn:microsoft.com/office/officeart/2018/2/layout/IconVerticalSolidList"/>
    <dgm:cxn modelId="{52408180-A8EF-4CAA-A814-A1B2A13F7D4E}" type="presOf" srcId="{49D8867E-D850-4DD0-8FFE-4DA8A2605F2C}" destId="{97AE9F02-3A6F-4CEF-AF23-9F33D1F17CD4}" srcOrd="0" destOrd="0" presId="urn:microsoft.com/office/officeart/2018/2/layout/IconVerticalSolidList"/>
    <dgm:cxn modelId="{9BC91181-FF90-43EA-BF05-CA0DD29DF6A2}" type="presOf" srcId="{5EFE5C42-B42D-47E9-819E-327E2EAAAEFF}" destId="{86BD877E-11EA-4CA6-B6B1-C74AF1FA9B11}" srcOrd="0" destOrd="1" presId="urn:microsoft.com/office/officeart/2018/2/layout/IconVerticalSolidList"/>
    <dgm:cxn modelId="{270FCF85-E5CA-4194-B5F2-73AB0B9314A6}" type="presOf" srcId="{CBA2EFFF-5778-4096-A53D-D53E5BF77B87}" destId="{7ACA579F-1F19-4FD3-943E-C61BC2BFD599}" srcOrd="0" destOrd="3" presId="urn:microsoft.com/office/officeart/2018/2/layout/IconVerticalSolidList"/>
    <dgm:cxn modelId="{73919788-FF8F-4A28-B90B-9443FCB09A2E}" type="presOf" srcId="{15B65684-F078-4EC8-8533-7499CA9482C3}" destId="{D6D3C3D8-2D1A-4F77-A382-52E951BCA779}" srcOrd="0" destOrd="0" presId="urn:microsoft.com/office/officeart/2018/2/layout/IconVerticalSolidList"/>
    <dgm:cxn modelId="{EB96B489-752B-4EE7-AB9D-5D448BD6121D}" type="presOf" srcId="{406F1D1C-E0BF-4694-8E6F-546522064199}" destId="{7ACA579F-1F19-4FD3-943E-C61BC2BFD599}" srcOrd="0" destOrd="4" presId="urn:microsoft.com/office/officeart/2018/2/layout/IconVerticalSolidList"/>
    <dgm:cxn modelId="{3CC56791-4522-427D-ACE2-BD3E01F446F2}" type="presOf" srcId="{CD8A2137-298B-42EA-84D4-28DD34CBC765}" destId="{3910C008-7CC6-44EA-A8FB-10E5FFDC10D1}" srcOrd="0" destOrd="0" presId="urn:microsoft.com/office/officeart/2018/2/layout/IconVerticalSolidList"/>
    <dgm:cxn modelId="{556912A4-BCF8-4BFF-9370-292A5E9F1DFB}" srcId="{6A71F85D-7C13-4DC9-9F0B-0F00BF798C8E}" destId="{0490CFBB-AE01-44D8-8034-F4A1640E62F0}" srcOrd="2" destOrd="0" parTransId="{95B899B7-3865-459B-A21D-94083DDD8C6E}" sibTransId="{CD941DFC-8A19-4B82-B8E6-0697E7FD5170}"/>
    <dgm:cxn modelId="{7B1AFAA5-8A81-4D16-93EC-7D1D3C078182}" srcId="{4A7BAAF7-EADC-4948-994B-BAB1BFE00DBF}" destId="{94C1D914-D681-4821-9071-415CDCEF69B7}" srcOrd="0" destOrd="0" parTransId="{8593BCD7-E44D-47E0-B466-A9F60A520592}" sibTransId="{A2EF7FA8-F3F1-4712-BB90-AD3A0026709C}"/>
    <dgm:cxn modelId="{238D2EAB-0E32-4574-B380-CA3C3C73473A}" type="presOf" srcId="{0490CFBB-AE01-44D8-8034-F4A1640E62F0}" destId="{D6D3C3D8-2D1A-4F77-A382-52E951BCA779}" srcOrd="0" destOrd="2" presId="urn:microsoft.com/office/officeart/2018/2/layout/IconVerticalSolidList"/>
    <dgm:cxn modelId="{9AEE85B7-53FE-42EB-842C-976BFF61CBB6}" srcId="{49D8867E-D850-4DD0-8FFE-4DA8A2605F2C}" destId="{B278CFE8-2FAE-4FD5-9FD8-C79198395F48}" srcOrd="0" destOrd="0" parTransId="{EBB6B2BA-E09E-4C29-98A6-81AC5EF9CC02}" sibTransId="{B6589ACB-D53E-4DEB-8FB8-E14850B818ED}"/>
    <dgm:cxn modelId="{0A69BDB7-E477-4BD6-B03C-E4846B500047}" srcId="{CD8A2137-298B-42EA-84D4-28DD34CBC765}" destId="{4A7BAAF7-EADC-4948-994B-BAB1BFE00DBF}" srcOrd="2" destOrd="0" parTransId="{8C30A913-4AA5-4E26-BFCC-70B313859834}" sibTransId="{749F35D7-5F0B-44F7-A6C3-C7DDEED2EC7E}"/>
    <dgm:cxn modelId="{5451DCBB-B94F-4DAC-A0B0-2BACDBE98485}" srcId="{6A71F85D-7C13-4DC9-9F0B-0F00BF798C8E}" destId="{15B65684-F078-4EC8-8533-7499CA9482C3}" srcOrd="0" destOrd="0" parTransId="{AF7F57F3-14C6-44DD-B9C3-5BAE82325DAC}" sibTransId="{2CD7FBA2-7D96-4E3D-A4D0-BE8F3E3AD664}"/>
    <dgm:cxn modelId="{36B3F9C3-E4D1-417F-A04A-9F2ED9E0FC1D}" srcId="{4A7BAAF7-EADC-4948-994B-BAB1BFE00DBF}" destId="{992AD872-2AA7-4150-A931-DF3A9D3A7C4F}" srcOrd="1" destOrd="0" parTransId="{7B7F0775-D2DE-4A9C-9F96-4CFAF121E6A1}" sibTransId="{5D640AEA-8C91-46B9-B55D-19303F4A1B95}"/>
    <dgm:cxn modelId="{183F71C9-A836-47B3-AC5D-22B67E518823}" type="presOf" srcId="{E034758A-233C-4CC5-9947-9B0EF9F7E2A2}" destId="{7ACA579F-1F19-4FD3-943E-C61BC2BFD599}" srcOrd="0" destOrd="5" presId="urn:microsoft.com/office/officeart/2018/2/layout/IconVerticalSolidList"/>
    <dgm:cxn modelId="{B0D332CF-5344-4C9C-AD9D-7821BA12694D}" srcId="{4A7BAAF7-EADC-4948-994B-BAB1BFE00DBF}" destId="{CBA2EFFF-5778-4096-A53D-D53E5BF77B87}" srcOrd="3" destOrd="0" parTransId="{BFEDACC3-68E3-4FD1-861F-5475E090C094}" sibTransId="{F4C49422-0402-47A0-B287-C4F5CDAC92ED}"/>
    <dgm:cxn modelId="{025786F6-177C-47FB-BDE6-5ED16738966F}" type="presOf" srcId="{B278CFE8-2FAE-4FD5-9FD8-C79198395F48}" destId="{86BD877E-11EA-4CA6-B6B1-C74AF1FA9B11}" srcOrd="0" destOrd="0" presId="urn:microsoft.com/office/officeart/2018/2/layout/IconVerticalSolidList"/>
    <dgm:cxn modelId="{1F1606FF-AC9E-4EDD-9383-87D0C7003011}" type="presOf" srcId="{94C1D914-D681-4821-9071-415CDCEF69B7}" destId="{7ACA579F-1F19-4FD3-943E-C61BC2BFD599}" srcOrd="0" destOrd="0" presId="urn:microsoft.com/office/officeart/2018/2/layout/IconVerticalSolidList"/>
    <dgm:cxn modelId="{25F573FA-E9E5-4AAF-953A-A14AB093764A}" type="presParOf" srcId="{3910C008-7CC6-44EA-A8FB-10E5FFDC10D1}" destId="{143A8100-DD83-4B21-AD18-533E8C865024}" srcOrd="0" destOrd="0" presId="urn:microsoft.com/office/officeart/2018/2/layout/IconVerticalSolidList"/>
    <dgm:cxn modelId="{13DD234E-985A-43C6-85DC-EDAB67FC5F3C}" type="presParOf" srcId="{143A8100-DD83-4B21-AD18-533E8C865024}" destId="{08FF7595-9CF3-4C6B-8F84-2CF9447C1D10}" srcOrd="0" destOrd="0" presId="urn:microsoft.com/office/officeart/2018/2/layout/IconVerticalSolidList"/>
    <dgm:cxn modelId="{ECB2F394-92EF-443C-A678-9B775CAD52AD}" type="presParOf" srcId="{143A8100-DD83-4B21-AD18-533E8C865024}" destId="{E08D7570-F9C2-4C51-B633-DAAB9F69E9CD}" srcOrd="1" destOrd="0" presId="urn:microsoft.com/office/officeart/2018/2/layout/IconVerticalSolidList"/>
    <dgm:cxn modelId="{6477FD68-E52F-4C07-80FE-CACA087CE107}" type="presParOf" srcId="{143A8100-DD83-4B21-AD18-533E8C865024}" destId="{C491601D-47CC-4DFA-83CB-44304B71D355}" srcOrd="2" destOrd="0" presId="urn:microsoft.com/office/officeart/2018/2/layout/IconVerticalSolidList"/>
    <dgm:cxn modelId="{87E112DD-A300-4829-9CB4-914F0D9D6B48}" type="presParOf" srcId="{143A8100-DD83-4B21-AD18-533E8C865024}" destId="{855081B2-5266-4EC8-B302-3955B6AEEF84}" srcOrd="3" destOrd="0" presId="urn:microsoft.com/office/officeart/2018/2/layout/IconVerticalSolidList"/>
    <dgm:cxn modelId="{91CBA4A2-10AB-4932-95C7-440DA5F630F7}" type="presParOf" srcId="{143A8100-DD83-4B21-AD18-533E8C865024}" destId="{D6D3C3D8-2D1A-4F77-A382-52E951BCA779}" srcOrd="4" destOrd="0" presId="urn:microsoft.com/office/officeart/2018/2/layout/IconVerticalSolidList"/>
    <dgm:cxn modelId="{E2CF5C51-B982-4B00-BE3D-C983E20AE340}" type="presParOf" srcId="{3910C008-7CC6-44EA-A8FB-10E5FFDC10D1}" destId="{D572F036-4141-4C7B-B48D-F03409EC3D4E}" srcOrd="1" destOrd="0" presId="urn:microsoft.com/office/officeart/2018/2/layout/IconVerticalSolidList"/>
    <dgm:cxn modelId="{FAB0ABA7-B6FD-422F-BA83-EEC035E08262}" type="presParOf" srcId="{3910C008-7CC6-44EA-A8FB-10E5FFDC10D1}" destId="{46ACD380-A9DE-49EC-93A7-3FDBA3CC4703}" srcOrd="2" destOrd="0" presId="urn:microsoft.com/office/officeart/2018/2/layout/IconVerticalSolidList"/>
    <dgm:cxn modelId="{335917A3-8834-41C0-B71B-A35E47433C9D}" type="presParOf" srcId="{46ACD380-A9DE-49EC-93A7-3FDBA3CC4703}" destId="{8D75E73A-9A6C-4DF6-B57F-E5AD21A753AE}" srcOrd="0" destOrd="0" presId="urn:microsoft.com/office/officeart/2018/2/layout/IconVerticalSolidList"/>
    <dgm:cxn modelId="{5789A121-C8BF-49BC-A08E-96D699EF0EAE}" type="presParOf" srcId="{46ACD380-A9DE-49EC-93A7-3FDBA3CC4703}" destId="{9A7914DF-FFE7-41DA-B327-50552DEEAC55}" srcOrd="1" destOrd="0" presId="urn:microsoft.com/office/officeart/2018/2/layout/IconVerticalSolidList"/>
    <dgm:cxn modelId="{4E9D8CC8-2975-4D8F-B8A9-8CF7F0D0677A}" type="presParOf" srcId="{46ACD380-A9DE-49EC-93A7-3FDBA3CC4703}" destId="{120CEEAB-4DA8-4A4F-93C8-454F37EFF566}" srcOrd="2" destOrd="0" presId="urn:microsoft.com/office/officeart/2018/2/layout/IconVerticalSolidList"/>
    <dgm:cxn modelId="{35F2FE68-A05E-4DF5-B637-8DF0BD924CE0}" type="presParOf" srcId="{46ACD380-A9DE-49EC-93A7-3FDBA3CC4703}" destId="{97AE9F02-3A6F-4CEF-AF23-9F33D1F17CD4}" srcOrd="3" destOrd="0" presId="urn:microsoft.com/office/officeart/2018/2/layout/IconVerticalSolidList"/>
    <dgm:cxn modelId="{0632BCF9-7647-4AE3-B6DB-B17F9030DA12}" type="presParOf" srcId="{46ACD380-A9DE-49EC-93A7-3FDBA3CC4703}" destId="{86BD877E-11EA-4CA6-B6B1-C74AF1FA9B11}" srcOrd="4" destOrd="0" presId="urn:microsoft.com/office/officeart/2018/2/layout/IconVerticalSolidList"/>
    <dgm:cxn modelId="{879858EB-54EC-4CAE-993A-B81A9435D170}" type="presParOf" srcId="{3910C008-7CC6-44EA-A8FB-10E5FFDC10D1}" destId="{378F3A6F-FCEF-44CA-9B1D-D48F61BE5EC6}" srcOrd="3" destOrd="0" presId="urn:microsoft.com/office/officeart/2018/2/layout/IconVerticalSolidList"/>
    <dgm:cxn modelId="{BA53643D-ACB3-46CB-8DDE-4913C2D00CD4}" type="presParOf" srcId="{3910C008-7CC6-44EA-A8FB-10E5FFDC10D1}" destId="{3111D171-4120-427C-AE27-406062F9DCFE}" srcOrd="4" destOrd="0" presId="urn:microsoft.com/office/officeart/2018/2/layout/IconVerticalSolidList"/>
    <dgm:cxn modelId="{A2ADAF98-7D84-4F61-9B65-B8C2EF136189}" type="presParOf" srcId="{3111D171-4120-427C-AE27-406062F9DCFE}" destId="{077E0A96-6614-4919-87CE-B2706D637D07}" srcOrd="0" destOrd="0" presId="urn:microsoft.com/office/officeart/2018/2/layout/IconVerticalSolidList"/>
    <dgm:cxn modelId="{F9F08390-15DA-4C25-960F-04B7E8E61682}" type="presParOf" srcId="{3111D171-4120-427C-AE27-406062F9DCFE}" destId="{DF5E3468-50A8-47F2-A451-B7230071BCD1}" srcOrd="1" destOrd="0" presId="urn:microsoft.com/office/officeart/2018/2/layout/IconVerticalSolidList"/>
    <dgm:cxn modelId="{6CF6171B-61EC-4FD5-B134-2996279BC9F0}" type="presParOf" srcId="{3111D171-4120-427C-AE27-406062F9DCFE}" destId="{101CF897-3F83-4882-B9D1-5F70C89F364A}" srcOrd="2" destOrd="0" presId="urn:microsoft.com/office/officeart/2018/2/layout/IconVerticalSolidList"/>
    <dgm:cxn modelId="{EB851132-5299-47F6-9A9B-A31C43F16180}" type="presParOf" srcId="{3111D171-4120-427C-AE27-406062F9DCFE}" destId="{072731F2-A920-40B6-A5B4-28A029394E26}" srcOrd="3" destOrd="0" presId="urn:microsoft.com/office/officeart/2018/2/layout/IconVerticalSolidList"/>
    <dgm:cxn modelId="{6CAB8DF5-6B83-4E92-93D0-7F36B65567D8}" type="presParOf" srcId="{3111D171-4120-427C-AE27-406062F9DCFE}" destId="{7ACA579F-1F19-4FD3-943E-C61BC2BFD599}"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D8A2137-298B-42EA-84D4-28DD34CBC765}"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6A71F85D-7C13-4DC9-9F0B-0F00BF798C8E}">
      <dgm:prSet/>
      <dgm:spPr/>
      <dgm:t>
        <a:bodyPr/>
        <a:lstStyle/>
        <a:p>
          <a:pPr>
            <a:lnSpc>
              <a:spcPct val="100000"/>
            </a:lnSpc>
          </a:pPr>
          <a:r>
            <a:rPr lang="en-US" b="0" i="0"/>
            <a:t>Dataset: </a:t>
          </a:r>
          <a:endParaRPr lang="en-US"/>
        </a:p>
      </dgm:t>
    </dgm:pt>
    <dgm:pt modelId="{E901FF39-8443-4FF7-9C4E-88291EE9F8CE}" type="parTrans" cxnId="{AB22052D-65CA-4537-8BF2-C48894A5ABC8}">
      <dgm:prSet/>
      <dgm:spPr/>
      <dgm:t>
        <a:bodyPr/>
        <a:lstStyle/>
        <a:p>
          <a:endParaRPr lang="en-US"/>
        </a:p>
      </dgm:t>
    </dgm:pt>
    <dgm:pt modelId="{7ED45C90-AB46-42B4-8A2E-ADC6CB3C716C}" type="sibTrans" cxnId="{AB22052D-65CA-4537-8BF2-C48894A5ABC8}">
      <dgm:prSet/>
      <dgm:spPr/>
      <dgm:t>
        <a:bodyPr/>
        <a:lstStyle/>
        <a:p>
          <a:endParaRPr lang="en-US"/>
        </a:p>
      </dgm:t>
    </dgm:pt>
    <dgm:pt modelId="{15B65684-F078-4EC8-8533-7499CA9482C3}">
      <dgm:prSet/>
      <dgm:spPr/>
      <dgm:t>
        <a:bodyPr/>
        <a:lstStyle/>
        <a:p>
          <a:pPr>
            <a:lnSpc>
              <a:spcPct val="100000"/>
            </a:lnSpc>
          </a:pPr>
          <a:r>
            <a:rPr lang="en-US" dirty="0"/>
            <a:t>Orders</a:t>
          </a:r>
        </a:p>
      </dgm:t>
    </dgm:pt>
    <dgm:pt modelId="{AF7F57F3-14C6-44DD-B9C3-5BAE82325DAC}" type="parTrans" cxnId="{5451DCBB-B94F-4DAC-A0B0-2BACDBE98485}">
      <dgm:prSet/>
      <dgm:spPr/>
      <dgm:t>
        <a:bodyPr/>
        <a:lstStyle/>
        <a:p>
          <a:endParaRPr lang="en-US"/>
        </a:p>
      </dgm:t>
    </dgm:pt>
    <dgm:pt modelId="{2CD7FBA2-7D96-4E3D-A4D0-BE8F3E3AD664}" type="sibTrans" cxnId="{5451DCBB-B94F-4DAC-A0B0-2BACDBE98485}">
      <dgm:prSet/>
      <dgm:spPr/>
      <dgm:t>
        <a:bodyPr/>
        <a:lstStyle/>
        <a:p>
          <a:endParaRPr lang="en-US"/>
        </a:p>
      </dgm:t>
    </dgm:pt>
    <dgm:pt modelId="{49D8867E-D850-4DD0-8FFE-4DA8A2605F2C}">
      <dgm:prSet/>
      <dgm:spPr/>
      <dgm:t>
        <a:bodyPr/>
        <a:lstStyle/>
        <a:p>
          <a:pPr>
            <a:lnSpc>
              <a:spcPct val="100000"/>
            </a:lnSpc>
          </a:pPr>
          <a:r>
            <a:rPr lang="en-US" b="0" i="0"/>
            <a:t>Tools Used: </a:t>
          </a:r>
          <a:endParaRPr lang="en-US"/>
        </a:p>
      </dgm:t>
    </dgm:pt>
    <dgm:pt modelId="{0620FDF2-ED76-4D3D-A70E-15523DBDFE6E}" type="parTrans" cxnId="{60CD026F-AE03-4CAD-BB63-1710680533FE}">
      <dgm:prSet/>
      <dgm:spPr/>
      <dgm:t>
        <a:bodyPr/>
        <a:lstStyle/>
        <a:p>
          <a:endParaRPr lang="en-US"/>
        </a:p>
      </dgm:t>
    </dgm:pt>
    <dgm:pt modelId="{E46CE2F2-EF57-465F-BA99-DAD03D005900}" type="sibTrans" cxnId="{60CD026F-AE03-4CAD-BB63-1710680533FE}">
      <dgm:prSet/>
      <dgm:spPr/>
      <dgm:t>
        <a:bodyPr/>
        <a:lstStyle/>
        <a:p>
          <a:endParaRPr lang="en-US"/>
        </a:p>
      </dgm:t>
    </dgm:pt>
    <dgm:pt modelId="{B278CFE8-2FAE-4FD5-9FD8-C79198395F48}">
      <dgm:prSet/>
      <dgm:spPr/>
      <dgm:t>
        <a:bodyPr/>
        <a:lstStyle/>
        <a:p>
          <a:pPr>
            <a:lnSpc>
              <a:spcPct val="100000"/>
            </a:lnSpc>
          </a:pPr>
          <a:r>
            <a:rPr lang="en-US" b="0" i="0"/>
            <a:t>Excel</a:t>
          </a:r>
          <a:endParaRPr lang="en-US"/>
        </a:p>
      </dgm:t>
    </dgm:pt>
    <dgm:pt modelId="{EBB6B2BA-E09E-4C29-98A6-81AC5EF9CC02}" type="parTrans" cxnId="{9AEE85B7-53FE-42EB-842C-976BFF61CBB6}">
      <dgm:prSet/>
      <dgm:spPr/>
      <dgm:t>
        <a:bodyPr/>
        <a:lstStyle/>
        <a:p>
          <a:endParaRPr lang="en-US"/>
        </a:p>
      </dgm:t>
    </dgm:pt>
    <dgm:pt modelId="{B6589ACB-D53E-4DEB-8FB8-E14850B818ED}" type="sibTrans" cxnId="{9AEE85B7-53FE-42EB-842C-976BFF61CBB6}">
      <dgm:prSet/>
      <dgm:spPr/>
      <dgm:t>
        <a:bodyPr/>
        <a:lstStyle/>
        <a:p>
          <a:endParaRPr lang="en-US"/>
        </a:p>
      </dgm:t>
    </dgm:pt>
    <dgm:pt modelId="{5EFE5C42-B42D-47E9-819E-327E2EAAAEFF}">
      <dgm:prSet/>
      <dgm:spPr/>
      <dgm:t>
        <a:bodyPr/>
        <a:lstStyle/>
        <a:p>
          <a:pPr>
            <a:lnSpc>
              <a:spcPct val="100000"/>
            </a:lnSpc>
          </a:pPr>
          <a:r>
            <a:rPr lang="en-US" b="0" i="0" dirty="0"/>
            <a:t>Python</a:t>
          </a:r>
          <a:endParaRPr lang="en-US" dirty="0"/>
        </a:p>
      </dgm:t>
    </dgm:pt>
    <dgm:pt modelId="{A5D75EA5-3E6C-4381-A28F-42E06F3866C2}" type="parTrans" cxnId="{21BEF24A-7A89-4EEF-91F4-568661288646}">
      <dgm:prSet/>
      <dgm:spPr/>
      <dgm:t>
        <a:bodyPr/>
        <a:lstStyle/>
        <a:p>
          <a:endParaRPr lang="en-US"/>
        </a:p>
      </dgm:t>
    </dgm:pt>
    <dgm:pt modelId="{AFFA07BE-F15A-48A6-957E-4543BB4B8DBA}" type="sibTrans" cxnId="{21BEF24A-7A89-4EEF-91F4-568661288646}">
      <dgm:prSet/>
      <dgm:spPr/>
      <dgm:t>
        <a:bodyPr/>
        <a:lstStyle/>
        <a:p>
          <a:endParaRPr lang="en-US"/>
        </a:p>
      </dgm:t>
    </dgm:pt>
    <dgm:pt modelId="{4A7BAAF7-EADC-4948-994B-BAB1BFE00DBF}">
      <dgm:prSet/>
      <dgm:spPr/>
      <dgm:t>
        <a:bodyPr/>
        <a:lstStyle/>
        <a:p>
          <a:pPr>
            <a:lnSpc>
              <a:spcPct val="100000"/>
            </a:lnSpc>
          </a:pPr>
          <a:r>
            <a:rPr lang="en-US" b="0" i="0"/>
            <a:t>Skills Shown: </a:t>
          </a:r>
          <a:endParaRPr lang="en-US"/>
        </a:p>
      </dgm:t>
    </dgm:pt>
    <dgm:pt modelId="{8C30A913-4AA5-4E26-BFCC-70B313859834}" type="parTrans" cxnId="{0A69BDB7-E477-4BD6-B03C-E4846B500047}">
      <dgm:prSet/>
      <dgm:spPr/>
      <dgm:t>
        <a:bodyPr/>
        <a:lstStyle/>
        <a:p>
          <a:endParaRPr lang="en-US"/>
        </a:p>
      </dgm:t>
    </dgm:pt>
    <dgm:pt modelId="{749F35D7-5F0B-44F7-A6C3-C7DDEED2EC7E}" type="sibTrans" cxnId="{0A69BDB7-E477-4BD6-B03C-E4846B500047}">
      <dgm:prSet/>
      <dgm:spPr/>
      <dgm:t>
        <a:bodyPr/>
        <a:lstStyle/>
        <a:p>
          <a:endParaRPr lang="en-US"/>
        </a:p>
      </dgm:t>
    </dgm:pt>
    <dgm:pt modelId="{94C1D914-D681-4821-9071-415CDCEF69B7}">
      <dgm:prSet/>
      <dgm:spPr/>
      <dgm:t>
        <a:bodyPr/>
        <a:lstStyle/>
        <a:p>
          <a:pPr>
            <a:lnSpc>
              <a:spcPct val="100000"/>
            </a:lnSpc>
          </a:pPr>
          <a:r>
            <a:rPr lang="en-US" dirty="0"/>
            <a:t>Data Wrangling</a:t>
          </a:r>
        </a:p>
      </dgm:t>
    </dgm:pt>
    <dgm:pt modelId="{8593BCD7-E44D-47E0-B466-A9F60A520592}" type="parTrans" cxnId="{7B1AFAA5-8A81-4D16-93EC-7D1D3C078182}">
      <dgm:prSet/>
      <dgm:spPr/>
      <dgm:t>
        <a:bodyPr/>
        <a:lstStyle/>
        <a:p>
          <a:endParaRPr lang="en-US"/>
        </a:p>
      </dgm:t>
    </dgm:pt>
    <dgm:pt modelId="{A2EF7FA8-F3F1-4712-BB90-AD3A0026709C}" type="sibTrans" cxnId="{7B1AFAA5-8A81-4D16-93EC-7D1D3C078182}">
      <dgm:prSet/>
      <dgm:spPr/>
      <dgm:t>
        <a:bodyPr/>
        <a:lstStyle/>
        <a:p>
          <a:endParaRPr lang="en-US"/>
        </a:p>
      </dgm:t>
    </dgm:pt>
    <dgm:pt modelId="{47201A19-47EC-48DC-8D9E-DAC1B23EA03D}">
      <dgm:prSet/>
      <dgm:spPr/>
      <dgm:t>
        <a:bodyPr/>
        <a:lstStyle/>
        <a:p>
          <a:pPr>
            <a:lnSpc>
              <a:spcPct val="100000"/>
            </a:lnSpc>
          </a:pPr>
          <a:r>
            <a:rPr lang="en-US"/>
            <a:t>Products </a:t>
          </a:r>
          <a:endParaRPr lang="en-US" dirty="0"/>
        </a:p>
      </dgm:t>
    </dgm:pt>
    <dgm:pt modelId="{D478D9E4-B7D7-48A0-B585-B176FAFBBA40}" type="parTrans" cxnId="{C42B9575-D237-4F7C-B988-1F9E8E3A2AF2}">
      <dgm:prSet/>
      <dgm:spPr/>
      <dgm:t>
        <a:bodyPr/>
        <a:lstStyle/>
        <a:p>
          <a:endParaRPr lang="en-US"/>
        </a:p>
      </dgm:t>
    </dgm:pt>
    <dgm:pt modelId="{1CE3F317-71B4-474A-ACFB-8DE537498F48}" type="sibTrans" cxnId="{C42B9575-D237-4F7C-B988-1F9E8E3A2AF2}">
      <dgm:prSet/>
      <dgm:spPr/>
      <dgm:t>
        <a:bodyPr/>
        <a:lstStyle/>
        <a:p>
          <a:endParaRPr lang="en-US"/>
        </a:p>
      </dgm:t>
    </dgm:pt>
    <dgm:pt modelId="{2AB4F030-572E-4C01-9CB3-A0DAFC0CBE80}">
      <dgm:prSet/>
      <dgm:spPr/>
      <dgm:t>
        <a:bodyPr/>
        <a:lstStyle/>
        <a:p>
          <a:pPr>
            <a:lnSpc>
              <a:spcPct val="100000"/>
            </a:lnSpc>
          </a:pPr>
          <a:r>
            <a:rPr lang="en-US" dirty="0"/>
            <a:t>Departments</a:t>
          </a:r>
        </a:p>
      </dgm:t>
    </dgm:pt>
    <dgm:pt modelId="{A94DC370-94A5-4BE5-8045-A81AED802305}" type="parTrans" cxnId="{743B0146-615F-49D6-977A-5F86C3F66E36}">
      <dgm:prSet/>
      <dgm:spPr/>
      <dgm:t>
        <a:bodyPr/>
        <a:lstStyle/>
        <a:p>
          <a:endParaRPr lang="en-US"/>
        </a:p>
      </dgm:t>
    </dgm:pt>
    <dgm:pt modelId="{ACC2B6A9-6FE4-4D6F-AE79-653C7DA603DC}" type="sibTrans" cxnId="{743B0146-615F-49D6-977A-5F86C3F66E36}">
      <dgm:prSet/>
      <dgm:spPr/>
      <dgm:t>
        <a:bodyPr/>
        <a:lstStyle/>
        <a:p>
          <a:endParaRPr lang="en-US"/>
        </a:p>
      </dgm:t>
    </dgm:pt>
    <dgm:pt modelId="{2E4F05A6-9E26-4539-928D-2F61DA1AB8F8}">
      <dgm:prSet/>
      <dgm:spPr/>
      <dgm:t>
        <a:bodyPr/>
        <a:lstStyle/>
        <a:p>
          <a:pPr>
            <a:lnSpc>
              <a:spcPct val="100000"/>
            </a:lnSpc>
          </a:pPr>
          <a:r>
            <a:rPr lang="en-US"/>
            <a:t>Data Merging</a:t>
          </a:r>
          <a:endParaRPr lang="en-US" dirty="0"/>
        </a:p>
      </dgm:t>
    </dgm:pt>
    <dgm:pt modelId="{E0C93546-4F00-42A1-B86E-0825E6FB147A}" type="parTrans" cxnId="{78DF1320-974D-4CC5-AEF7-55D3CCBAC9EA}">
      <dgm:prSet/>
      <dgm:spPr/>
      <dgm:t>
        <a:bodyPr/>
        <a:lstStyle/>
        <a:p>
          <a:endParaRPr lang="en-US"/>
        </a:p>
      </dgm:t>
    </dgm:pt>
    <dgm:pt modelId="{5CE2A5FF-9FE4-4477-AE4C-6A1286BC8E50}" type="sibTrans" cxnId="{78DF1320-974D-4CC5-AEF7-55D3CCBAC9EA}">
      <dgm:prSet/>
      <dgm:spPr/>
      <dgm:t>
        <a:bodyPr/>
        <a:lstStyle/>
        <a:p>
          <a:endParaRPr lang="en-US"/>
        </a:p>
      </dgm:t>
    </dgm:pt>
    <dgm:pt modelId="{8AEBF650-B6ED-4460-AABB-6942D326BB77}">
      <dgm:prSet/>
      <dgm:spPr/>
      <dgm:t>
        <a:bodyPr/>
        <a:lstStyle/>
        <a:p>
          <a:pPr>
            <a:lnSpc>
              <a:spcPct val="100000"/>
            </a:lnSpc>
          </a:pPr>
          <a:r>
            <a:rPr lang="en-US"/>
            <a:t>Deriving Variables</a:t>
          </a:r>
          <a:endParaRPr lang="en-US" dirty="0"/>
        </a:p>
      </dgm:t>
    </dgm:pt>
    <dgm:pt modelId="{BBBAC56A-6FF9-441A-80FF-710B05902F79}" type="parTrans" cxnId="{6F3006C6-AD9E-4511-89F5-B6274FF509F2}">
      <dgm:prSet/>
      <dgm:spPr/>
      <dgm:t>
        <a:bodyPr/>
        <a:lstStyle/>
        <a:p>
          <a:endParaRPr lang="en-US"/>
        </a:p>
      </dgm:t>
    </dgm:pt>
    <dgm:pt modelId="{E9B5F1D4-CB65-479D-AF0F-A12A75E9781A}" type="sibTrans" cxnId="{6F3006C6-AD9E-4511-89F5-B6274FF509F2}">
      <dgm:prSet/>
      <dgm:spPr/>
      <dgm:t>
        <a:bodyPr/>
        <a:lstStyle/>
        <a:p>
          <a:endParaRPr lang="en-US"/>
        </a:p>
      </dgm:t>
    </dgm:pt>
    <dgm:pt modelId="{47B0CB62-9DBC-40AB-983E-AC01065E9086}">
      <dgm:prSet/>
      <dgm:spPr/>
      <dgm:t>
        <a:bodyPr/>
        <a:lstStyle/>
        <a:p>
          <a:pPr>
            <a:lnSpc>
              <a:spcPct val="100000"/>
            </a:lnSpc>
          </a:pPr>
          <a:r>
            <a:rPr lang="en-US" dirty="0"/>
            <a:t>Aggerating Data</a:t>
          </a:r>
        </a:p>
      </dgm:t>
    </dgm:pt>
    <dgm:pt modelId="{6952ECA7-F0BD-4B43-A4E6-2763F6F2F035}" type="parTrans" cxnId="{BF5402E5-C54A-4613-B655-FD784D4D8679}">
      <dgm:prSet/>
      <dgm:spPr/>
      <dgm:t>
        <a:bodyPr/>
        <a:lstStyle/>
        <a:p>
          <a:endParaRPr lang="en-US"/>
        </a:p>
      </dgm:t>
    </dgm:pt>
    <dgm:pt modelId="{0CC57794-C74D-455F-B4A6-02B1F92ACB45}" type="sibTrans" cxnId="{BF5402E5-C54A-4613-B655-FD784D4D8679}">
      <dgm:prSet/>
      <dgm:spPr/>
      <dgm:t>
        <a:bodyPr/>
        <a:lstStyle/>
        <a:p>
          <a:endParaRPr lang="en-US"/>
        </a:p>
      </dgm:t>
    </dgm:pt>
    <dgm:pt modelId="{3910C008-7CC6-44EA-A8FB-10E5FFDC10D1}" type="pres">
      <dgm:prSet presAssocID="{CD8A2137-298B-42EA-84D4-28DD34CBC765}" presName="root" presStyleCnt="0">
        <dgm:presLayoutVars>
          <dgm:dir/>
          <dgm:resizeHandles val="exact"/>
        </dgm:presLayoutVars>
      </dgm:prSet>
      <dgm:spPr/>
    </dgm:pt>
    <dgm:pt modelId="{143A8100-DD83-4B21-AD18-533E8C865024}" type="pres">
      <dgm:prSet presAssocID="{6A71F85D-7C13-4DC9-9F0B-0F00BF798C8E}" presName="compNode" presStyleCnt="0"/>
      <dgm:spPr/>
    </dgm:pt>
    <dgm:pt modelId="{08FF7595-9CF3-4C6B-8F84-2CF9447C1D10}" type="pres">
      <dgm:prSet presAssocID="{6A71F85D-7C13-4DC9-9F0B-0F00BF798C8E}" presName="bgRect" presStyleLbl="bgShp" presStyleIdx="0" presStyleCnt="3" custLinFactNeighborX="59" custLinFactNeighborY="-214"/>
      <dgm:spPr/>
    </dgm:pt>
    <dgm:pt modelId="{E08D7570-F9C2-4C51-B633-DAAB9F69E9CD}" type="pres">
      <dgm:prSet presAssocID="{6A71F85D-7C13-4DC9-9F0B-0F00BF798C8E}" presName="iconRect" presStyleLbl="node1" presStyleIdx="0"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C491601D-47CC-4DFA-83CB-44304B71D355}" type="pres">
      <dgm:prSet presAssocID="{6A71F85D-7C13-4DC9-9F0B-0F00BF798C8E}" presName="spaceRect" presStyleCnt="0"/>
      <dgm:spPr/>
    </dgm:pt>
    <dgm:pt modelId="{855081B2-5266-4EC8-B302-3955B6AEEF84}" type="pres">
      <dgm:prSet presAssocID="{6A71F85D-7C13-4DC9-9F0B-0F00BF798C8E}" presName="parTx" presStyleLbl="revTx" presStyleIdx="0" presStyleCnt="6">
        <dgm:presLayoutVars>
          <dgm:chMax val="0"/>
          <dgm:chPref val="0"/>
        </dgm:presLayoutVars>
      </dgm:prSet>
      <dgm:spPr/>
    </dgm:pt>
    <dgm:pt modelId="{D6D3C3D8-2D1A-4F77-A382-52E951BCA779}" type="pres">
      <dgm:prSet presAssocID="{6A71F85D-7C13-4DC9-9F0B-0F00BF798C8E}" presName="desTx" presStyleLbl="revTx" presStyleIdx="1" presStyleCnt="6">
        <dgm:presLayoutVars/>
      </dgm:prSet>
      <dgm:spPr/>
    </dgm:pt>
    <dgm:pt modelId="{D572F036-4141-4C7B-B48D-F03409EC3D4E}" type="pres">
      <dgm:prSet presAssocID="{7ED45C90-AB46-42B4-8A2E-ADC6CB3C716C}" presName="sibTrans" presStyleCnt="0"/>
      <dgm:spPr/>
    </dgm:pt>
    <dgm:pt modelId="{46ACD380-A9DE-49EC-93A7-3FDBA3CC4703}" type="pres">
      <dgm:prSet presAssocID="{49D8867E-D850-4DD0-8FFE-4DA8A2605F2C}" presName="compNode" presStyleCnt="0"/>
      <dgm:spPr/>
    </dgm:pt>
    <dgm:pt modelId="{8D75E73A-9A6C-4DF6-B57F-E5AD21A753AE}" type="pres">
      <dgm:prSet presAssocID="{49D8867E-D850-4DD0-8FFE-4DA8A2605F2C}" presName="bgRect" presStyleLbl="bgShp" presStyleIdx="1" presStyleCnt="3"/>
      <dgm:spPr/>
    </dgm:pt>
    <dgm:pt modelId="{9A7914DF-FFE7-41DA-B327-50552DEEAC55}" type="pres">
      <dgm:prSet presAssocID="{49D8867E-D850-4DD0-8FFE-4DA8A2605F2C}" presName="iconRect" presStyleLbl="node1" presStyleIdx="1"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ools"/>
        </a:ext>
      </dgm:extLst>
    </dgm:pt>
    <dgm:pt modelId="{120CEEAB-4DA8-4A4F-93C8-454F37EFF566}" type="pres">
      <dgm:prSet presAssocID="{49D8867E-D850-4DD0-8FFE-4DA8A2605F2C}" presName="spaceRect" presStyleCnt="0"/>
      <dgm:spPr/>
    </dgm:pt>
    <dgm:pt modelId="{97AE9F02-3A6F-4CEF-AF23-9F33D1F17CD4}" type="pres">
      <dgm:prSet presAssocID="{49D8867E-D850-4DD0-8FFE-4DA8A2605F2C}" presName="parTx" presStyleLbl="revTx" presStyleIdx="2" presStyleCnt="6">
        <dgm:presLayoutVars>
          <dgm:chMax val="0"/>
          <dgm:chPref val="0"/>
        </dgm:presLayoutVars>
      </dgm:prSet>
      <dgm:spPr/>
    </dgm:pt>
    <dgm:pt modelId="{86BD877E-11EA-4CA6-B6B1-C74AF1FA9B11}" type="pres">
      <dgm:prSet presAssocID="{49D8867E-D850-4DD0-8FFE-4DA8A2605F2C}" presName="desTx" presStyleLbl="revTx" presStyleIdx="3" presStyleCnt="6">
        <dgm:presLayoutVars/>
      </dgm:prSet>
      <dgm:spPr/>
    </dgm:pt>
    <dgm:pt modelId="{378F3A6F-FCEF-44CA-9B1D-D48F61BE5EC6}" type="pres">
      <dgm:prSet presAssocID="{E46CE2F2-EF57-465F-BA99-DAD03D005900}" presName="sibTrans" presStyleCnt="0"/>
      <dgm:spPr/>
    </dgm:pt>
    <dgm:pt modelId="{3111D171-4120-427C-AE27-406062F9DCFE}" type="pres">
      <dgm:prSet presAssocID="{4A7BAAF7-EADC-4948-994B-BAB1BFE00DBF}" presName="compNode" presStyleCnt="0"/>
      <dgm:spPr/>
    </dgm:pt>
    <dgm:pt modelId="{077E0A96-6614-4919-87CE-B2706D637D07}" type="pres">
      <dgm:prSet presAssocID="{4A7BAAF7-EADC-4948-994B-BAB1BFE00DBF}" presName="bgRect" presStyleLbl="bgShp" presStyleIdx="2" presStyleCnt="3"/>
      <dgm:spPr/>
    </dgm:pt>
    <dgm:pt modelId="{DF5E3468-50A8-47F2-A451-B7230071BCD1}" type="pres">
      <dgm:prSet presAssocID="{4A7BAAF7-EADC-4948-994B-BAB1BFE00DBF}"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ocument"/>
        </a:ext>
      </dgm:extLst>
    </dgm:pt>
    <dgm:pt modelId="{101CF897-3F83-4882-B9D1-5F70C89F364A}" type="pres">
      <dgm:prSet presAssocID="{4A7BAAF7-EADC-4948-994B-BAB1BFE00DBF}" presName="spaceRect" presStyleCnt="0"/>
      <dgm:spPr/>
    </dgm:pt>
    <dgm:pt modelId="{072731F2-A920-40B6-A5B4-28A029394E26}" type="pres">
      <dgm:prSet presAssocID="{4A7BAAF7-EADC-4948-994B-BAB1BFE00DBF}" presName="parTx" presStyleLbl="revTx" presStyleIdx="4" presStyleCnt="6">
        <dgm:presLayoutVars>
          <dgm:chMax val="0"/>
          <dgm:chPref val="0"/>
        </dgm:presLayoutVars>
      </dgm:prSet>
      <dgm:spPr/>
    </dgm:pt>
    <dgm:pt modelId="{7ACA579F-1F19-4FD3-943E-C61BC2BFD599}" type="pres">
      <dgm:prSet presAssocID="{4A7BAAF7-EADC-4948-994B-BAB1BFE00DBF}" presName="desTx" presStyleLbl="revTx" presStyleIdx="5" presStyleCnt="6">
        <dgm:presLayoutVars/>
      </dgm:prSet>
      <dgm:spPr/>
    </dgm:pt>
  </dgm:ptLst>
  <dgm:cxnLst>
    <dgm:cxn modelId="{78DF1320-974D-4CC5-AEF7-55D3CCBAC9EA}" srcId="{4A7BAAF7-EADC-4948-994B-BAB1BFE00DBF}" destId="{2E4F05A6-9E26-4539-928D-2F61DA1AB8F8}" srcOrd="1" destOrd="0" parTransId="{E0C93546-4F00-42A1-B86E-0825E6FB147A}" sibTransId="{5CE2A5FF-9FE4-4477-AE4C-6A1286BC8E50}"/>
    <dgm:cxn modelId="{AB22052D-65CA-4537-8BF2-C48894A5ABC8}" srcId="{CD8A2137-298B-42EA-84D4-28DD34CBC765}" destId="{6A71F85D-7C13-4DC9-9F0B-0F00BF798C8E}" srcOrd="0" destOrd="0" parTransId="{E901FF39-8443-4FF7-9C4E-88291EE9F8CE}" sibTransId="{7ED45C90-AB46-42B4-8A2E-ADC6CB3C716C}"/>
    <dgm:cxn modelId="{6BA8812E-D9A4-4372-9125-EDE823402AC0}" type="presOf" srcId="{4A7BAAF7-EADC-4948-994B-BAB1BFE00DBF}" destId="{072731F2-A920-40B6-A5B4-28A029394E26}" srcOrd="0" destOrd="0" presId="urn:microsoft.com/office/officeart/2018/2/layout/IconVerticalSolidList"/>
    <dgm:cxn modelId="{EB3AF832-38AE-41DF-9E33-79C1DF66C2A7}" type="presOf" srcId="{2E4F05A6-9E26-4539-928D-2F61DA1AB8F8}" destId="{7ACA579F-1F19-4FD3-943E-C61BC2BFD599}" srcOrd="0" destOrd="1" presId="urn:microsoft.com/office/officeart/2018/2/layout/IconVerticalSolidList"/>
    <dgm:cxn modelId="{4E2D1044-6428-425E-88C9-1911AE6AB79D}" type="presOf" srcId="{6A71F85D-7C13-4DC9-9F0B-0F00BF798C8E}" destId="{855081B2-5266-4EC8-B302-3955B6AEEF84}" srcOrd="0" destOrd="0" presId="urn:microsoft.com/office/officeart/2018/2/layout/IconVerticalSolidList"/>
    <dgm:cxn modelId="{743B0146-615F-49D6-977A-5F86C3F66E36}" srcId="{6A71F85D-7C13-4DC9-9F0B-0F00BF798C8E}" destId="{2AB4F030-572E-4C01-9CB3-A0DAFC0CBE80}" srcOrd="2" destOrd="0" parTransId="{A94DC370-94A5-4BE5-8045-A81AED802305}" sibTransId="{ACC2B6A9-6FE4-4D6F-AE79-653C7DA603DC}"/>
    <dgm:cxn modelId="{21BEF24A-7A89-4EEF-91F4-568661288646}" srcId="{49D8867E-D850-4DD0-8FFE-4DA8A2605F2C}" destId="{5EFE5C42-B42D-47E9-819E-327E2EAAAEFF}" srcOrd="1" destOrd="0" parTransId="{A5D75EA5-3E6C-4381-A28F-42E06F3866C2}" sibTransId="{AFFA07BE-F15A-48A6-957E-4543BB4B8DBA}"/>
    <dgm:cxn modelId="{60CD026F-AE03-4CAD-BB63-1710680533FE}" srcId="{CD8A2137-298B-42EA-84D4-28DD34CBC765}" destId="{49D8867E-D850-4DD0-8FFE-4DA8A2605F2C}" srcOrd="1" destOrd="0" parTransId="{0620FDF2-ED76-4D3D-A70E-15523DBDFE6E}" sibTransId="{E46CE2F2-EF57-465F-BA99-DAD03D005900}"/>
    <dgm:cxn modelId="{C42B9575-D237-4F7C-B988-1F9E8E3A2AF2}" srcId="{6A71F85D-7C13-4DC9-9F0B-0F00BF798C8E}" destId="{47201A19-47EC-48DC-8D9E-DAC1B23EA03D}" srcOrd="1" destOrd="0" parTransId="{D478D9E4-B7D7-48A0-B585-B176FAFBBA40}" sibTransId="{1CE3F317-71B4-474A-ACFB-8DE537498F48}"/>
    <dgm:cxn modelId="{52408180-A8EF-4CAA-A814-A1B2A13F7D4E}" type="presOf" srcId="{49D8867E-D850-4DD0-8FFE-4DA8A2605F2C}" destId="{97AE9F02-3A6F-4CEF-AF23-9F33D1F17CD4}" srcOrd="0" destOrd="0" presId="urn:microsoft.com/office/officeart/2018/2/layout/IconVerticalSolidList"/>
    <dgm:cxn modelId="{9BC91181-FF90-43EA-BF05-CA0DD29DF6A2}" type="presOf" srcId="{5EFE5C42-B42D-47E9-819E-327E2EAAAEFF}" destId="{86BD877E-11EA-4CA6-B6B1-C74AF1FA9B11}" srcOrd="0" destOrd="1" presId="urn:microsoft.com/office/officeart/2018/2/layout/IconVerticalSolidList"/>
    <dgm:cxn modelId="{73919788-FF8F-4A28-B90B-9443FCB09A2E}" type="presOf" srcId="{15B65684-F078-4EC8-8533-7499CA9482C3}" destId="{D6D3C3D8-2D1A-4F77-A382-52E951BCA779}" srcOrd="0" destOrd="0" presId="urn:microsoft.com/office/officeart/2018/2/layout/IconVerticalSolidList"/>
    <dgm:cxn modelId="{3CC56791-4522-427D-ACE2-BD3E01F446F2}" type="presOf" srcId="{CD8A2137-298B-42EA-84D4-28DD34CBC765}" destId="{3910C008-7CC6-44EA-A8FB-10E5FFDC10D1}" srcOrd="0" destOrd="0" presId="urn:microsoft.com/office/officeart/2018/2/layout/IconVerticalSolidList"/>
    <dgm:cxn modelId="{88852099-5B7A-43C0-B177-2C5E83E122E8}" type="presOf" srcId="{2AB4F030-572E-4C01-9CB3-A0DAFC0CBE80}" destId="{D6D3C3D8-2D1A-4F77-A382-52E951BCA779}" srcOrd="0" destOrd="2" presId="urn:microsoft.com/office/officeart/2018/2/layout/IconVerticalSolidList"/>
    <dgm:cxn modelId="{7B1AFAA5-8A81-4D16-93EC-7D1D3C078182}" srcId="{4A7BAAF7-EADC-4948-994B-BAB1BFE00DBF}" destId="{94C1D914-D681-4821-9071-415CDCEF69B7}" srcOrd="0" destOrd="0" parTransId="{8593BCD7-E44D-47E0-B466-A9F60A520592}" sibTransId="{A2EF7FA8-F3F1-4712-BB90-AD3A0026709C}"/>
    <dgm:cxn modelId="{9AEE85B7-53FE-42EB-842C-976BFF61CBB6}" srcId="{49D8867E-D850-4DD0-8FFE-4DA8A2605F2C}" destId="{B278CFE8-2FAE-4FD5-9FD8-C79198395F48}" srcOrd="0" destOrd="0" parTransId="{EBB6B2BA-E09E-4C29-98A6-81AC5EF9CC02}" sibTransId="{B6589ACB-D53E-4DEB-8FB8-E14850B818ED}"/>
    <dgm:cxn modelId="{0A69BDB7-E477-4BD6-B03C-E4846B500047}" srcId="{CD8A2137-298B-42EA-84D4-28DD34CBC765}" destId="{4A7BAAF7-EADC-4948-994B-BAB1BFE00DBF}" srcOrd="2" destOrd="0" parTransId="{8C30A913-4AA5-4E26-BFCC-70B313859834}" sibTransId="{749F35D7-5F0B-44F7-A6C3-C7DDEED2EC7E}"/>
    <dgm:cxn modelId="{5451DCBB-B94F-4DAC-A0B0-2BACDBE98485}" srcId="{6A71F85D-7C13-4DC9-9F0B-0F00BF798C8E}" destId="{15B65684-F078-4EC8-8533-7499CA9482C3}" srcOrd="0" destOrd="0" parTransId="{AF7F57F3-14C6-44DD-B9C3-5BAE82325DAC}" sibTransId="{2CD7FBA2-7D96-4E3D-A4D0-BE8F3E3AD664}"/>
    <dgm:cxn modelId="{6F3006C6-AD9E-4511-89F5-B6274FF509F2}" srcId="{4A7BAAF7-EADC-4948-994B-BAB1BFE00DBF}" destId="{8AEBF650-B6ED-4460-AABB-6942D326BB77}" srcOrd="2" destOrd="0" parTransId="{BBBAC56A-6FF9-441A-80FF-710B05902F79}" sibTransId="{E9B5F1D4-CB65-479D-AF0F-A12A75E9781A}"/>
    <dgm:cxn modelId="{0EF9FBDB-277A-4C35-9B8A-9914B58DBD06}" type="presOf" srcId="{47B0CB62-9DBC-40AB-983E-AC01065E9086}" destId="{7ACA579F-1F19-4FD3-943E-C61BC2BFD599}" srcOrd="0" destOrd="3" presId="urn:microsoft.com/office/officeart/2018/2/layout/IconVerticalSolidList"/>
    <dgm:cxn modelId="{748696E1-30C2-4E15-83EC-21F983780104}" type="presOf" srcId="{47201A19-47EC-48DC-8D9E-DAC1B23EA03D}" destId="{D6D3C3D8-2D1A-4F77-A382-52E951BCA779}" srcOrd="0" destOrd="1" presId="urn:microsoft.com/office/officeart/2018/2/layout/IconVerticalSolidList"/>
    <dgm:cxn modelId="{BF5402E5-C54A-4613-B655-FD784D4D8679}" srcId="{4A7BAAF7-EADC-4948-994B-BAB1BFE00DBF}" destId="{47B0CB62-9DBC-40AB-983E-AC01065E9086}" srcOrd="3" destOrd="0" parTransId="{6952ECA7-F0BD-4B43-A4E6-2763F6F2F035}" sibTransId="{0CC57794-C74D-455F-B4A6-02B1F92ACB45}"/>
    <dgm:cxn modelId="{025786F6-177C-47FB-BDE6-5ED16738966F}" type="presOf" srcId="{B278CFE8-2FAE-4FD5-9FD8-C79198395F48}" destId="{86BD877E-11EA-4CA6-B6B1-C74AF1FA9B11}" srcOrd="0" destOrd="0" presId="urn:microsoft.com/office/officeart/2018/2/layout/IconVerticalSolidList"/>
    <dgm:cxn modelId="{EC6DFCF9-FD24-47D2-A2FA-E91A113D6946}" type="presOf" srcId="{8AEBF650-B6ED-4460-AABB-6942D326BB77}" destId="{7ACA579F-1F19-4FD3-943E-C61BC2BFD599}" srcOrd="0" destOrd="2" presId="urn:microsoft.com/office/officeart/2018/2/layout/IconVerticalSolidList"/>
    <dgm:cxn modelId="{1F1606FF-AC9E-4EDD-9383-87D0C7003011}" type="presOf" srcId="{94C1D914-D681-4821-9071-415CDCEF69B7}" destId="{7ACA579F-1F19-4FD3-943E-C61BC2BFD599}" srcOrd="0" destOrd="0" presId="urn:microsoft.com/office/officeart/2018/2/layout/IconVerticalSolidList"/>
    <dgm:cxn modelId="{25F573FA-E9E5-4AAF-953A-A14AB093764A}" type="presParOf" srcId="{3910C008-7CC6-44EA-A8FB-10E5FFDC10D1}" destId="{143A8100-DD83-4B21-AD18-533E8C865024}" srcOrd="0" destOrd="0" presId="urn:microsoft.com/office/officeart/2018/2/layout/IconVerticalSolidList"/>
    <dgm:cxn modelId="{13DD234E-985A-43C6-85DC-EDAB67FC5F3C}" type="presParOf" srcId="{143A8100-DD83-4B21-AD18-533E8C865024}" destId="{08FF7595-9CF3-4C6B-8F84-2CF9447C1D10}" srcOrd="0" destOrd="0" presId="urn:microsoft.com/office/officeart/2018/2/layout/IconVerticalSolidList"/>
    <dgm:cxn modelId="{ECB2F394-92EF-443C-A678-9B775CAD52AD}" type="presParOf" srcId="{143A8100-DD83-4B21-AD18-533E8C865024}" destId="{E08D7570-F9C2-4C51-B633-DAAB9F69E9CD}" srcOrd="1" destOrd="0" presId="urn:microsoft.com/office/officeart/2018/2/layout/IconVerticalSolidList"/>
    <dgm:cxn modelId="{6477FD68-E52F-4C07-80FE-CACA087CE107}" type="presParOf" srcId="{143A8100-DD83-4B21-AD18-533E8C865024}" destId="{C491601D-47CC-4DFA-83CB-44304B71D355}" srcOrd="2" destOrd="0" presId="urn:microsoft.com/office/officeart/2018/2/layout/IconVerticalSolidList"/>
    <dgm:cxn modelId="{87E112DD-A300-4829-9CB4-914F0D9D6B48}" type="presParOf" srcId="{143A8100-DD83-4B21-AD18-533E8C865024}" destId="{855081B2-5266-4EC8-B302-3955B6AEEF84}" srcOrd="3" destOrd="0" presId="urn:microsoft.com/office/officeart/2018/2/layout/IconVerticalSolidList"/>
    <dgm:cxn modelId="{91CBA4A2-10AB-4932-95C7-440DA5F630F7}" type="presParOf" srcId="{143A8100-DD83-4B21-AD18-533E8C865024}" destId="{D6D3C3D8-2D1A-4F77-A382-52E951BCA779}" srcOrd="4" destOrd="0" presId="urn:microsoft.com/office/officeart/2018/2/layout/IconVerticalSolidList"/>
    <dgm:cxn modelId="{E2CF5C51-B982-4B00-BE3D-C983E20AE340}" type="presParOf" srcId="{3910C008-7CC6-44EA-A8FB-10E5FFDC10D1}" destId="{D572F036-4141-4C7B-B48D-F03409EC3D4E}" srcOrd="1" destOrd="0" presId="urn:microsoft.com/office/officeart/2018/2/layout/IconVerticalSolidList"/>
    <dgm:cxn modelId="{FAB0ABA7-B6FD-422F-BA83-EEC035E08262}" type="presParOf" srcId="{3910C008-7CC6-44EA-A8FB-10E5FFDC10D1}" destId="{46ACD380-A9DE-49EC-93A7-3FDBA3CC4703}" srcOrd="2" destOrd="0" presId="urn:microsoft.com/office/officeart/2018/2/layout/IconVerticalSolidList"/>
    <dgm:cxn modelId="{335917A3-8834-41C0-B71B-A35E47433C9D}" type="presParOf" srcId="{46ACD380-A9DE-49EC-93A7-3FDBA3CC4703}" destId="{8D75E73A-9A6C-4DF6-B57F-E5AD21A753AE}" srcOrd="0" destOrd="0" presId="urn:microsoft.com/office/officeart/2018/2/layout/IconVerticalSolidList"/>
    <dgm:cxn modelId="{5789A121-C8BF-49BC-A08E-96D699EF0EAE}" type="presParOf" srcId="{46ACD380-A9DE-49EC-93A7-3FDBA3CC4703}" destId="{9A7914DF-FFE7-41DA-B327-50552DEEAC55}" srcOrd="1" destOrd="0" presId="urn:microsoft.com/office/officeart/2018/2/layout/IconVerticalSolidList"/>
    <dgm:cxn modelId="{4E9D8CC8-2975-4D8F-B8A9-8CF7F0D0677A}" type="presParOf" srcId="{46ACD380-A9DE-49EC-93A7-3FDBA3CC4703}" destId="{120CEEAB-4DA8-4A4F-93C8-454F37EFF566}" srcOrd="2" destOrd="0" presId="urn:microsoft.com/office/officeart/2018/2/layout/IconVerticalSolidList"/>
    <dgm:cxn modelId="{35F2FE68-A05E-4DF5-B637-8DF0BD924CE0}" type="presParOf" srcId="{46ACD380-A9DE-49EC-93A7-3FDBA3CC4703}" destId="{97AE9F02-3A6F-4CEF-AF23-9F33D1F17CD4}" srcOrd="3" destOrd="0" presId="urn:microsoft.com/office/officeart/2018/2/layout/IconVerticalSolidList"/>
    <dgm:cxn modelId="{0632BCF9-7647-4AE3-B6DB-B17F9030DA12}" type="presParOf" srcId="{46ACD380-A9DE-49EC-93A7-3FDBA3CC4703}" destId="{86BD877E-11EA-4CA6-B6B1-C74AF1FA9B11}" srcOrd="4" destOrd="0" presId="urn:microsoft.com/office/officeart/2018/2/layout/IconVerticalSolidList"/>
    <dgm:cxn modelId="{879858EB-54EC-4CAE-993A-B81A9435D170}" type="presParOf" srcId="{3910C008-7CC6-44EA-A8FB-10E5FFDC10D1}" destId="{378F3A6F-FCEF-44CA-9B1D-D48F61BE5EC6}" srcOrd="3" destOrd="0" presId="urn:microsoft.com/office/officeart/2018/2/layout/IconVerticalSolidList"/>
    <dgm:cxn modelId="{BA53643D-ACB3-46CB-8DDE-4913C2D00CD4}" type="presParOf" srcId="{3910C008-7CC6-44EA-A8FB-10E5FFDC10D1}" destId="{3111D171-4120-427C-AE27-406062F9DCFE}" srcOrd="4" destOrd="0" presId="urn:microsoft.com/office/officeart/2018/2/layout/IconVerticalSolidList"/>
    <dgm:cxn modelId="{A2ADAF98-7D84-4F61-9B65-B8C2EF136189}" type="presParOf" srcId="{3111D171-4120-427C-AE27-406062F9DCFE}" destId="{077E0A96-6614-4919-87CE-B2706D637D07}" srcOrd="0" destOrd="0" presId="urn:microsoft.com/office/officeart/2018/2/layout/IconVerticalSolidList"/>
    <dgm:cxn modelId="{F9F08390-15DA-4C25-960F-04B7E8E61682}" type="presParOf" srcId="{3111D171-4120-427C-AE27-406062F9DCFE}" destId="{DF5E3468-50A8-47F2-A451-B7230071BCD1}" srcOrd="1" destOrd="0" presId="urn:microsoft.com/office/officeart/2018/2/layout/IconVerticalSolidList"/>
    <dgm:cxn modelId="{6CF6171B-61EC-4FD5-B134-2996279BC9F0}" type="presParOf" srcId="{3111D171-4120-427C-AE27-406062F9DCFE}" destId="{101CF897-3F83-4882-B9D1-5F70C89F364A}" srcOrd="2" destOrd="0" presId="urn:microsoft.com/office/officeart/2018/2/layout/IconVerticalSolidList"/>
    <dgm:cxn modelId="{EB851132-5299-47F6-9A9B-A31C43F16180}" type="presParOf" srcId="{3111D171-4120-427C-AE27-406062F9DCFE}" destId="{072731F2-A920-40B6-A5B4-28A029394E26}" srcOrd="3" destOrd="0" presId="urn:microsoft.com/office/officeart/2018/2/layout/IconVerticalSolidList"/>
    <dgm:cxn modelId="{6CAB8DF5-6B83-4E92-93D0-7F36B65567D8}" type="presParOf" srcId="{3111D171-4120-427C-AE27-406062F9DCFE}" destId="{7ACA579F-1F19-4FD3-943E-C61BC2BFD599}"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D8A2137-298B-42EA-84D4-28DD34CBC76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A71F85D-7C13-4DC9-9F0B-0F00BF798C8E}">
      <dgm:prSet/>
      <dgm:spPr/>
      <dgm:t>
        <a:bodyPr/>
        <a:lstStyle/>
        <a:p>
          <a:pPr>
            <a:lnSpc>
              <a:spcPct val="100000"/>
            </a:lnSpc>
          </a:pPr>
          <a:r>
            <a:rPr lang="en-US" b="0" i="0"/>
            <a:t>Dataset: </a:t>
          </a:r>
          <a:endParaRPr lang="en-US"/>
        </a:p>
      </dgm:t>
    </dgm:pt>
    <dgm:pt modelId="{E901FF39-8443-4FF7-9C4E-88291EE9F8CE}" type="parTrans" cxnId="{AB22052D-65CA-4537-8BF2-C48894A5ABC8}">
      <dgm:prSet/>
      <dgm:spPr/>
      <dgm:t>
        <a:bodyPr/>
        <a:lstStyle/>
        <a:p>
          <a:endParaRPr lang="en-US"/>
        </a:p>
      </dgm:t>
    </dgm:pt>
    <dgm:pt modelId="{7ED45C90-AB46-42B4-8A2E-ADC6CB3C716C}" type="sibTrans" cxnId="{AB22052D-65CA-4537-8BF2-C48894A5ABC8}">
      <dgm:prSet/>
      <dgm:spPr/>
      <dgm:t>
        <a:bodyPr/>
        <a:lstStyle/>
        <a:p>
          <a:endParaRPr lang="en-US"/>
        </a:p>
      </dgm:t>
    </dgm:pt>
    <dgm:pt modelId="{15B65684-F078-4EC8-8533-7499CA9482C3}">
      <dgm:prSet/>
      <dgm:spPr/>
      <dgm:t>
        <a:bodyPr/>
        <a:lstStyle/>
        <a:p>
          <a:pPr>
            <a:lnSpc>
              <a:spcPct val="100000"/>
            </a:lnSpc>
          </a:pPr>
          <a:endParaRPr lang="en-US" dirty="0"/>
        </a:p>
      </dgm:t>
    </dgm:pt>
    <dgm:pt modelId="{AF7F57F3-14C6-44DD-B9C3-5BAE82325DAC}" type="parTrans" cxnId="{5451DCBB-B94F-4DAC-A0B0-2BACDBE98485}">
      <dgm:prSet/>
      <dgm:spPr/>
      <dgm:t>
        <a:bodyPr/>
        <a:lstStyle/>
        <a:p>
          <a:endParaRPr lang="en-US"/>
        </a:p>
      </dgm:t>
    </dgm:pt>
    <dgm:pt modelId="{2CD7FBA2-7D96-4E3D-A4D0-BE8F3E3AD664}" type="sibTrans" cxnId="{5451DCBB-B94F-4DAC-A0B0-2BACDBE98485}">
      <dgm:prSet/>
      <dgm:spPr/>
      <dgm:t>
        <a:bodyPr/>
        <a:lstStyle/>
        <a:p>
          <a:endParaRPr lang="en-US"/>
        </a:p>
      </dgm:t>
    </dgm:pt>
    <dgm:pt modelId="{49D8867E-D850-4DD0-8FFE-4DA8A2605F2C}">
      <dgm:prSet/>
      <dgm:spPr/>
      <dgm:t>
        <a:bodyPr/>
        <a:lstStyle/>
        <a:p>
          <a:pPr>
            <a:lnSpc>
              <a:spcPct val="100000"/>
            </a:lnSpc>
          </a:pPr>
          <a:r>
            <a:rPr lang="en-US" b="0" i="0"/>
            <a:t>Tools Used: </a:t>
          </a:r>
          <a:endParaRPr lang="en-US"/>
        </a:p>
      </dgm:t>
    </dgm:pt>
    <dgm:pt modelId="{0620FDF2-ED76-4D3D-A70E-15523DBDFE6E}" type="parTrans" cxnId="{60CD026F-AE03-4CAD-BB63-1710680533FE}">
      <dgm:prSet/>
      <dgm:spPr/>
      <dgm:t>
        <a:bodyPr/>
        <a:lstStyle/>
        <a:p>
          <a:endParaRPr lang="en-US"/>
        </a:p>
      </dgm:t>
    </dgm:pt>
    <dgm:pt modelId="{E46CE2F2-EF57-465F-BA99-DAD03D005900}" type="sibTrans" cxnId="{60CD026F-AE03-4CAD-BB63-1710680533FE}">
      <dgm:prSet/>
      <dgm:spPr/>
      <dgm:t>
        <a:bodyPr/>
        <a:lstStyle/>
        <a:p>
          <a:endParaRPr lang="en-US"/>
        </a:p>
      </dgm:t>
    </dgm:pt>
    <dgm:pt modelId="{B278CFE8-2FAE-4FD5-9FD8-C79198395F48}">
      <dgm:prSet/>
      <dgm:spPr/>
      <dgm:t>
        <a:bodyPr/>
        <a:lstStyle/>
        <a:p>
          <a:pPr>
            <a:lnSpc>
              <a:spcPct val="100000"/>
            </a:lnSpc>
          </a:pPr>
          <a:r>
            <a:rPr lang="en-US" dirty="0"/>
            <a:t>Excel</a:t>
          </a:r>
        </a:p>
        <a:p>
          <a:pPr>
            <a:lnSpc>
              <a:spcPct val="100000"/>
            </a:lnSpc>
          </a:pPr>
          <a:r>
            <a:rPr lang="en-US" dirty="0"/>
            <a:t>Python</a:t>
          </a:r>
        </a:p>
      </dgm:t>
    </dgm:pt>
    <dgm:pt modelId="{EBB6B2BA-E09E-4C29-98A6-81AC5EF9CC02}" type="parTrans" cxnId="{9AEE85B7-53FE-42EB-842C-976BFF61CBB6}">
      <dgm:prSet/>
      <dgm:spPr/>
      <dgm:t>
        <a:bodyPr/>
        <a:lstStyle/>
        <a:p>
          <a:endParaRPr lang="en-US"/>
        </a:p>
      </dgm:t>
    </dgm:pt>
    <dgm:pt modelId="{B6589ACB-D53E-4DEB-8FB8-E14850B818ED}" type="sibTrans" cxnId="{9AEE85B7-53FE-42EB-842C-976BFF61CBB6}">
      <dgm:prSet/>
      <dgm:spPr/>
      <dgm:t>
        <a:bodyPr/>
        <a:lstStyle/>
        <a:p>
          <a:endParaRPr lang="en-US"/>
        </a:p>
      </dgm:t>
    </dgm:pt>
    <dgm:pt modelId="{5EFE5C42-B42D-47E9-819E-327E2EAAAEFF}">
      <dgm:prSet/>
      <dgm:spPr/>
      <dgm:t>
        <a:bodyPr/>
        <a:lstStyle/>
        <a:p>
          <a:pPr>
            <a:lnSpc>
              <a:spcPct val="100000"/>
            </a:lnSpc>
          </a:pPr>
          <a:r>
            <a:rPr lang="en-US" b="0" i="0" dirty="0"/>
            <a:t>Tableau </a:t>
          </a:r>
          <a:endParaRPr lang="en-US" dirty="0"/>
        </a:p>
      </dgm:t>
    </dgm:pt>
    <dgm:pt modelId="{A5D75EA5-3E6C-4381-A28F-42E06F3866C2}" type="parTrans" cxnId="{21BEF24A-7A89-4EEF-91F4-568661288646}">
      <dgm:prSet/>
      <dgm:spPr/>
      <dgm:t>
        <a:bodyPr/>
        <a:lstStyle/>
        <a:p>
          <a:endParaRPr lang="en-US"/>
        </a:p>
      </dgm:t>
    </dgm:pt>
    <dgm:pt modelId="{AFFA07BE-F15A-48A6-957E-4543BB4B8DBA}" type="sibTrans" cxnId="{21BEF24A-7A89-4EEF-91F4-568661288646}">
      <dgm:prSet/>
      <dgm:spPr/>
      <dgm:t>
        <a:bodyPr/>
        <a:lstStyle/>
        <a:p>
          <a:endParaRPr lang="en-US"/>
        </a:p>
      </dgm:t>
    </dgm:pt>
    <dgm:pt modelId="{4A7BAAF7-EADC-4948-994B-BAB1BFE00DBF}">
      <dgm:prSet/>
      <dgm:spPr/>
      <dgm:t>
        <a:bodyPr/>
        <a:lstStyle/>
        <a:p>
          <a:pPr>
            <a:lnSpc>
              <a:spcPct val="100000"/>
            </a:lnSpc>
          </a:pPr>
          <a:r>
            <a:rPr lang="en-US" b="0" i="0"/>
            <a:t>Skills Shown: </a:t>
          </a:r>
          <a:endParaRPr lang="en-US"/>
        </a:p>
      </dgm:t>
    </dgm:pt>
    <dgm:pt modelId="{8C30A913-4AA5-4E26-BFCC-70B313859834}" type="parTrans" cxnId="{0A69BDB7-E477-4BD6-B03C-E4846B500047}">
      <dgm:prSet/>
      <dgm:spPr/>
      <dgm:t>
        <a:bodyPr/>
        <a:lstStyle/>
        <a:p>
          <a:endParaRPr lang="en-US"/>
        </a:p>
      </dgm:t>
    </dgm:pt>
    <dgm:pt modelId="{749F35D7-5F0B-44F7-A6C3-C7DDEED2EC7E}" type="sibTrans" cxnId="{0A69BDB7-E477-4BD6-B03C-E4846B500047}">
      <dgm:prSet/>
      <dgm:spPr/>
      <dgm:t>
        <a:bodyPr/>
        <a:lstStyle/>
        <a:p>
          <a:endParaRPr lang="en-US"/>
        </a:p>
      </dgm:t>
    </dgm:pt>
    <dgm:pt modelId="{94C1D914-D681-4821-9071-415CDCEF69B7}">
      <dgm:prSet custT="1"/>
      <dgm:spPr/>
      <dgm:t>
        <a:bodyPr/>
        <a:lstStyle/>
        <a:p>
          <a:pPr>
            <a:lnSpc>
              <a:spcPct val="100000"/>
            </a:lnSpc>
          </a:pPr>
          <a:r>
            <a:rPr lang="en-US" sz="900" dirty="0"/>
            <a:t>Python Cleaning</a:t>
          </a:r>
        </a:p>
        <a:p>
          <a:pPr>
            <a:lnSpc>
              <a:spcPct val="100000"/>
            </a:lnSpc>
          </a:pPr>
          <a:r>
            <a:rPr lang="en-US" sz="900" dirty="0"/>
            <a:t>Python Visualization</a:t>
          </a:r>
        </a:p>
        <a:p>
          <a:pPr>
            <a:lnSpc>
              <a:spcPct val="100000"/>
            </a:lnSpc>
          </a:pPr>
          <a:r>
            <a:rPr lang="en-US" sz="900" dirty="0"/>
            <a:t>Python Analytics</a:t>
          </a:r>
        </a:p>
        <a:p>
          <a:pPr>
            <a:lnSpc>
              <a:spcPct val="100000"/>
            </a:lnSpc>
          </a:pPr>
          <a:r>
            <a:rPr lang="en-US" sz="900" dirty="0"/>
            <a:t>Linear Regression</a:t>
          </a:r>
        </a:p>
        <a:p>
          <a:pPr>
            <a:lnSpc>
              <a:spcPct val="100000"/>
            </a:lnSpc>
          </a:pPr>
          <a:r>
            <a:rPr lang="en-US" sz="900" dirty="0"/>
            <a:t>Clustering</a:t>
          </a:r>
        </a:p>
        <a:p>
          <a:pPr>
            <a:lnSpc>
              <a:spcPct val="100000"/>
            </a:lnSpc>
          </a:pPr>
          <a:r>
            <a:rPr lang="en-US" sz="900" dirty="0"/>
            <a:t>Mapping</a:t>
          </a:r>
        </a:p>
      </dgm:t>
    </dgm:pt>
    <dgm:pt modelId="{8593BCD7-E44D-47E0-B466-A9F60A520592}" type="parTrans" cxnId="{7B1AFAA5-8A81-4D16-93EC-7D1D3C078182}">
      <dgm:prSet/>
      <dgm:spPr/>
      <dgm:t>
        <a:bodyPr/>
        <a:lstStyle/>
        <a:p>
          <a:endParaRPr lang="en-US"/>
        </a:p>
      </dgm:t>
    </dgm:pt>
    <dgm:pt modelId="{A2EF7FA8-F3F1-4712-BB90-AD3A0026709C}" type="sibTrans" cxnId="{7B1AFAA5-8A81-4D16-93EC-7D1D3C078182}">
      <dgm:prSet/>
      <dgm:spPr/>
      <dgm:t>
        <a:bodyPr/>
        <a:lstStyle/>
        <a:p>
          <a:endParaRPr lang="en-US"/>
        </a:p>
      </dgm:t>
    </dgm:pt>
    <dgm:pt modelId="{3910C008-7CC6-44EA-A8FB-10E5FFDC10D1}" type="pres">
      <dgm:prSet presAssocID="{CD8A2137-298B-42EA-84D4-28DD34CBC765}" presName="root" presStyleCnt="0">
        <dgm:presLayoutVars>
          <dgm:dir/>
          <dgm:resizeHandles val="exact"/>
        </dgm:presLayoutVars>
      </dgm:prSet>
      <dgm:spPr/>
    </dgm:pt>
    <dgm:pt modelId="{143A8100-DD83-4B21-AD18-533E8C865024}" type="pres">
      <dgm:prSet presAssocID="{6A71F85D-7C13-4DC9-9F0B-0F00BF798C8E}" presName="compNode" presStyleCnt="0"/>
      <dgm:spPr/>
    </dgm:pt>
    <dgm:pt modelId="{08FF7595-9CF3-4C6B-8F84-2CF9447C1D10}" type="pres">
      <dgm:prSet presAssocID="{6A71F85D-7C13-4DC9-9F0B-0F00BF798C8E}" presName="bgRect" presStyleLbl="bgShp" presStyleIdx="0" presStyleCnt="3" custLinFactNeighborX="7375" custLinFactNeighborY="-4754"/>
      <dgm:spPr/>
    </dgm:pt>
    <dgm:pt modelId="{E08D7570-F9C2-4C51-B633-DAAB9F69E9CD}" type="pres">
      <dgm:prSet presAssocID="{6A71F85D-7C13-4DC9-9F0B-0F00BF798C8E}" presName="iconRect" presStyleLbl="node1" presStyleIdx="0"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C491601D-47CC-4DFA-83CB-44304B71D355}" type="pres">
      <dgm:prSet presAssocID="{6A71F85D-7C13-4DC9-9F0B-0F00BF798C8E}" presName="spaceRect" presStyleCnt="0"/>
      <dgm:spPr/>
    </dgm:pt>
    <dgm:pt modelId="{855081B2-5266-4EC8-B302-3955B6AEEF84}" type="pres">
      <dgm:prSet presAssocID="{6A71F85D-7C13-4DC9-9F0B-0F00BF798C8E}" presName="parTx" presStyleLbl="revTx" presStyleIdx="0" presStyleCnt="6">
        <dgm:presLayoutVars>
          <dgm:chMax val="0"/>
          <dgm:chPref val="0"/>
        </dgm:presLayoutVars>
      </dgm:prSet>
      <dgm:spPr/>
    </dgm:pt>
    <dgm:pt modelId="{D6D3C3D8-2D1A-4F77-A382-52E951BCA779}" type="pres">
      <dgm:prSet presAssocID="{6A71F85D-7C13-4DC9-9F0B-0F00BF798C8E}" presName="desTx" presStyleLbl="revTx" presStyleIdx="1" presStyleCnt="6">
        <dgm:presLayoutVars/>
      </dgm:prSet>
      <dgm:spPr/>
    </dgm:pt>
    <dgm:pt modelId="{D572F036-4141-4C7B-B48D-F03409EC3D4E}" type="pres">
      <dgm:prSet presAssocID="{7ED45C90-AB46-42B4-8A2E-ADC6CB3C716C}" presName="sibTrans" presStyleCnt="0"/>
      <dgm:spPr/>
    </dgm:pt>
    <dgm:pt modelId="{46ACD380-A9DE-49EC-93A7-3FDBA3CC4703}" type="pres">
      <dgm:prSet presAssocID="{49D8867E-D850-4DD0-8FFE-4DA8A2605F2C}" presName="compNode" presStyleCnt="0"/>
      <dgm:spPr/>
    </dgm:pt>
    <dgm:pt modelId="{8D75E73A-9A6C-4DF6-B57F-E5AD21A753AE}" type="pres">
      <dgm:prSet presAssocID="{49D8867E-D850-4DD0-8FFE-4DA8A2605F2C}" presName="bgRect" presStyleLbl="bgShp" presStyleIdx="1" presStyleCnt="3"/>
      <dgm:spPr/>
    </dgm:pt>
    <dgm:pt modelId="{9A7914DF-FFE7-41DA-B327-50552DEEAC55}" type="pres">
      <dgm:prSet presAssocID="{49D8867E-D850-4DD0-8FFE-4DA8A2605F2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ools"/>
        </a:ext>
      </dgm:extLst>
    </dgm:pt>
    <dgm:pt modelId="{120CEEAB-4DA8-4A4F-93C8-454F37EFF566}" type="pres">
      <dgm:prSet presAssocID="{49D8867E-D850-4DD0-8FFE-4DA8A2605F2C}" presName="spaceRect" presStyleCnt="0"/>
      <dgm:spPr/>
    </dgm:pt>
    <dgm:pt modelId="{97AE9F02-3A6F-4CEF-AF23-9F33D1F17CD4}" type="pres">
      <dgm:prSet presAssocID="{49D8867E-D850-4DD0-8FFE-4DA8A2605F2C}" presName="parTx" presStyleLbl="revTx" presStyleIdx="2" presStyleCnt="6">
        <dgm:presLayoutVars>
          <dgm:chMax val="0"/>
          <dgm:chPref val="0"/>
        </dgm:presLayoutVars>
      </dgm:prSet>
      <dgm:spPr/>
    </dgm:pt>
    <dgm:pt modelId="{86BD877E-11EA-4CA6-B6B1-C74AF1FA9B11}" type="pres">
      <dgm:prSet presAssocID="{49D8867E-D850-4DD0-8FFE-4DA8A2605F2C}" presName="desTx" presStyleLbl="revTx" presStyleIdx="3" presStyleCnt="6">
        <dgm:presLayoutVars/>
      </dgm:prSet>
      <dgm:spPr/>
    </dgm:pt>
    <dgm:pt modelId="{378F3A6F-FCEF-44CA-9B1D-D48F61BE5EC6}" type="pres">
      <dgm:prSet presAssocID="{E46CE2F2-EF57-465F-BA99-DAD03D005900}" presName="sibTrans" presStyleCnt="0"/>
      <dgm:spPr/>
    </dgm:pt>
    <dgm:pt modelId="{3111D171-4120-427C-AE27-406062F9DCFE}" type="pres">
      <dgm:prSet presAssocID="{4A7BAAF7-EADC-4948-994B-BAB1BFE00DBF}" presName="compNode" presStyleCnt="0"/>
      <dgm:spPr/>
    </dgm:pt>
    <dgm:pt modelId="{077E0A96-6614-4919-87CE-B2706D637D07}" type="pres">
      <dgm:prSet presAssocID="{4A7BAAF7-EADC-4948-994B-BAB1BFE00DBF}" presName="bgRect" presStyleLbl="bgShp" presStyleIdx="2" presStyleCnt="3"/>
      <dgm:spPr/>
    </dgm:pt>
    <dgm:pt modelId="{DF5E3468-50A8-47F2-A451-B7230071BCD1}" type="pres">
      <dgm:prSet presAssocID="{4A7BAAF7-EADC-4948-994B-BAB1BFE00DBF}"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ocument"/>
        </a:ext>
      </dgm:extLst>
    </dgm:pt>
    <dgm:pt modelId="{101CF897-3F83-4882-B9D1-5F70C89F364A}" type="pres">
      <dgm:prSet presAssocID="{4A7BAAF7-EADC-4948-994B-BAB1BFE00DBF}" presName="spaceRect" presStyleCnt="0"/>
      <dgm:spPr/>
    </dgm:pt>
    <dgm:pt modelId="{072731F2-A920-40B6-A5B4-28A029394E26}" type="pres">
      <dgm:prSet presAssocID="{4A7BAAF7-EADC-4948-994B-BAB1BFE00DBF}" presName="parTx" presStyleLbl="revTx" presStyleIdx="4" presStyleCnt="6">
        <dgm:presLayoutVars>
          <dgm:chMax val="0"/>
          <dgm:chPref val="0"/>
        </dgm:presLayoutVars>
      </dgm:prSet>
      <dgm:spPr/>
    </dgm:pt>
    <dgm:pt modelId="{7ACA579F-1F19-4FD3-943E-C61BC2BFD599}" type="pres">
      <dgm:prSet presAssocID="{4A7BAAF7-EADC-4948-994B-BAB1BFE00DBF}" presName="desTx" presStyleLbl="revTx" presStyleIdx="5" presStyleCnt="6">
        <dgm:presLayoutVars/>
      </dgm:prSet>
      <dgm:spPr/>
    </dgm:pt>
  </dgm:ptLst>
  <dgm:cxnLst>
    <dgm:cxn modelId="{AB22052D-65CA-4537-8BF2-C48894A5ABC8}" srcId="{CD8A2137-298B-42EA-84D4-28DD34CBC765}" destId="{6A71F85D-7C13-4DC9-9F0B-0F00BF798C8E}" srcOrd="0" destOrd="0" parTransId="{E901FF39-8443-4FF7-9C4E-88291EE9F8CE}" sibTransId="{7ED45C90-AB46-42B4-8A2E-ADC6CB3C716C}"/>
    <dgm:cxn modelId="{6BA8812E-D9A4-4372-9125-EDE823402AC0}" type="presOf" srcId="{4A7BAAF7-EADC-4948-994B-BAB1BFE00DBF}" destId="{072731F2-A920-40B6-A5B4-28A029394E26}" srcOrd="0" destOrd="0" presId="urn:microsoft.com/office/officeart/2018/2/layout/IconVerticalSolidList"/>
    <dgm:cxn modelId="{4E2D1044-6428-425E-88C9-1911AE6AB79D}" type="presOf" srcId="{6A71F85D-7C13-4DC9-9F0B-0F00BF798C8E}" destId="{855081B2-5266-4EC8-B302-3955B6AEEF84}" srcOrd="0" destOrd="0" presId="urn:microsoft.com/office/officeart/2018/2/layout/IconVerticalSolidList"/>
    <dgm:cxn modelId="{21BEF24A-7A89-4EEF-91F4-568661288646}" srcId="{49D8867E-D850-4DD0-8FFE-4DA8A2605F2C}" destId="{5EFE5C42-B42D-47E9-819E-327E2EAAAEFF}" srcOrd="1" destOrd="0" parTransId="{A5D75EA5-3E6C-4381-A28F-42E06F3866C2}" sibTransId="{AFFA07BE-F15A-48A6-957E-4543BB4B8DBA}"/>
    <dgm:cxn modelId="{60CD026F-AE03-4CAD-BB63-1710680533FE}" srcId="{CD8A2137-298B-42EA-84D4-28DD34CBC765}" destId="{49D8867E-D850-4DD0-8FFE-4DA8A2605F2C}" srcOrd="1" destOrd="0" parTransId="{0620FDF2-ED76-4D3D-A70E-15523DBDFE6E}" sibTransId="{E46CE2F2-EF57-465F-BA99-DAD03D005900}"/>
    <dgm:cxn modelId="{52408180-A8EF-4CAA-A814-A1B2A13F7D4E}" type="presOf" srcId="{49D8867E-D850-4DD0-8FFE-4DA8A2605F2C}" destId="{97AE9F02-3A6F-4CEF-AF23-9F33D1F17CD4}" srcOrd="0" destOrd="0" presId="urn:microsoft.com/office/officeart/2018/2/layout/IconVerticalSolidList"/>
    <dgm:cxn modelId="{9BC91181-FF90-43EA-BF05-CA0DD29DF6A2}" type="presOf" srcId="{5EFE5C42-B42D-47E9-819E-327E2EAAAEFF}" destId="{86BD877E-11EA-4CA6-B6B1-C74AF1FA9B11}" srcOrd="0" destOrd="1" presId="urn:microsoft.com/office/officeart/2018/2/layout/IconVerticalSolidList"/>
    <dgm:cxn modelId="{73919788-FF8F-4A28-B90B-9443FCB09A2E}" type="presOf" srcId="{15B65684-F078-4EC8-8533-7499CA9482C3}" destId="{D6D3C3D8-2D1A-4F77-A382-52E951BCA779}" srcOrd="0" destOrd="0" presId="urn:microsoft.com/office/officeart/2018/2/layout/IconVerticalSolidList"/>
    <dgm:cxn modelId="{3CC56791-4522-427D-ACE2-BD3E01F446F2}" type="presOf" srcId="{CD8A2137-298B-42EA-84D4-28DD34CBC765}" destId="{3910C008-7CC6-44EA-A8FB-10E5FFDC10D1}" srcOrd="0" destOrd="0" presId="urn:microsoft.com/office/officeart/2018/2/layout/IconVerticalSolidList"/>
    <dgm:cxn modelId="{7B1AFAA5-8A81-4D16-93EC-7D1D3C078182}" srcId="{4A7BAAF7-EADC-4948-994B-BAB1BFE00DBF}" destId="{94C1D914-D681-4821-9071-415CDCEF69B7}" srcOrd="0" destOrd="0" parTransId="{8593BCD7-E44D-47E0-B466-A9F60A520592}" sibTransId="{A2EF7FA8-F3F1-4712-BB90-AD3A0026709C}"/>
    <dgm:cxn modelId="{9AEE85B7-53FE-42EB-842C-976BFF61CBB6}" srcId="{49D8867E-D850-4DD0-8FFE-4DA8A2605F2C}" destId="{B278CFE8-2FAE-4FD5-9FD8-C79198395F48}" srcOrd="0" destOrd="0" parTransId="{EBB6B2BA-E09E-4C29-98A6-81AC5EF9CC02}" sibTransId="{B6589ACB-D53E-4DEB-8FB8-E14850B818ED}"/>
    <dgm:cxn modelId="{0A69BDB7-E477-4BD6-B03C-E4846B500047}" srcId="{CD8A2137-298B-42EA-84D4-28DD34CBC765}" destId="{4A7BAAF7-EADC-4948-994B-BAB1BFE00DBF}" srcOrd="2" destOrd="0" parTransId="{8C30A913-4AA5-4E26-BFCC-70B313859834}" sibTransId="{749F35D7-5F0B-44F7-A6C3-C7DDEED2EC7E}"/>
    <dgm:cxn modelId="{5451DCBB-B94F-4DAC-A0B0-2BACDBE98485}" srcId="{6A71F85D-7C13-4DC9-9F0B-0F00BF798C8E}" destId="{15B65684-F078-4EC8-8533-7499CA9482C3}" srcOrd="0" destOrd="0" parTransId="{AF7F57F3-14C6-44DD-B9C3-5BAE82325DAC}" sibTransId="{2CD7FBA2-7D96-4E3D-A4D0-BE8F3E3AD664}"/>
    <dgm:cxn modelId="{025786F6-177C-47FB-BDE6-5ED16738966F}" type="presOf" srcId="{B278CFE8-2FAE-4FD5-9FD8-C79198395F48}" destId="{86BD877E-11EA-4CA6-B6B1-C74AF1FA9B11}" srcOrd="0" destOrd="0" presId="urn:microsoft.com/office/officeart/2018/2/layout/IconVerticalSolidList"/>
    <dgm:cxn modelId="{1F1606FF-AC9E-4EDD-9383-87D0C7003011}" type="presOf" srcId="{94C1D914-D681-4821-9071-415CDCEF69B7}" destId="{7ACA579F-1F19-4FD3-943E-C61BC2BFD599}" srcOrd="0" destOrd="0" presId="urn:microsoft.com/office/officeart/2018/2/layout/IconVerticalSolidList"/>
    <dgm:cxn modelId="{25F573FA-E9E5-4AAF-953A-A14AB093764A}" type="presParOf" srcId="{3910C008-7CC6-44EA-A8FB-10E5FFDC10D1}" destId="{143A8100-DD83-4B21-AD18-533E8C865024}" srcOrd="0" destOrd="0" presId="urn:microsoft.com/office/officeart/2018/2/layout/IconVerticalSolidList"/>
    <dgm:cxn modelId="{13DD234E-985A-43C6-85DC-EDAB67FC5F3C}" type="presParOf" srcId="{143A8100-DD83-4B21-AD18-533E8C865024}" destId="{08FF7595-9CF3-4C6B-8F84-2CF9447C1D10}" srcOrd="0" destOrd="0" presId="urn:microsoft.com/office/officeart/2018/2/layout/IconVerticalSolidList"/>
    <dgm:cxn modelId="{ECB2F394-92EF-443C-A678-9B775CAD52AD}" type="presParOf" srcId="{143A8100-DD83-4B21-AD18-533E8C865024}" destId="{E08D7570-F9C2-4C51-B633-DAAB9F69E9CD}" srcOrd="1" destOrd="0" presId="urn:microsoft.com/office/officeart/2018/2/layout/IconVerticalSolidList"/>
    <dgm:cxn modelId="{6477FD68-E52F-4C07-80FE-CACA087CE107}" type="presParOf" srcId="{143A8100-DD83-4B21-AD18-533E8C865024}" destId="{C491601D-47CC-4DFA-83CB-44304B71D355}" srcOrd="2" destOrd="0" presId="urn:microsoft.com/office/officeart/2018/2/layout/IconVerticalSolidList"/>
    <dgm:cxn modelId="{87E112DD-A300-4829-9CB4-914F0D9D6B48}" type="presParOf" srcId="{143A8100-DD83-4B21-AD18-533E8C865024}" destId="{855081B2-5266-4EC8-B302-3955B6AEEF84}" srcOrd="3" destOrd="0" presId="urn:microsoft.com/office/officeart/2018/2/layout/IconVerticalSolidList"/>
    <dgm:cxn modelId="{91CBA4A2-10AB-4932-95C7-440DA5F630F7}" type="presParOf" srcId="{143A8100-DD83-4B21-AD18-533E8C865024}" destId="{D6D3C3D8-2D1A-4F77-A382-52E951BCA779}" srcOrd="4" destOrd="0" presId="urn:microsoft.com/office/officeart/2018/2/layout/IconVerticalSolidList"/>
    <dgm:cxn modelId="{E2CF5C51-B982-4B00-BE3D-C983E20AE340}" type="presParOf" srcId="{3910C008-7CC6-44EA-A8FB-10E5FFDC10D1}" destId="{D572F036-4141-4C7B-B48D-F03409EC3D4E}" srcOrd="1" destOrd="0" presId="urn:microsoft.com/office/officeart/2018/2/layout/IconVerticalSolidList"/>
    <dgm:cxn modelId="{FAB0ABA7-B6FD-422F-BA83-EEC035E08262}" type="presParOf" srcId="{3910C008-7CC6-44EA-A8FB-10E5FFDC10D1}" destId="{46ACD380-A9DE-49EC-93A7-3FDBA3CC4703}" srcOrd="2" destOrd="0" presId="urn:microsoft.com/office/officeart/2018/2/layout/IconVerticalSolidList"/>
    <dgm:cxn modelId="{335917A3-8834-41C0-B71B-A35E47433C9D}" type="presParOf" srcId="{46ACD380-A9DE-49EC-93A7-3FDBA3CC4703}" destId="{8D75E73A-9A6C-4DF6-B57F-E5AD21A753AE}" srcOrd="0" destOrd="0" presId="urn:microsoft.com/office/officeart/2018/2/layout/IconVerticalSolidList"/>
    <dgm:cxn modelId="{5789A121-C8BF-49BC-A08E-96D699EF0EAE}" type="presParOf" srcId="{46ACD380-A9DE-49EC-93A7-3FDBA3CC4703}" destId="{9A7914DF-FFE7-41DA-B327-50552DEEAC55}" srcOrd="1" destOrd="0" presId="urn:microsoft.com/office/officeart/2018/2/layout/IconVerticalSolidList"/>
    <dgm:cxn modelId="{4E9D8CC8-2975-4D8F-B8A9-8CF7F0D0677A}" type="presParOf" srcId="{46ACD380-A9DE-49EC-93A7-3FDBA3CC4703}" destId="{120CEEAB-4DA8-4A4F-93C8-454F37EFF566}" srcOrd="2" destOrd="0" presId="urn:microsoft.com/office/officeart/2018/2/layout/IconVerticalSolidList"/>
    <dgm:cxn modelId="{35F2FE68-A05E-4DF5-B637-8DF0BD924CE0}" type="presParOf" srcId="{46ACD380-A9DE-49EC-93A7-3FDBA3CC4703}" destId="{97AE9F02-3A6F-4CEF-AF23-9F33D1F17CD4}" srcOrd="3" destOrd="0" presId="urn:microsoft.com/office/officeart/2018/2/layout/IconVerticalSolidList"/>
    <dgm:cxn modelId="{0632BCF9-7647-4AE3-B6DB-B17F9030DA12}" type="presParOf" srcId="{46ACD380-A9DE-49EC-93A7-3FDBA3CC4703}" destId="{86BD877E-11EA-4CA6-B6B1-C74AF1FA9B11}" srcOrd="4" destOrd="0" presId="urn:microsoft.com/office/officeart/2018/2/layout/IconVerticalSolidList"/>
    <dgm:cxn modelId="{879858EB-54EC-4CAE-993A-B81A9435D170}" type="presParOf" srcId="{3910C008-7CC6-44EA-A8FB-10E5FFDC10D1}" destId="{378F3A6F-FCEF-44CA-9B1D-D48F61BE5EC6}" srcOrd="3" destOrd="0" presId="urn:microsoft.com/office/officeart/2018/2/layout/IconVerticalSolidList"/>
    <dgm:cxn modelId="{BA53643D-ACB3-46CB-8DDE-4913C2D00CD4}" type="presParOf" srcId="{3910C008-7CC6-44EA-A8FB-10E5FFDC10D1}" destId="{3111D171-4120-427C-AE27-406062F9DCFE}" srcOrd="4" destOrd="0" presId="urn:microsoft.com/office/officeart/2018/2/layout/IconVerticalSolidList"/>
    <dgm:cxn modelId="{A2ADAF98-7D84-4F61-9B65-B8C2EF136189}" type="presParOf" srcId="{3111D171-4120-427C-AE27-406062F9DCFE}" destId="{077E0A96-6614-4919-87CE-B2706D637D07}" srcOrd="0" destOrd="0" presId="urn:microsoft.com/office/officeart/2018/2/layout/IconVerticalSolidList"/>
    <dgm:cxn modelId="{F9F08390-15DA-4C25-960F-04B7E8E61682}" type="presParOf" srcId="{3111D171-4120-427C-AE27-406062F9DCFE}" destId="{DF5E3468-50A8-47F2-A451-B7230071BCD1}" srcOrd="1" destOrd="0" presId="urn:microsoft.com/office/officeart/2018/2/layout/IconVerticalSolidList"/>
    <dgm:cxn modelId="{6CF6171B-61EC-4FD5-B134-2996279BC9F0}" type="presParOf" srcId="{3111D171-4120-427C-AE27-406062F9DCFE}" destId="{101CF897-3F83-4882-B9D1-5F70C89F364A}" srcOrd="2" destOrd="0" presId="urn:microsoft.com/office/officeart/2018/2/layout/IconVerticalSolidList"/>
    <dgm:cxn modelId="{EB851132-5299-47F6-9A9B-A31C43F16180}" type="presParOf" srcId="{3111D171-4120-427C-AE27-406062F9DCFE}" destId="{072731F2-A920-40B6-A5B4-28A029394E26}" srcOrd="3" destOrd="0" presId="urn:microsoft.com/office/officeart/2018/2/layout/IconVerticalSolidList"/>
    <dgm:cxn modelId="{6CAB8DF5-6B83-4E92-93D0-7F36B65567D8}" type="presParOf" srcId="{3111D171-4120-427C-AE27-406062F9DCFE}" destId="{7ACA579F-1F19-4FD3-943E-C61BC2BFD599}"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794CD1F-EF74-4B05-855D-ED1BB65257D7}" type="doc">
      <dgm:prSet loTypeId="urn:microsoft.com/office/officeart/2008/layout/LinedList" loCatId="list" qsTypeId="urn:microsoft.com/office/officeart/2005/8/quickstyle/simple4" qsCatId="simple" csTypeId="urn:microsoft.com/office/officeart/2005/8/colors/colorful1" csCatId="colorful"/>
      <dgm:spPr/>
      <dgm:t>
        <a:bodyPr/>
        <a:lstStyle/>
        <a:p>
          <a:endParaRPr lang="en-US"/>
        </a:p>
      </dgm:t>
    </dgm:pt>
    <dgm:pt modelId="{B0080E9E-6FCD-43B6-BC18-42A631FA4C01}">
      <dgm:prSet/>
      <dgm:spPr/>
      <dgm:t>
        <a:bodyPr/>
        <a:lstStyle/>
        <a:p>
          <a:r>
            <a:rPr lang="en-US" b="0" i="0" dirty="0"/>
            <a:t>THANK YOU </a:t>
          </a:r>
          <a:endParaRPr lang="en-US" dirty="0"/>
        </a:p>
      </dgm:t>
    </dgm:pt>
    <dgm:pt modelId="{778295AA-F6F3-426D-B8C2-1613939D1958}" type="parTrans" cxnId="{E060B031-4D5E-4869-A90C-949864FC5C25}">
      <dgm:prSet/>
      <dgm:spPr/>
      <dgm:t>
        <a:bodyPr/>
        <a:lstStyle/>
        <a:p>
          <a:endParaRPr lang="en-US"/>
        </a:p>
      </dgm:t>
    </dgm:pt>
    <dgm:pt modelId="{119368BE-0C0B-490D-9639-E11F3C4D7062}" type="sibTrans" cxnId="{E060B031-4D5E-4869-A90C-949864FC5C25}">
      <dgm:prSet/>
      <dgm:spPr/>
      <dgm:t>
        <a:bodyPr/>
        <a:lstStyle/>
        <a:p>
          <a:endParaRPr lang="en-US"/>
        </a:p>
      </dgm:t>
    </dgm:pt>
    <dgm:pt modelId="{D1D57715-0C59-4CFA-914D-859B90568874}">
      <dgm:prSet/>
      <dgm:spPr/>
      <dgm:t>
        <a:bodyPr/>
        <a:lstStyle/>
        <a:p>
          <a:r>
            <a:rPr lang="en-US" b="0" i="0"/>
            <a:t>Josh Abrams</a:t>
          </a:r>
          <a:endParaRPr lang="en-US"/>
        </a:p>
      </dgm:t>
    </dgm:pt>
    <dgm:pt modelId="{54CD452B-E853-4E52-BC36-E1DFDD9A9FBE}" type="parTrans" cxnId="{24452BDD-D511-4CC0-A85E-B79B80018CF2}">
      <dgm:prSet/>
      <dgm:spPr/>
      <dgm:t>
        <a:bodyPr/>
        <a:lstStyle/>
        <a:p>
          <a:endParaRPr lang="en-US"/>
        </a:p>
      </dgm:t>
    </dgm:pt>
    <dgm:pt modelId="{CCE973DD-93CC-4BBA-B67F-C0D450F38FAE}" type="sibTrans" cxnId="{24452BDD-D511-4CC0-A85E-B79B80018CF2}">
      <dgm:prSet/>
      <dgm:spPr/>
      <dgm:t>
        <a:bodyPr/>
        <a:lstStyle/>
        <a:p>
          <a:endParaRPr lang="en-US"/>
        </a:p>
      </dgm:t>
    </dgm:pt>
    <dgm:pt modelId="{B1AF8726-ABC2-4FBF-91E6-2C57A9CEE0C3}">
      <dgm:prSet/>
      <dgm:spPr/>
      <dgm:t>
        <a:bodyPr/>
        <a:lstStyle/>
        <a:p>
          <a:r>
            <a:rPr lang="en-US" b="0" i="0"/>
            <a:t>Joshuarabrams@gmail.com </a:t>
          </a:r>
          <a:endParaRPr lang="en-US"/>
        </a:p>
      </dgm:t>
    </dgm:pt>
    <dgm:pt modelId="{CCB3750C-B332-45D9-84EE-0A6D13BCCF43}" type="parTrans" cxnId="{246BAF81-B603-4676-995F-7C1991CB5551}">
      <dgm:prSet/>
      <dgm:spPr/>
      <dgm:t>
        <a:bodyPr/>
        <a:lstStyle/>
        <a:p>
          <a:endParaRPr lang="en-US"/>
        </a:p>
      </dgm:t>
    </dgm:pt>
    <dgm:pt modelId="{3C878E09-8F56-4B50-BDF9-68863B9D9F15}" type="sibTrans" cxnId="{246BAF81-B603-4676-995F-7C1991CB5551}">
      <dgm:prSet/>
      <dgm:spPr/>
      <dgm:t>
        <a:bodyPr/>
        <a:lstStyle/>
        <a:p>
          <a:endParaRPr lang="en-US"/>
        </a:p>
      </dgm:t>
    </dgm:pt>
    <dgm:pt modelId="{1F50B9A6-20F9-46A6-97B9-73401AD40A65}">
      <dgm:prSet/>
      <dgm:spPr/>
      <dgm:t>
        <a:bodyPr/>
        <a:lstStyle/>
        <a:p>
          <a:r>
            <a:rPr lang="en-US" b="0" i="0" dirty="0">
              <a:hlinkClick xmlns:r="http://schemas.openxmlformats.org/officeDocument/2006/relationships" r:id="rId1"/>
            </a:rPr>
            <a:t>LinkedIn</a:t>
          </a:r>
          <a:r>
            <a:rPr lang="en-US" b="0" i="0" dirty="0"/>
            <a:t> | </a:t>
          </a:r>
          <a:r>
            <a:rPr lang="en-US" b="0" i="0" dirty="0">
              <a:hlinkClick xmlns:r="http://schemas.openxmlformats.org/officeDocument/2006/relationships" r:id="rId2"/>
            </a:rPr>
            <a:t>GitHub</a:t>
          </a:r>
          <a:endParaRPr lang="en-US" dirty="0"/>
        </a:p>
      </dgm:t>
    </dgm:pt>
    <dgm:pt modelId="{4097242A-9FB0-44E7-8F49-46D2CAE3B855}" type="parTrans" cxnId="{C7B8D7F9-1E95-463F-AFB7-F3CDEC78A87B}">
      <dgm:prSet/>
      <dgm:spPr/>
      <dgm:t>
        <a:bodyPr/>
        <a:lstStyle/>
        <a:p>
          <a:endParaRPr lang="en-US"/>
        </a:p>
      </dgm:t>
    </dgm:pt>
    <dgm:pt modelId="{D3C9599D-1A53-4F43-8933-E9584A9D60FF}" type="sibTrans" cxnId="{C7B8D7F9-1E95-463F-AFB7-F3CDEC78A87B}">
      <dgm:prSet/>
      <dgm:spPr/>
      <dgm:t>
        <a:bodyPr/>
        <a:lstStyle/>
        <a:p>
          <a:endParaRPr lang="en-US"/>
        </a:p>
      </dgm:t>
    </dgm:pt>
    <dgm:pt modelId="{7F6C7141-5BBA-45C3-A906-ABE1DFF55558}" type="pres">
      <dgm:prSet presAssocID="{1794CD1F-EF74-4B05-855D-ED1BB65257D7}" presName="vert0" presStyleCnt="0">
        <dgm:presLayoutVars>
          <dgm:dir/>
          <dgm:animOne val="branch"/>
          <dgm:animLvl val="lvl"/>
        </dgm:presLayoutVars>
      </dgm:prSet>
      <dgm:spPr/>
    </dgm:pt>
    <dgm:pt modelId="{79DA1752-95A2-49AD-B09B-B52028A79A62}" type="pres">
      <dgm:prSet presAssocID="{B0080E9E-6FCD-43B6-BC18-42A631FA4C01}" presName="thickLine" presStyleLbl="alignNode1" presStyleIdx="0" presStyleCnt="4"/>
      <dgm:spPr/>
    </dgm:pt>
    <dgm:pt modelId="{6C3694D3-F141-4833-8634-32860C9BD0B2}" type="pres">
      <dgm:prSet presAssocID="{B0080E9E-6FCD-43B6-BC18-42A631FA4C01}" presName="horz1" presStyleCnt="0"/>
      <dgm:spPr/>
    </dgm:pt>
    <dgm:pt modelId="{748ABA24-EC30-4EEE-AD45-45CCCDD6AC82}" type="pres">
      <dgm:prSet presAssocID="{B0080E9E-6FCD-43B6-BC18-42A631FA4C01}" presName="tx1" presStyleLbl="revTx" presStyleIdx="0" presStyleCnt="4"/>
      <dgm:spPr/>
    </dgm:pt>
    <dgm:pt modelId="{9274D43A-4FB5-42F9-BBC4-99F383F497A6}" type="pres">
      <dgm:prSet presAssocID="{B0080E9E-6FCD-43B6-BC18-42A631FA4C01}" presName="vert1" presStyleCnt="0"/>
      <dgm:spPr/>
    </dgm:pt>
    <dgm:pt modelId="{2178BB69-AAE8-4E32-947B-FEA0B93DCB96}" type="pres">
      <dgm:prSet presAssocID="{D1D57715-0C59-4CFA-914D-859B90568874}" presName="thickLine" presStyleLbl="alignNode1" presStyleIdx="1" presStyleCnt="4"/>
      <dgm:spPr/>
    </dgm:pt>
    <dgm:pt modelId="{1258DC5E-E42B-4105-BAEB-F22300C369EF}" type="pres">
      <dgm:prSet presAssocID="{D1D57715-0C59-4CFA-914D-859B90568874}" presName="horz1" presStyleCnt="0"/>
      <dgm:spPr/>
    </dgm:pt>
    <dgm:pt modelId="{612F7EB2-004B-4495-A351-45466C602AC7}" type="pres">
      <dgm:prSet presAssocID="{D1D57715-0C59-4CFA-914D-859B90568874}" presName="tx1" presStyleLbl="revTx" presStyleIdx="1" presStyleCnt="4"/>
      <dgm:spPr/>
    </dgm:pt>
    <dgm:pt modelId="{D54B249D-85C8-4AE0-9508-89FD493D0CC9}" type="pres">
      <dgm:prSet presAssocID="{D1D57715-0C59-4CFA-914D-859B90568874}" presName="vert1" presStyleCnt="0"/>
      <dgm:spPr/>
    </dgm:pt>
    <dgm:pt modelId="{9E3DE0E5-2C5B-4337-8A1F-DA92E7A94B0E}" type="pres">
      <dgm:prSet presAssocID="{B1AF8726-ABC2-4FBF-91E6-2C57A9CEE0C3}" presName="thickLine" presStyleLbl="alignNode1" presStyleIdx="2" presStyleCnt="4"/>
      <dgm:spPr/>
    </dgm:pt>
    <dgm:pt modelId="{071A1F7C-F925-4E32-95B4-7F1A423BADD8}" type="pres">
      <dgm:prSet presAssocID="{B1AF8726-ABC2-4FBF-91E6-2C57A9CEE0C3}" presName="horz1" presStyleCnt="0"/>
      <dgm:spPr/>
    </dgm:pt>
    <dgm:pt modelId="{525C0EA1-BB62-47F5-AD8A-644A1A835DBF}" type="pres">
      <dgm:prSet presAssocID="{B1AF8726-ABC2-4FBF-91E6-2C57A9CEE0C3}" presName="tx1" presStyleLbl="revTx" presStyleIdx="2" presStyleCnt="4"/>
      <dgm:spPr/>
    </dgm:pt>
    <dgm:pt modelId="{F6F4283D-0E06-45EE-BFDE-F5788D96A24E}" type="pres">
      <dgm:prSet presAssocID="{B1AF8726-ABC2-4FBF-91E6-2C57A9CEE0C3}" presName="vert1" presStyleCnt="0"/>
      <dgm:spPr/>
    </dgm:pt>
    <dgm:pt modelId="{08BDD0D5-0017-4CE3-BCFB-B0649427C756}" type="pres">
      <dgm:prSet presAssocID="{1F50B9A6-20F9-46A6-97B9-73401AD40A65}" presName="thickLine" presStyleLbl="alignNode1" presStyleIdx="3" presStyleCnt="4"/>
      <dgm:spPr/>
    </dgm:pt>
    <dgm:pt modelId="{CDDA97FD-5435-43B2-8213-F7EF72365043}" type="pres">
      <dgm:prSet presAssocID="{1F50B9A6-20F9-46A6-97B9-73401AD40A65}" presName="horz1" presStyleCnt="0"/>
      <dgm:spPr/>
    </dgm:pt>
    <dgm:pt modelId="{FB70EB4C-2474-4AAF-A4BF-54390E069745}" type="pres">
      <dgm:prSet presAssocID="{1F50B9A6-20F9-46A6-97B9-73401AD40A65}" presName="tx1" presStyleLbl="revTx" presStyleIdx="3" presStyleCnt="4"/>
      <dgm:spPr/>
    </dgm:pt>
    <dgm:pt modelId="{D6252AD1-AC0F-44A2-B6D0-566DEA07F4DC}" type="pres">
      <dgm:prSet presAssocID="{1F50B9A6-20F9-46A6-97B9-73401AD40A65}" presName="vert1" presStyleCnt="0"/>
      <dgm:spPr/>
    </dgm:pt>
  </dgm:ptLst>
  <dgm:cxnLst>
    <dgm:cxn modelId="{BE280F26-E32B-4450-91BD-76F4E0959C3F}" type="presOf" srcId="{1794CD1F-EF74-4B05-855D-ED1BB65257D7}" destId="{7F6C7141-5BBA-45C3-A906-ABE1DFF55558}" srcOrd="0" destOrd="0" presId="urn:microsoft.com/office/officeart/2008/layout/LinedList"/>
    <dgm:cxn modelId="{DE48E229-9AFE-4824-B95F-05E71784146C}" type="presOf" srcId="{B0080E9E-6FCD-43B6-BC18-42A631FA4C01}" destId="{748ABA24-EC30-4EEE-AD45-45CCCDD6AC82}" srcOrd="0" destOrd="0" presId="urn:microsoft.com/office/officeart/2008/layout/LinedList"/>
    <dgm:cxn modelId="{E060B031-4D5E-4869-A90C-949864FC5C25}" srcId="{1794CD1F-EF74-4B05-855D-ED1BB65257D7}" destId="{B0080E9E-6FCD-43B6-BC18-42A631FA4C01}" srcOrd="0" destOrd="0" parTransId="{778295AA-F6F3-426D-B8C2-1613939D1958}" sibTransId="{119368BE-0C0B-490D-9639-E11F3C4D7062}"/>
    <dgm:cxn modelId="{D9391F3F-F105-4260-9484-B1AA1DAB0B63}" type="presOf" srcId="{1F50B9A6-20F9-46A6-97B9-73401AD40A65}" destId="{FB70EB4C-2474-4AAF-A4BF-54390E069745}" srcOrd="0" destOrd="0" presId="urn:microsoft.com/office/officeart/2008/layout/LinedList"/>
    <dgm:cxn modelId="{246BAF81-B603-4676-995F-7C1991CB5551}" srcId="{1794CD1F-EF74-4B05-855D-ED1BB65257D7}" destId="{B1AF8726-ABC2-4FBF-91E6-2C57A9CEE0C3}" srcOrd="2" destOrd="0" parTransId="{CCB3750C-B332-45D9-84EE-0A6D13BCCF43}" sibTransId="{3C878E09-8F56-4B50-BDF9-68863B9D9F15}"/>
    <dgm:cxn modelId="{BC90618E-F685-48D8-9015-FDC97EC3E914}" type="presOf" srcId="{B1AF8726-ABC2-4FBF-91E6-2C57A9CEE0C3}" destId="{525C0EA1-BB62-47F5-AD8A-644A1A835DBF}" srcOrd="0" destOrd="0" presId="urn:microsoft.com/office/officeart/2008/layout/LinedList"/>
    <dgm:cxn modelId="{E493EDDA-1D62-4197-8C0C-7BF5A05D8D06}" type="presOf" srcId="{D1D57715-0C59-4CFA-914D-859B90568874}" destId="{612F7EB2-004B-4495-A351-45466C602AC7}" srcOrd="0" destOrd="0" presId="urn:microsoft.com/office/officeart/2008/layout/LinedList"/>
    <dgm:cxn modelId="{24452BDD-D511-4CC0-A85E-B79B80018CF2}" srcId="{1794CD1F-EF74-4B05-855D-ED1BB65257D7}" destId="{D1D57715-0C59-4CFA-914D-859B90568874}" srcOrd="1" destOrd="0" parTransId="{54CD452B-E853-4E52-BC36-E1DFDD9A9FBE}" sibTransId="{CCE973DD-93CC-4BBA-B67F-C0D450F38FAE}"/>
    <dgm:cxn modelId="{C7B8D7F9-1E95-463F-AFB7-F3CDEC78A87B}" srcId="{1794CD1F-EF74-4B05-855D-ED1BB65257D7}" destId="{1F50B9A6-20F9-46A6-97B9-73401AD40A65}" srcOrd="3" destOrd="0" parTransId="{4097242A-9FB0-44E7-8F49-46D2CAE3B855}" sibTransId="{D3C9599D-1A53-4F43-8933-E9584A9D60FF}"/>
    <dgm:cxn modelId="{97DD927D-556B-47B3-90A8-2247DBF1D08F}" type="presParOf" srcId="{7F6C7141-5BBA-45C3-A906-ABE1DFF55558}" destId="{79DA1752-95A2-49AD-B09B-B52028A79A62}" srcOrd="0" destOrd="0" presId="urn:microsoft.com/office/officeart/2008/layout/LinedList"/>
    <dgm:cxn modelId="{F0A1538C-1FBD-43E1-B561-8D62636D97EF}" type="presParOf" srcId="{7F6C7141-5BBA-45C3-A906-ABE1DFF55558}" destId="{6C3694D3-F141-4833-8634-32860C9BD0B2}" srcOrd="1" destOrd="0" presId="urn:microsoft.com/office/officeart/2008/layout/LinedList"/>
    <dgm:cxn modelId="{1016DA43-5C3B-4E7C-B730-FF1FA9190C8B}" type="presParOf" srcId="{6C3694D3-F141-4833-8634-32860C9BD0B2}" destId="{748ABA24-EC30-4EEE-AD45-45CCCDD6AC82}" srcOrd="0" destOrd="0" presId="urn:microsoft.com/office/officeart/2008/layout/LinedList"/>
    <dgm:cxn modelId="{4B4BA24D-DCF4-4538-A4CA-DC6137944077}" type="presParOf" srcId="{6C3694D3-F141-4833-8634-32860C9BD0B2}" destId="{9274D43A-4FB5-42F9-BBC4-99F383F497A6}" srcOrd="1" destOrd="0" presId="urn:microsoft.com/office/officeart/2008/layout/LinedList"/>
    <dgm:cxn modelId="{EB8D0BA9-D4E9-4049-93EB-1AAAD4EF9C7A}" type="presParOf" srcId="{7F6C7141-5BBA-45C3-A906-ABE1DFF55558}" destId="{2178BB69-AAE8-4E32-947B-FEA0B93DCB96}" srcOrd="2" destOrd="0" presId="urn:microsoft.com/office/officeart/2008/layout/LinedList"/>
    <dgm:cxn modelId="{D5265655-DB97-43E3-A1E9-562A72372BB8}" type="presParOf" srcId="{7F6C7141-5BBA-45C3-A906-ABE1DFF55558}" destId="{1258DC5E-E42B-4105-BAEB-F22300C369EF}" srcOrd="3" destOrd="0" presId="urn:microsoft.com/office/officeart/2008/layout/LinedList"/>
    <dgm:cxn modelId="{B7E0A6A6-263A-4A8D-AE76-FDFDCA0AD8CB}" type="presParOf" srcId="{1258DC5E-E42B-4105-BAEB-F22300C369EF}" destId="{612F7EB2-004B-4495-A351-45466C602AC7}" srcOrd="0" destOrd="0" presId="urn:microsoft.com/office/officeart/2008/layout/LinedList"/>
    <dgm:cxn modelId="{D5F65E55-38EB-4806-8A8E-DFA72C755FF5}" type="presParOf" srcId="{1258DC5E-E42B-4105-BAEB-F22300C369EF}" destId="{D54B249D-85C8-4AE0-9508-89FD493D0CC9}" srcOrd="1" destOrd="0" presId="urn:microsoft.com/office/officeart/2008/layout/LinedList"/>
    <dgm:cxn modelId="{79B199D4-F42B-4ED7-9427-B02C94CCDD5D}" type="presParOf" srcId="{7F6C7141-5BBA-45C3-A906-ABE1DFF55558}" destId="{9E3DE0E5-2C5B-4337-8A1F-DA92E7A94B0E}" srcOrd="4" destOrd="0" presId="urn:microsoft.com/office/officeart/2008/layout/LinedList"/>
    <dgm:cxn modelId="{C9CF1392-3D22-4318-83E2-398A65457D5B}" type="presParOf" srcId="{7F6C7141-5BBA-45C3-A906-ABE1DFF55558}" destId="{071A1F7C-F925-4E32-95B4-7F1A423BADD8}" srcOrd="5" destOrd="0" presId="urn:microsoft.com/office/officeart/2008/layout/LinedList"/>
    <dgm:cxn modelId="{25BA0F34-496E-4536-B1A1-0E4100C448D8}" type="presParOf" srcId="{071A1F7C-F925-4E32-95B4-7F1A423BADD8}" destId="{525C0EA1-BB62-47F5-AD8A-644A1A835DBF}" srcOrd="0" destOrd="0" presId="urn:microsoft.com/office/officeart/2008/layout/LinedList"/>
    <dgm:cxn modelId="{EA41C7D5-66D3-4E9E-920F-E84846CDA9F9}" type="presParOf" srcId="{071A1F7C-F925-4E32-95B4-7F1A423BADD8}" destId="{F6F4283D-0E06-45EE-BFDE-F5788D96A24E}" srcOrd="1" destOrd="0" presId="urn:microsoft.com/office/officeart/2008/layout/LinedList"/>
    <dgm:cxn modelId="{45BEDBDF-D3B8-4C3A-807D-2E7D2D7D7532}" type="presParOf" srcId="{7F6C7141-5BBA-45C3-A906-ABE1DFF55558}" destId="{08BDD0D5-0017-4CE3-BCFB-B0649427C756}" srcOrd="6" destOrd="0" presId="urn:microsoft.com/office/officeart/2008/layout/LinedList"/>
    <dgm:cxn modelId="{E89904EE-92D3-441E-BABE-EA8D45934EE8}" type="presParOf" srcId="{7F6C7141-5BBA-45C3-A906-ABE1DFF55558}" destId="{CDDA97FD-5435-43B2-8213-F7EF72365043}" srcOrd="7" destOrd="0" presId="urn:microsoft.com/office/officeart/2008/layout/LinedList"/>
    <dgm:cxn modelId="{CE6DB834-E3A5-4DB6-BEEC-E66933A0528F}" type="presParOf" srcId="{CDDA97FD-5435-43B2-8213-F7EF72365043}" destId="{FB70EB4C-2474-4AAF-A4BF-54390E069745}" srcOrd="0" destOrd="0" presId="urn:microsoft.com/office/officeart/2008/layout/LinedList"/>
    <dgm:cxn modelId="{CCEB716F-76CE-4875-B373-DA3B51B58485}" type="presParOf" srcId="{CDDA97FD-5435-43B2-8213-F7EF72365043}" destId="{D6252AD1-AC0F-44A2-B6D0-566DEA07F4D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25841B-1E75-4E62-BB83-2AABBA1EB717}">
      <dsp:nvSpPr>
        <dsp:cNvPr id="0" name=""/>
        <dsp:cNvSpPr/>
      </dsp:nvSpPr>
      <dsp:spPr>
        <a:xfrm>
          <a:off x="0" y="851766"/>
          <a:ext cx="5614987" cy="4032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DA4159-1F6F-4575-9C2A-02CA778E27BF}">
      <dsp:nvSpPr>
        <dsp:cNvPr id="0" name=""/>
        <dsp:cNvSpPr/>
      </dsp:nvSpPr>
      <dsp:spPr>
        <a:xfrm>
          <a:off x="280749" y="615606"/>
          <a:ext cx="3930490" cy="4723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711200">
            <a:lnSpc>
              <a:spcPct val="90000"/>
            </a:lnSpc>
            <a:spcBef>
              <a:spcPct val="0"/>
            </a:spcBef>
            <a:spcAft>
              <a:spcPct val="35000"/>
            </a:spcAft>
            <a:buNone/>
          </a:pPr>
          <a:r>
            <a:rPr lang="en-US" sz="1600" b="0" i="0" kern="1200"/>
            <a:t>o Rockbuster Stealth: Video Rentals </a:t>
          </a:r>
          <a:endParaRPr lang="en-US" sz="1600" kern="1200"/>
        </a:p>
      </dsp:txBody>
      <dsp:txXfrm>
        <a:off x="303806" y="638663"/>
        <a:ext cx="3884376" cy="426206"/>
      </dsp:txXfrm>
    </dsp:sp>
    <dsp:sp modelId="{FB726B92-4C05-402C-A290-BF6DB0DFF88B}">
      <dsp:nvSpPr>
        <dsp:cNvPr id="0" name=""/>
        <dsp:cNvSpPr/>
      </dsp:nvSpPr>
      <dsp:spPr>
        <a:xfrm>
          <a:off x="0" y="1577526"/>
          <a:ext cx="5614987" cy="4032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C96DB0-73C2-40AF-8C87-F18D5664ECFD}">
      <dsp:nvSpPr>
        <dsp:cNvPr id="0" name=""/>
        <dsp:cNvSpPr/>
      </dsp:nvSpPr>
      <dsp:spPr>
        <a:xfrm>
          <a:off x="280749" y="1341366"/>
          <a:ext cx="3930490" cy="4723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711200">
            <a:lnSpc>
              <a:spcPct val="90000"/>
            </a:lnSpc>
            <a:spcBef>
              <a:spcPct val="0"/>
            </a:spcBef>
            <a:spcAft>
              <a:spcPct val="35000"/>
            </a:spcAft>
            <a:buNone/>
          </a:pPr>
          <a:r>
            <a:rPr lang="en-US" sz="1600" b="0" i="0" kern="1200"/>
            <a:t>o GameCo: Video Game Sales </a:t>
          </a:r>
          <a:endParaRPr lang="en-US" sz="1600" kern="1200"/>
        </a:p>
      </dsp:txBody>
      <dsp:txXfrm>
        <a:off x="303806" y="1364423"/>
        <a:ext cx="3884376" cy="426206"/>
      </dsp:txXfrm>
    </dsp:sp>
    <dsp:sp modelId="{7CE8D00C-BAF8-4C9E-967E-147E1E6A929A}">
      <dsp:nvSpPr>
        <dsp:cNvPr id="0" name=""/>
        <dsp:cNvSpPr/>
      </dsp:nvSpPr>
      <dsp:spPr>
        <a:xfrm>
          <a:off x="0" y="2303286"/>
          <a:ext cx="5614987" cy="4032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797A17-0B32-4DEB-A5E9-303E287A0365}">
      <dsp:nvSpPr>
        <dsp:cNvPr id="0" name=""/>
        <dsp:cNvSpPr/>
      </dsp:nvSpPr>
      <dsp:spPr>
        <a:xfrm>
          <a:off x="280749" y="2067126"/>
          <a:ext cx="3930490" cy="4723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711200">
            <a:lnSpc>
              <a:spcPct val="90000"/>
            </a:lnSpc>
            <a:spcBef>
              <a:spcPct val="0"/>
            </a:spcBef>
            <a:spcAft>
              <a:spcPct val="35000"/>
            </a:spcAft>
            <a:buNone/>
          </a:pPr>
          <a:r>
            <a:rPr lang="en-US" sz="1600" b="0" i="0" kern="1200"/>
            <a:t>o CDC: Influenza Deaths </a:t>
          </a:r>
          <a:endParaRPr lang="en-US" sz="1600" kern="1200"/>
        </a:p>
      </dsp:txBody>
      <dsp:txXfrm>
        <a:off x="303806" y="2090183"/>
        <a:ext cx="3884376" cy="426206"/>
      </dsp:txXfrm>
    </dsp:sp>
    <dsp:sp modelId="{9159955A-A7B6-41E5-9DB9-6BD7574685DD}">
      <dsp:nvSpPr>
        <dsp:cNvPr id="0" name=""/>
        <dsp:cNvSpPr/>
      </dsp:nvSpPr>
      <dsp:spPr>
        <a:xfrm>
          <a:off x="0" y="3029046"/>
          <a:ext cx="5614987" cy="4032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59A583-24DD-4004-8476-4FDA1D8664A1}">
      <dsp:nvSpPr>
        <dsp:cNvPr id="0" name=""/>
        <dsp:cNvSpPr/>
      </dsp:nvSpPr>
      <dsp:spPr>
        <a:xfrm>
          <a:off x="280749" y="2792886"/>
          <a:ext cx="3930490" cy="4723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711200">
            <a:lnSpc>
              <a:spcPct val="90000"/>
            </a:lnSpc>
            <a:spcBef>
              <a:spcPct val="0"/>
            </a:spcBef>
            <a:spcAft>
              <a:spcPct val="35000"/>
            </a:spcAft>
            <a:buNone/>
          </a:pPr>
          <a:r>
            <a:rPr lang="en-US" sz="1600" b="0" i="0" kern="1200" dirty="0"/>
            <a:t>o Instacart: Sales</a:t>
          </a:r>
          <a:endParaRPr lang="en-US" sz="1600" kern="1200" dirty="0"/>
        </a:p>
      </dsp:txBody>
      <dsp:txXfrm>
        <a:off x="303806" y="2815943"/>
        <a:ext cx="3884376" cy="426206"/>
      </dsp:txXfrm>
    </dsp:sp>
    <dsp:sp modelId="{CF9BAFFE-569F-475C-834C-5BFF690B7CBA}">
      <dsp:nvSpPr>
        <dsp:cNvPr id="0" name=""/>
        <dsp:cNvSpPr/>
      </dsp:nvSpPr>
      <dsp:spPr>
        <a:xfrm>
          <a:off x="0" y="3754806"/>
          <a:ext cx="5614987" cy="4032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06A916-F918-467A-A3BD-0A3084A20D91}">
      <dsp:nvSpPr>
        <dsp:cNvPr id="0" name=""/>
        <dsp:cNvSpPr/>
      </dsp:nvSpPr>
      <dsp:spPr>
        <a:xfrm>
          <a:off x="280749" y="3518646"/>
          <a:ext cx="3930490" cy="4723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711200">
            <a:lnSpc>
              <a:spcPct val="90000"/>
            </a:lnSpc>
            <a:spcBef>
              <a:spcPct val="0"/>
            </a:spcBef>
            <a:spcAft>
              <a:spcPct val="35000"/>
            </a:spcAft>
            <a:buNone/>
          </a:pPr>
          <a:r>
            <a:rPr lang="en-US" sz="1600" b="0" i="0" kern="1200" dirty="0"/>
            <a:t>o Kings County Home Sales</a:t>
          </a:r>
          <a:endParaRPr lang="en-US" sz="1600" kern="1200" dirty="0"/>
        </a:p>
      </dsp:txBody>
      <dsp:txXfrm>
        <a:off x="303806" y="3541703"/>
        <a:ext cx="3884376"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FF7595-9CF3-4C6B-8F84-2CF9447C1D10}">
      <dsp:nvSpPr>
        <dsp:cNvPr id="0" name=""/>
        <dsp:cNvSpPr/>
      </dsp:nvSpPr>
      <dsp:spPr>
        <a:xfrm>
          <a:off x="0" y="2077"/>
          <a:ext cx="10895369" cy="9714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8D7570-F9C2-4C51-B633-DAAB9F69E9CD}">
      <dsp:nvSpPr>
        <dsp:cNvPr id="0" name=""/>
        <dsp:cNvSpPr/>
      </dsp:nvSpPr>
      <dsp:spPr>
        <a:xfrm>
          <a:off x="293867" y="220656"/>
          <a:ext cx="534304" cy="53430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55081B2-5266-4EC8-B302-3955B6AEEF84}">
      <dsp:nvSpPr>
        <dsp:cNvPr id="0" name=""/>
        <dsp:cNvSpPr/>
      </dsp:nvSpPr>
      <dsp:spPr>
        <a:xfrm>
          <a:off x="1122040" y="2077"/>
          <a:ext cx="4902916" cy="971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13" tIns="102813" rIns="102813" bIns="102813" numCol="1" spcCol="1270" anchor="ctr" anchorCtr="0">
          <a:noAutofit/>
        </a:bodyPr>
        <a:lstStyle/>
        <a:p>
          <a:pPr marL="0" lvl="0" indent="0" algn="l" defTabSz="1111250">
            <a:lnSpc>
              <a:spcPct val="90000"/>
            </a:lnSpc>
            <a:spcBef>
              <a:spcPct val="0"/>
            </a:spcBef>
            <a:spcAft>
              <a:spcPct val="35000"/>
            </a:spcAft>
            <a:buNone/>
          </a:pPr>
          <a:r>
            <a:rPr lang="en-US" sz="2500" b="0" i="0" kern="1200"/>
            <a:t>Dataset: </a:t>
          </a:r>
          <a:endParaRPr lang="en-US" sz="2500" kern="1200"/>
        </a:p>
      </dsp:txBody>
      <dsp:txXfrm>
        <a:off x="1122040" y="2077"/>
        <a:ext cx="4902916" cy="971463"/>
      </dsp:txXfrm>
    </dsp:sp>
    <dsp:sp modelId="{D6D3C3D8-2D1A-4F77-A382-52E951BCA779}">
      <dsp:nvSpPr>
        <dsp:cNvPr id="0" name=""/>
        <dsp:cNvSpPr/>
      </dsp:nvSpPr>
      <dsp:spPr>
        <a:xfrm>
          <a:off x="6024956" y="2077"/>
          <a:ext cx="4869316" cy="971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13" tIns="102813" rIns="102813" bIns="102813" numCol="1" spcCol="1270" anchor="ctr" anchorCtr="0">
          <a:noAutofit/>
        </a:bodyPr>
        <a:lstStyle/>
        <a:p>
          <a:pPr marL="0" lvl="0" indent="0" algn="l" defTabSz="488950">
            <a:lnSpc>
              <a:spcPct val="90000"/>
            </a:lnSpc>
            <a:spcBef>
              <a:spcPct val="0"/>
            </a:spcBef>
            <a:spcAft>
              <a:spcPct val="35000"/>
            </a:spcAft>
            <a:buNone/>
          </a:pPr>
          <a:r>
            <a:rPr lang="en-US" sz="1100" b="0" i="0" kern="1200"/>
            <a:t>Movie rental statistics </a:t>
          </a:r>
          <a:endParaRPr lang="en-US" sz="1100" kern="1200"/>
        </a:p>
        <a:p>
          <a:pPr marL="0" lvl="0" indent="0" algn="l" defTabSz="488950">
            <a:lnSpc>
              <a:spcPct val="90000"/>
            </a:lnSpc>
            <a:spcBef>
              <a:spcPct val="0"/>
            </a:spcBef>
            <a:spcAft>
              <a:spcPct val="35000"/>
            </a:spcAft>
            <a:buNone/>
          </a:pPr>
          <a:r>
            <a:rPr lang="en-US" sz="1100" b="0" i="0" kern="1200"/>
            <a:t>Customer demographics </a:t>
          </a:r>
          <a:endParaRPr lang="en-US" sz="1100" kern="1200"/>
        </a:p>
        <a:p>
          <a:pPr marL="0" lvl="0" indent="0" algn="l" defTabSz="488950">
            <a:lnSpc>
              <a:spcPct val="90000"/>
            </a:lnSpc>
            <a:spcBef>
              <a:spcPct val="0"/>
            </a:spcBef>
            <a:spcAft>
              <a:spcPct val="35000"/>
            </a:spcAft>
            <a:buNone/>
          </a:pPr>
          <a:r>
            <a:rPr lang="en-US" sz="1100" b="0" i="0" kern="1200"/>
            <a:t>Film characteristics </a:t>
          </a:r>
          <a:endParaRPr lang="en-US" sz="1100" kern="1200"/>
        </a:p>
        <a:p>
          <a:pPr marL="0" lvl="0" indent="0" algn="l" defTabSz="488950">
            <a:lnSpc>
              <a:spcPct val="90000"/>
            </a:lnSpc>
            <a:spcBef>
              <a:spcPct val="0"/>
            </a:spcBef>
            <a:spcAft>
              <a:spcPct val="35000"/>
            </a:spcAft>
            <a:buNone/>
          </a:pPr>
          <a:r>
            <a:rPr lang="en-US" sz="1100" b="0" i="0" kern="1200"/>
            <a:t>Payment transactions</a:t>
          </a:r>
          <a:endParaRPr lang="en-US" sz="1100" kern="1200"/>
        </a:p>
      </dsp:txBody>
      <dsp:txXfrm>
        <a:off x="6024956" y="2077"/>
        <a:ext cx="4869316" cy="971463"/>
      </dsp:txXfrm>
    </dsp:sp>
    <dsp:sp modelId="{8D75E73A-9A6C-4DF6-B57F-E5AD21A753AE}">
      <dsp:nvSpPr>
        <dsp:cNvPr id="0" name=""/>
        <dsp:cNvSpPr/>
      </dsp:nvSpPr>
      <dsp:spPr>
        <a:xfrm>
          <a:off x="0" y="1216406"/>
          <a:ext cx="10895369" cy="9714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7914DF-FFE7-41DA-B327-50552DEEAC55}">
      <dsp:nvSpPr>
        <dsp:cNvPr id="0" name=""/>
        <dsp:cNvSpPr/>
      </dsp:nvSpPr>
      <dsp:spPr>
        <a:xfrm>
          <a:off x="293867" y="1434986"/>
          <a:ext cx="534304" cy="5343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7AE9F02-3A6F-4CEF-AF23-9F33D1F17CD4}">
      <dsp:nvSpPr>
        <dsp:cNvPr id="0" name=""/>
        <dsp:cNvSpPr/>
      </dsp:nvSpPr>
      <dsp:spPr>
        <a:xfrm>
          <a:off x="1122040" y="1216406"/>
          <a:ext cx="4902916" cy="971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13" tIns="102813" rIns="102813" bIns="102813" numCol="1" spcCol="1270" anchor="ctr" anchorCtr="0">
          <a:noAutofit/>
        </a:bodyPr>
        <a:lstStyle/>
        <a:p>
          <a:pPr marL="0" lvl="0" indent="0" algn="l" defTabSz="1111250">
            <a:lnSpc>
              <a:spcPct val="90000"/>
            </a:lnSpc>
            <a:spcBef>
              <a:spcPct val="0"/>
            </a:spcBef>
            <a:spcAft>
              <a:spcPct val="35000"/>
            </a:spcAft>
            <a:buNone/>
          </a:pPr>
          <a:r>
            <a:rPr lang="en-US" sz="2500" b="0" i="0" kern="1200"/>
            <a:t>Tools Used: </a:t>
          </a:r>
          <a:endParaRPr lang="en-US" sz="2500" kern="1200"/>
        </a:p>
      </dsp:txBody>
      <dsp:txXfrm>
        <a:off x="1122040" y="1216406"/>
        <a:ext cx="4902916" cy="971463"/>
      </dsp:txXfrm>
    </dsp:sp>
    <dsp:sp modelId="{86BD877E-11EA-4CA6-B6B1-C74AF1FA9B11}">
      <dsp:nvSpPr>
        <dsp:cNvPr id="0" name=""/>
        <dsp:cNvSpPr/>
      </dsp:nvSpPr>
      <dsp:spPr>
        <a:xfrm>
          <a:off x="6024956" y="1216406"/>
          <a:ext cx="4869316" cy="971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13" tIns="102813" rIns="102813" bIns="102813" numCol="1" spcCol="1270" anchor="ctr" anchorCtr="0">
          <a:noAutofit/>
        </a:bodyPr>
        <a:lstStyle/>
        <a:p>
          <a:pPr marL="0" lvl="0" indent="0" algn="l" defTabSz="488950">
            <a:lnSpc>
              <a:spcPct val="90000"/>
            </a:lnSpc>
            <a:spcBef>
              <a:spcPct val="0"/>
            </a:spcBef>
            <a:spcAft>
              <a:spcPct val="35000"/>
            </a:spcAft>
            <a:buNone/>
          </a:pPr>
          <a:r>
            <a:rPr lang="en-US" sz="1100" b="0" i="0" kern="1200"/>
            <a:t>PostgreSQL</a:t>
          </a:r>
          <a:endParaRPr lang="en-US" sz="1100" kern="1200"/>
        </a:p>
        <a:p>
          <a:pPr marL="0" lvl="0" indent="0" algn="l" defTabSz="488950">
            <a:lnSpc>
              <a:spcPct val="90000"/>
            </a:lnSpc>
            <a:spcBef>
              <a:spcPct val="0"/>
            </a:spcBef>
            <a:spcAft>
              <a:spcPct val="35000"/>
            </a:spcAft>
            <a:buNone/>
          </a:pPr>
          <a:r>
            <a:rPr lang="en-US" sz="1100" b="0" i="0" kern="1200"/>
            <a:t>Tableau </a:t>
          </a:r>
          <a:endParaRPr lang="en-US" sz="1100" kern="1200"/>
        </a:p>
      </dsp:txBody>
      <dsp:txXfrm>
        <a:off x="6024956" y="1216406"/>
        <a:ext cx="4869316" cy="971463"/>
      </dsp:txXfrm>
    </dsp:sp>
    <dsp:sp modelId="{077E0A96-6614-4919-87CE-B2706D637D07}">
      <dsp:nvSpPr>
        <dsp:cNvPr id="0" name=""/>
        <dsp:cNvSpPr/>
      </dsp:nvSpPr>
      <dsp:spPr>
        <a:xfrm>
          <a:off x="0" y="2430736"/>
          <a:ext cx="10895369" cy="9714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5E3468-50A8-47F2-A451-B7230071BCD1}">
      <dsp:nvSpPr>
        <dsp:cNvPr id="0" name=""/>
        <dsp:cNvSpPr/>
      </dsp:nvSpPr>
      <dsp:spPr>
        <a:xfrm>
          <a:off x="293867" y="2649315"/>
          <a:ext cx="534304" cy="534304"/>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72731F2-A920-40B6-A5B4-28A029394E26}">
      <dsp:nvSpPr>
        <dsp:cNvPr id="0" name=""/>
        <dsp:cNvSpPr/>
      </dsp:nvSpPr>
      <dsp:spPr>
        <a:xfrm>
          <a:off x="1122040" y="2430736"/>
          <a:ext cx="4902916" cy="971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13" tIns="102813" rIns="102813" bIns="102813" numCol="1" spcCol="1270" anchor="ctr" anchorCtr="0">
          <a:noAutofit/>
        </a:bodyPr>
        <a:lstStyle/>
        <a:p>
          <a:pPr marL="0" lvl="0" indent="0" algn="l" defTabSz="1111250">
            <a:lnSpc>
              <a:spcPct val="90000"/>
            </a:lnSpc>
            <a:spcBef>
              <a:spcPct val="0"/>
            </a:spcBef>
            <a:spcAft>
              <a:spcPct val="35000"/>
            </a:spcAft>
            <a:buNone/>
          </a:pPr>
          <a:r>
            <a:rPr lang="en-US" sz="2500" b="0" i="0" kern="1200"/>
            <a:t>Skills Shown: </a:t>
          </a:r>
          <a:endParaRPr lang="en-US" sz="2500" kern="1200"/>
        </a:p>
      </dsp:txBody>
      <dsp:txXfrm>
        <a:off x="1122040" y="2430736"/>
        <a:ext cx="4902916" cy="971463"/>
      </dsp:txXfrm>
    </dsp:sp>
    <dsp:sp modelId="{7ACA579F-1F19-4FD3-943E-C61BC2BFD599}">
      <dsp:nvSpPr>
        <dsp:cNvPr id="0" name=""/>
        <dsp:cNvSpPr/>
      </dsp:nvSpPr>
      <dsp:spPr>
        <a:xfrm>
          <a:off x="6024956" y="2430736"/>
          <a:ext cx="4869316" cy="971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13" tIns="102813" rIns="102813" bIns="102813" numCol="1" spcCol="1270" anchor="ctr" anchorCtr="0">
          <a:noAutofit/>
        </a:bodyPr>
        <a:lstStyle/>
        <a:p>
          <a:pPr marL="0" lvl="0" indent="0" algn="l" defTabSz="488950">
            <a:lnSpc>
              <a:spcPct val="90000"/>
            </a:lnSpc>
            <a:spcBef>
              <a:spcPct val="0"/>
            </a:spcBef>
            <a:spcAft>
              <a:spcPct val="35000"/>
            </a:spcAft>
            <a:buNone/>
          </a:pPr>
          <a:r>
            <a:rPr lang="en-US" sz="1100" b="0" i="0" kern="1200"/>
            <a:t>Writing Queries</a:t>
          </a:r>
          <a:endParaRPr lang="en-US" sz="1100" kern="1200"/>
        </a:p>
        <a:p>
          <a:pPr marL="0" lvl="0" indent="0" algn="l" defTabSz="488950">
            <a:lnSpc>
              <a:spcPct val="90000"/>
            </a:lnSpc>
            <a:spcBef>
              <a:spcPct val="0"/>
            </a:spcBef>
            <a:spcAft>
              <a:spcPct val="35000"/>
            </a:spcAft>
            <a:buNone/>
          </a:pPr>
          <a:r>
            <a:rPr lang="en-US" sz="1100" b="0" i="0" kern="1200"/>
            <a:t>Cleaning/Summarizing Data </a:t>
          </a:r>
          <a:endParaRPr lang="en-US" sz="1100" kern="1200"/>
        </a:p>
        <a:p>
          <a:pPr marL="0" lvl="0" indent="0" algn="l" defTabSz="488950">
            <a:lnSpc>
              <a:spcPct val="90000"/>
            </a:lnSpc>
            <a:spcBef>
              <a:spcPct val="0"/>
            </a:spcBef>
            <a:spcAft>
              <a:spcPct val="35000"/>
            </a:spcAft>
            <a:buNone/>
          </a:pPr>
          <a:r>
            <a:rPr lang="en-US" sz="1100" b="0" i="0" kern="1200"/>
            <a:t>Joining Tables </a:t>
          </a:r>
          <a:endParaRPr lang="en-US" sz="1100" kern="1200"/>
        </a:p>
        <a:p>
          <a:pPr marL="0" lvl="0" indent="0" algn="l" defTabSz="488950">
            <a:lnSpc>
              <a:spcPct val="90000"/>
            </a:lnSpc>
            <a:spcBef>
              <a:spcPct val="0"/>
            </a:spcBef>
            <a:spcAft>
              <a:spcPct val="35000"/>
            </a:spcAft>
            <a:buNone/>
          </a:pPr>
          <a:r>
            <a:rPr lang="en-US" sz="1100" b="0" i="0" kern="1200"/>
            <a:t>Writing Subqueries </a:t>
          </a:r>
          <a:endParaRPr lang="en-US" sz="1100" kern="1200"/>
        </a:p>
        <a:p>
          <a:pPr marL="0" lvl="0" indent="0" algn="l" defTabSz="488950">
            <a:lnSpc>
              <a:spcPct val="90000"/>
            </a:lnSpc>
            <a:spcBef>
              <a:spcPct val="0"/>
            </a:spcBef>
            <a:spcAft>
              <a:spcPct val="35000"/>
            </a:spcAft>
            <a:buNone/>
          </a:pPr>
          <a:r>
            <a:rPr lang="en-US" sz="1100" b="0" i="0" kern="1200"/>
            <a:t>Technical Documentation</a:t>
          </a:r>
          <a:endParaRPr lang="en-US" sz="1100" kern="1200"/>
        </a:p>
      </dsp:txBody>
      <dsp:txXfrm>
        <a:off x="6024956" y="2430736"/>
        <a:ext cx="4869316" cy="9714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23E09A-36A7-4B32-934A-AFA05E31CEE4}">
      <dsp:nvSpPr>
        <dsp:cNvPr id="0" name=""/>
        <dsp:cNvSpPr/>
      </dsp:nvSpPr>
      <dsp:spPr>
        <a:xfrm>
          <a:off x="0" y="415"/>
          <a:ext cx="10895369" cy="9724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C60EEE-A672-4B1D-80F7-57B1DD80A851}">
      <dsp:nvSpPr>
        <dsp:cNvPr id="0" name=""/>
        <dsp:cNvSpPr/>
      </dsp:nvSpPr>
      <dsp:spPr>
        <a:xfrm>
          <a:off x="294154" y="219208"/>
          <a:ext cx="534827" cy="534827"/>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90BFFFA-2543-4ACE-8AB7-90987524A2FC}">
      <dsp:nvSpPr>
        <dsp:cNvPr id="0" name=""/>
        <dsp:cNvSpPr/>
      </dsp:nvSpPr>
      <dsp:spPr>
        <a:xfrm>
          <a:off x="1123137" y="415"/>
          <a:ext cx="4902916" cy="97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1111250">
            <a:lnSpc>
              <a:spcPct val="90000"/>
            </a:lnSpc>
            <a:spcBef>
              <a:spcPct val="0"/>
            </a:spcBef>
            <a:spcAft>
              <a:spcPct val="35000"/>
            </a:spcAft>
            <a:buNone/>
          </a:pPr>
          <a:r>
            <a:rPr lang="en-US" sz="2500" kern="1200"/>
            <a:t>Dataset: </a:t>
          </a:r>
        </a:p>
      </dsp:txBody>
      <dsp:txXfrm>
        <a:off x="1123137" y="415"/>
        <a:ext cx="4902916" cy="972413"/>
      </dsp:txXfrm>
    </dsp:sp>
    <dsp:sp modelId="{E3B2FAF7-D8F7-4E9B-81F1-AB7164026629}">
      <dsp:nvSpPr>
        <dsp:cNvPr id="0" name=""/>
        <dsp:cNvSpPr/>
      </dsp:nvSpPr>
      <dsp:spPr>
        <a:xfrm>
          <a:off x="6026053" y="415"/>
          <a:ext cx="4869316" cy="97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622300">
            <a:lnSpc>
              <a:spcPct val="90000"/>
            </a:lnSpc>
            <a:spcBef>
              <a:spcPct val="0"/>
            </a:spcBef>
            <a:spcAft>
              <a:spcPct val="35000"/>
            </a:spcAft>
            <a:buNone/>
          </a:pPr>
          <a:r>
            <a:rPr lang="en-US" sz="1400" kern="1200"/>
            <a:t>VGChartz historical video game sales data from 1980 to 2016: </a:t>
          </a:r>
          <a:r>
            <a:rPr lang="en-US" sz="1400" kern="1200">
              <a:hlinkClick xmlns:r="http://schemas.openxmlformats.org/officeDocument/2006/relationships" r:id="rId3"/>
            </a:rPr>
            <a:t>https://www.vgchartz.com/</a:t>
          </a:r>
          <a:endParaRPr lang="en-US" sz="1400" kern="1200"/>
        </a:p>
      </dsp:txBody>
      <dsp:txXfrm>
        <a:off x="6026053" y="415"/>
        <a:ext cx="4869316" cy="972413"/>
      </dsp:txXfrm>
    </dsp:sp>
    <dsp:sp modelId="{E5F4D03B-A755-46AF-9FA9-E0EB258820D0}">
      <dsp:nvSpPr>
        <dsp:cNvPr id="0" name=""/>
        <dsp:cNvSpPr/>
      </dsp:nvSpPr>
      <dsp:spPr>
        <a:xfrm>
          <a:off x="0" y="1215931"/>
          <a:ext cx="10895369" cy="9724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85FED8-8070-4109-B089-D9E9774F76B4}">
      <dsp:nvSpPr>
        <dsp:cNvPr id="0" name=""/>
        <dsp:cNvSpPr/>
      </dsp:nvSpPr>
      <dsp:spPr>
        <a:xfrm>
          <a:off x="294154" y="1434724"/>
          <a:ext cx="534827" cy="534827"/>
        </a:xfrm>
        <a:prstGeom prst="rect">
          <a:avLst/>
        </a:prstGeom>
        <a:blipFill rotWithShape="1">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0DDB7F-03CE-4F2F-9E48-F1C752F3C8EF}">
      <dsp:nvSpPr>
        <dsp:cNvPr id="0" name=""/>
        <dsp:cNvSpPr/>
      </dsp:nvSpPr>
      <dsp:spPr>
        <a:xfrm>
          <a:off x="1123137" y="1215931"/>
          <a:ext cx="4902916" cy="97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1111250">
            <a:lnSpc>
              <a:spcPct val="90000"/>
            </a:lnSpc>
            <a:spcBef>
              <a:spcPct val="0"/>
            </a:spcBef>
            <a:spcAft>
              <a:spcPct val="35000"/>
            </a:spcAft>
            <a:buNone/>
          </a:pPr>
          <a:r>
            <a:rPr lang="en-US" sz="2500" kern="1200"/>
            <a:t>Tools Used: </a:t>
          </a:r>
        </a:p>
      </dsp:txBody>
      <dsp:txXfrm>
        <a:off x="1123137" y="1215931"/>
        <a:ext cx="4902916" cy="972413"/>
      </dsp:txXfrm>
    </dsp:sp>
    <dsp:sp modelId="{F5A14DD8-640B-402A-B13F-F9CCEE1574A7}">
      <dsp:nvSpPr>
        <dsp:cNvPr id="0" name=""/>
        <dsp:cNvSpPr/>
      </dsp:nvSpPr>
      <dsp:spPr>
        <a:xfrm>
          <a:off x="6026053" y="1215931"/>
          <a:ext cx="4869316" cy="97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622300">
            <a:lnSpc>
              <a:spcPct val="90000"/>
            </a:lnSpc>
            <a:spcBef>
              <a:spcPct val="0"/>
            </a:spcBef>
            <a:spcAft>
              <a:spcPct val="35000"/>
            </a:spcAft>
            <a:buNone/>
          </a:pPr>
          <a:r>
            <a:rPr lang="en-US" sz="1400" kern="1200"/>
            <a:t>Excel</a:t>
          </a:r>
        </a:p>
      </dsp:txBody>
      <dsp:txXfrm>
        <a:off x="6026053" y="1215931"/>
        <a:ext cx="4869316" cy="972413"/>
      </dsp:txXfrm>
    </dsp:sp>
    <dsp:sp modelId="{7106E127-5CDA-443D-AE22-BBD62CB2FB53}">
      <dsp:nvSpPr>
        <dsp:cNvPr id="0" name=""/>
        <dsp:cNvSpPr/>
      </dsp:nvSpPr>
      <dsp:spPr>
        <a:xfrm>
          <a:off x="0" y="2431448"/>
          <a:ext cx="10895369" cy="9724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CB3A8A-BE62-4DAD-AE9D-54F315CF07E8}">
      <dsp:nvSpPr>
        <dsp:cNvPr id="0" name=""/>
        <dsp:cNvSpPr/>
      </dsp:nvSpPr>
      <dsp:spPr>
        <a:xfrm>
          <a:off x="294154" y="2650241"/>
          <a:ext cx="534827" cy="534827"/>
        </a:xfrm>
        <a:prstGeom prst="rect">
          <a:avLst/>
        </a:prstGeom>
        <a:blipFill rotWithShape="1">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3D6A7EE-85C9-4FF8-BF63-D72C0AE8ABF3}">
      <dsp:nvSpPr>
        <dsp:cNvPr id="0" name=""/>
        <dsp:cNvSpPr/>
      </dsp:nvSpPr>
      <dsp:spPr>
        <a:xfrm>
          <a:off x="1123137" y="2431448"/>
          <a:ext cx="4902916" cy="97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1111250">
            <a:lnSpc>
              <a:spcPct val="90000"/>
            </a:lnSpc>
            <a:spcBef>
              <a:spcPct val="0"/>
            </a:spcBef>
            <a:spcAft>
              <a:spcPct val="35000"/>
            </a:spcAft>
            <a:buNone/>
          </a:pPr>
          <a:r>
            <a:rPr lang="en-US" sz="2500" kern="1200"/>
            <a:t>Skills Shown: </a:t>
          </a:r>
        </a:p>
      </dsp:txBody>
      <dsp:txXfrm>
        <a:off x="1123137" y="2431448"/>
        <a:ext cx="4902916" cy="972413"/>
      </dsp:txXfrm>
    </dsp:sp>
    <dsp:sp modelId="{BBA2AFC3-89B7-47F7-9DE7-B5EABDA50EDA}">
      <dsp:nvSpPr>
        <dsp:cNvPr id="0" name=""/>
        <dsp:cNvSpPr/>
      </dsp:nvSpPr>
      <dsp:spPr>
        <a:xfrm>
          <a:off x="6026053" y="2431448"/>
          <a:ext cx="4869316" cy="97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622300">
            <a:lnSpc>
              <a:spcPct val="90000"/>
            </a:lnSpc>
            <a:spcBef>
              <a:spcPct val="0"/>
            </a:spcBef>
            <a:spcAft>
              <a:spcPct val="35000"/>
            </a:spcAft>
            <a:buNone/>
          </a:pPr>
          <a:r>
            <a:rPr lang="en-US" sz="1400" kern="1200"/>
            <a:t>Summarizing Data </a:t>
          </a:r>
        </a:p>
        <a:p>
          <a:pPr marL="0" lvl="0" indent="0" algn="l" defTabSz="622300">
            <a:lnSpc>
              <a:spcPct val="90000"/>
            </a:lnSpc>
            <a:spcBef>
              <a:spcPct val="0"/>
            </a:spcBef>
            <a:spcAft>
              <a:spcPct val="35000"/>
            </a:spcAft>
            <a:buNone/>
          </a:pPr>
          <a:r>
            <a:rPr lang="en-US" sz="1400" kern="1200"/>
            <a:t>Descriptive Analytics </a:t>
          </a:r>
        </a:p>
        <a:p>
          <a:pPr marL="0" lvl="0" indent="0" algn="l" defTabSz="622300">
            <a:lnSpc>
              <a:spcPct val="90000"/>
            </a:lnSpc>
            <a:spcBef>
              <a:spcPct val="0"/>
            </a:spcBef>
            <a:spcAft>
              <a:spcPct val="35000"/>
            </a:spcAft>
            <a:buNone/>
          </a:pPr>
          <a:r>
            <a:rPr lang="en-US" sz="1400" kern="1200"/>
            <a:t>Excel Visualizations</a:t>
          </a:r>
        </a:p>
      </dsp:txBody>
      <dsp:txXfrm>
        <a:off x="6026053" y="2431448"/>
        <a:ext cx="4869316" cy="9724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FF7595-9CF3-4C6B-8F84-2CF9447C1D10}">
      <dsp:nvSpPr>
        <dsp:cNvPr id="0" name=""/>
        <dsp:cNvSpPr/>
      </dsp:nvSpPr>
      <dsp:spPr>
        <a:xfrm>
          <a:off x="0" y="0"/>
          <a:ext cx="10850343" cy="9755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8D7570-F9C2-4C51-B633-DAAB9F69E9CD}">
      <dsp:nvSpPr>
        <dsp:cNvPr id="0" name=""/>
        <dsp:cNvSpPr/>
      </dsp:nvSpPr>
      <dsp:spPr>
        <a:xfrm>
          <a:off x="295093" y="221577"/>
          <a:ext cx="536533" cy="536533"/>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55081B2-5266-4EC8-B302-3955B6AEEF84}">
      <dsp:nvSpPr>
        <dsp:cNvPr id="0" name=""/>
        <dsp:cNvSpPr/>
      </dsp:nvSpPr>
      <dsp:spPr>
        <a:xfrm>
          <a:off x="1126720" y="2086"/>
          <a:ext cx="4882654" cy="975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42" tIns="103242" rIns="103242" bIns="103242" numCol="1" spcCol="1270" anchor="ctr" anchorCtr="0">
          <a:noAutofit/>
        </a:bodyPr>
        <a:lstStyle/>
        <a:p>
          <a:pPr marL="0" lvl="0" indent="0" algn="l" defTabSz="1111250">
            <a:lnSpc>
              <a:spcPct val="90000"/>
            </a:lnSpc>
            <a:spcBef>
              <a:spcPct val="0"/>
            </a:spcBef>
            <a:spcAft>
              <a:spcPct val="35000"/>
            </a:spcAft>
            <a:buNone/>
          </a:pPr>
          <a:r>
            <a:rPr lang="en-US" sz="2500" b="0" i="0" kern="1200"/>
            <a:t>Dataset: </a:t>
          </a:r>
          <a:endParaRPr lang="en-US" sz="2500" kern="1200"/>
        </a:p>
      </dsp:txBody>
      <dsp:txXfrm>
        <a:off x="1126720" y="2086"/>
        <a:ext cx="4882654" cy="975515"/>
      </dsp:txXfrm>
    </dsp:sp>
    <dsp:sp modelId="{D6D3C3D8-2D1A-4F77-A382-52E951BCA779}">
      <dsp:nvSpPr>
        <dsp:cNvPr id="0" name=""/>
        <dsp:cNvSpPr/>
      </dsp:nvSpPr>
      <dsp:spPr>
        <a:xfrm>
          <a:off x="6009374" y="2086"/>
          <a:ext cx="4839866" cy="975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42" tIns="103242" rIns="103242" bIns="103242" numCol="1" spcCol="1270" anchor="ctr" anchorCtr="0">
          <a:noAutofit/>
        </a:bodyPr>
        <a:lstStyle/>
        <a:p>
          <a:pPr marL="0" lvl="0" indent="0" algn="l" defTabSz="577850">
            <a:lnSpc>
              <a:spcPct val="90000"/>
            </a:lnSpc>
            <a:spcBef>
              <a:spcPct val="0"/>
            </a:spcBef>
            <a:spcAft>
              <a:spcPct val="35000"/>
            </a:spcAft>
            <a:buNone/>
          </a:pPr>
          <a:r>
            <a:rPr lang="en-US" sz="1300" kern="1200"/>
            <a:t>CDC: Flu deaths by geography, time, age, and gender </a:t>
          </a:r>
        </a:p>
        <a:p>
          <a:pPr marL="0" lvl="0" indent="0" algn="l" defTabSz="577850">
            <a:lnSpc>
              <a:spcPct val="90000"/>
            </a:lnSpc>
            <a:spcBef>
              <a:spcPct val="0"/>
            </a:spcBef>
            <a:spcAft>
              <a:spcPct val="35000"/>
            </a:spcAft>
            <a:buNone/>
          </a:pPr>
          <a:r>
            <a:rPr lang="en-US" sz="1300" kern="1200" dirty="0"/>
            <a:t>Counts of flu lab test results by state </a:t>
          </a:r>
        </a:p>
        <a:p>
          <a:pPr marL="0" lvl="0" indent="0" algn="l" defTabSz="577850">
            <a:lnSpc>
              <a:spcPct val="90000"/>
            </a:lnSpc>
            <a:spcBef>
              <a:spcPct val="0"/>
            </a:spcBef>
            <a:spcAft>
              <a:spcPct val="35000"/>
            </a:spcAft>
            <a:buNone/>
          </a:pPr>
          <a:r>
            <a:rPr lang="en-US" sz="1300" kern="1200"/>
            <a:t>US Census Bureau: Population by geography</a:t>
          </a:r>
        </a:p>
      </dsp:txBody>
      <dsp:txXfrm>
        <a:off x="6009374" y="2086"/>
        <a:ext cx="4839866" cy="975515"/>
      </dsp:txXfrm>
    </dsp:sp>
    <dsp:sp modelId="{8D75E73A-9A6C-4DF6-B57F-E5AD21A753AE}">
      <dsp:nvSpPr>
        <dsp:cNvPr id="0" name=""/>
        <dsp:cNvSpPr/>
      </dsp:nvSpPr>
      <dsp:spPr>
        <a:xfrm>
          <a:off x="0" y="1221480"/>
          <a:ext cx="10850343" cy="9755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7914DF-FFE7-41DA-B327-50552DEEAC55}">
      <dsp:nvSpPr>
        <dsp:cNvPr id="0" name=""/>
        <dsp:cNvSpPr/>
      </dsp:nvSpPr>
      <dsp:spPr>
        <a:xfrm>
          <a:off x="295093" y="1440971"/>
          <a:ext cx="536533" cy="536533"/>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7AE9F02-3A6F-4CEF-AF23-9F33D1F17CD4}">
      <dsp:nvSpPr>
        <dsp:cNvPr id="0" name=""/>
        <dsp:cNvSpPr/>
      </dsp:nvSpPr>
      <dsp:spPr>
        <a:xfrm>
          <a:off x="1126720" y="1221480"/>
          <a:ext cx="4882654" cy="975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42" tIns="103242" rIns="103242" bIns="103242" numCol="1" spcCol="1270" anchor="ctr" anchorCtr="0">
          <a:noAutofit/>
        </a:bodyPr>
        <a:lstStyle/>
        <a:p>
          <a:pPr marL="0" lvl="0" indent="0" algn="l" defTabSz="1111250">
            <a:lnSpc>
              <a:spcPct val="90000"/>
            </a:lnSpc>
            <a:spcBef>
              <a:spcPct val="0"/>
            </a:spcBef>
            <a:spcAft>
              <a:spcPct val="35000"/>
            </a:spcAft>
            <a:buNone/>
          </a:pPr>
          <a:r>
            <a:rPr lang="en-US" sz="2500" b="0" i="0" kern="1200"/>
            <a:t>Tools Used: </a:t>
          </a:r>
          <a:endParaRPr lang="en-US" sz="2500" kern="1200"/>
        </a:p>
      </dsp:txBody>
      <dsp:txXfrm>
        <a:off x="1126720" y="1221480"/>
        <a:ext cx="4882654" cy="975515"/>
      </dsp:txXfrm>
    </dsp:sp>
    <dsp:sp modelId="{86BD877E-11EA-4CA6-B6B1-C74AF1FA9B11}">
      <dsp:nvSpPr>
        <dsp:cNvPr id="0" name=""/>
        <dsp:cNvSpPr/>
      </dsp:nvSpPr>
      <dsp:spPr>
        <a:xfrm>
          <a:off x="6009374" y="1221480"/>
          <a:ext cx="4839866" cy="975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42" tIns="103242" rIns="103242" bIns="103242" numCol="1" spcCol="1270" anchor="ctr" anchorCtr="0">
          <a:noAutofit/>
        </a:bodyPr>
        <a:lstStyle/>
        <a:p>
          <a:pPr marL="0" lvl="0" indent="0" algn="l" defTabSz="577850">
            <a:lnSpc>
              <a:spcPct val="90000"/>
            </a:lnSpc>
            <a:spcBef>
              <a:spcPct val="0"/>
            </a:spcBef>
            <a:spcAft>
              <a:spcPct val="35000"/>
            </a:spcAft>
            <a:buNone/>
          </a:pPr>
          <a:r>
            <a:rPr lang="en-US" sz="1300" b="0" i="0" kern="1200"/>
            <a:t>Excel</a:t>
          </a:r>
          <a:endParaRPr lang="en-US" sz="1300" kern="1200"/>
        </a:p>
        <a:p>
          <a:pPr marL="0" lvl="0" indent="0" algn="l" defTabSz="577850">
            <a:lnSpc>
              <a:spcPct val="90000"/>
            </a:lnSpc>
            <a:spcBef>
              <a:spcPct val="0"/>
            </a:spcBef>
            <a:spcAft>
              <a:spcPct val="35000"/>
            </a:spcAft>
            <a:buNone/>
          </a:pPr>
          <a:r>
            <a:rPr lang="en-US" sz="1300" b="0" i="0" kern="1200" dirty="0"/>
            <a:t>Tableau </a:t>
          </a:r>
          <a:endParaRPr lang="en-US" sz="1300" kern="1200" dirty="0"/>
        </a:p>
      </dsp:txBody>
      <dsp:txXfrm>
        <a:off x="6009374" y="1221480"/>
        <a:ext cx="4839866" cy="975515"/>
      </dsp:txXfrm>
    </dsp:sp>
    <dsp:sp modelId="{077E0A96-6614-4919-87CE-B2706D637D07}">
      <dsp:nvSpPr>
        <dsp:cNvPr id="0" name=""/>
        <dsp:cNvSpPr/>
      </dsp:nvSpPr>
      <dsp:spPr>
        <a:xfrm>
          <a:off x="0" y="2440875"/>
          <a:ext cx="10850343" cy="9755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5E3468-50A8-47F2-A451-B7230071BCD1}">
      <dsp:nvSpPr>
        <dsp:cNvPr id="0" name=""/>
        <dsp:cNvSpPr/>
      </dsp:nvSpPr>
      <dsp:spPr>
        <a:xfrm>
          <a:off x="295093" y="2660366"/>
          <a:ext cx="536533" cy="536533"/>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72731F2-A920-40B6-A5B4-28A029394E26}">
      <dsp:nvSpPr>
        <dsp:cNvPr id="0" name=""/>
        <dsp:cNvSpPr/>
      </dsp:nvSpPr>
      <dsp:spPr>
        <a:xfrm>
          <a:off x="1126720" y="2440875"/>
          <a:ext cx="4882654" cy="975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42" tIns="103242" rIns="103242" bIns="103242" numCol="1" spcCol="1270" anchor="ctr" anchorCtr="0">
          <a:noAutofit/>
        </a:bodyPr>
        <a:lstStyle/>
        <a:p>
          <a:pPr marL="0" lvl="0" indent="0" algn="l" defTabSz="1111250">
            <a:lnSpc>
              <a:spcPct val="90000"/>
            </a:lnSpc>
            <a:spcBef>
              <a:spcPct val="0"/>
            </a:spcBef>
            <a:spcAft>
              <a:spcPct val="35000"/>
            </a:spcAft>
            <a:buNone/>
          </a:pPr>
          <a:r>
            <a:rPr lang="en-US" sz="2500" b="0" i="0" kern="1200"/>
            <a:t>Skills Shown: </a:t>
          </a:r>
          <a:endParaRPr lang="en-US" sz="2500" kern="1200"/>
        </a:p>
      </dsp:txBody>
      <dsp:txXfrm>
        <a:off x="1126720" y="2440875"/>
        <a:ext cx="4882654" cy="975515"/>
      </dsp:txXfrm>
    </dsp:sp>
    <dsp:sp modelId="{7ACA579F-1F19-4FD3-943E-C61BC2BFD599}">
      <dsp:nvSpPr>
        <dsp:cNvPr id="0" name=""/>
        <dsp:cNvSpPr/>
      </dsp:nvSpPr>
      <dsp:spPr>
        <a:xfrm>
          <a:off x="6000130" y="2442961"/>
          <a:ext cx="4839866" cy="975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42" tIns="103242" rIns="103242" bIns="103242" numCol="1" spcCol="1270" anchor="ctr" anchorCtr="0">
          <a:noAutofit/>
        </a:bodyPr>
        <a:lstStyle/>
        <a:p>
          <a:pPr marL="0" lvl="0" indent="0" algn="l" defTabSz="488950">
            <a:lnSpc>
              <a:spcPct val="90000"/>
            </a:lnSpc>
            <a:spcBef>
              <a:spcPct val="0"/>
            </a:spcBef>
            <a:spcAft>
              <a:spcPct val="35000"/>
            </a:spcAft>
            <a:buNone/>
          </a:pPr>
          <a:r>
            <a:rPr lang="en-US" sz="1100" kern="1200" dirty="0"/>
            <a:t>Data Cleaning </a:t>
          </a:r>
        </a:p>
        <a:p>
          <a:pPr marL="0" lvl="0" indent="0" algn="l" defTabSz="488950">
            <a:lnSpc>
              <a:spcPct val="90000"/>
            </a:lnSpc>
            <a:spcBef>
              <a:spcPct val="0"/>
            </a:spcBef>
            <a:spcAft>
              <a:spcPct val="35000"/>
            </a:spcAft>
            <a:buNone/>
          </a:pPr>
          <a:r>
            <a:rPr lang="en-US" sz="1100" kern="1200" dirty="0"/>
            <a:t>Data Integration </a:t>
          </a:r>
        </a:p>
        <a:p>
          <a:pPr marL="0" lvl="0" indent="0" algn="l" defTabSz="488950">
            <a:lnSpc>
              <a:spcPct val="90000"/>
            </a:lnSpc>
            <a:spcBef>
              <a:spcPct val="0"/>
            </a:spcBef>
            <a:spcAft>
              <a:spcPct val="35000"/>
            </a:spcAft>
            <a:buNone/>
          </a:pPr>
          <a:r>
            <a:rPr lang="en-US" sz="1100" kern="1200" dirty="0"/>
            <a:t>Data Transformation </a:t>
          </a:r>
        </a:p>
        <a:p>
          <a:pPr marL="0" lvl="0" indent="0" algn="l" defTabSz="488950">
            <a:lnSpc>
              <a:spcPct val="90000"/>
            </a:lnSpc>
            <a:spcBef>
              <a:spcPct val="0"/>
            </a:spcBef>
            <a:spcAft>
              <a:spcPct val="35000"/>
            </a:spcAft>
            <a:buNone/>
          </a:pPr>
          <a:r>
            <a:rPr lang="en-US" sz="1100" kern="1200" dirty="0"/>
            <a:t>Hypothesis Testing </a:t>
          </a:r>
        </a:p>
        <a:p>
          <a:pPr marL="0" lvl="0" indent="0" algn="l" defTabSz="488950">
            <a:lnSpc>
              <a:spcPct val="90000"/>
            </a:lnSpc>
            <a:spcBef>
              <a:spcPct val="0"/>
            </a:spcBef>
            <a:spcAft>
              <a:spcPct val="35000"/>
            </a:spcAft>
            <a:buNone/>
          </a:pPr>
          <a:r>
            <a:rPr lang="en-US" sz="1100" kern="1200" dirty="0"/>
            <a:t>Forecasting </a:t>
          </a:r>
        </a:p>
        <a:p>
          <a:pPr marL="0" lvl="0" indent="0" algn="l" defTabSz="488950">
            <a:lnSpc>
              <a:spcPct val="90000"/>
            </a:lnSpc>
            <a:spcBef>
              <a:spcPct val="0"/>
            </a:spcBef>
            <a:spcAft>
              <a:spcPct val="35000"/>
            </a:spcAft>
            <a:buNone/>
          </a:pPr>
          <a:r>
            <a:rPr lang="en-US" sz="1100" kern="1200" dirty="0"/>
            <a:t>Tableau Storyboards</a:t>
          </a:r>
        </a:p>
      </dsp:txBody>
      <dsp:txXfrm>
        <a:off x="6000130" y="2442961"/>
        <a:ext cx="4839866" cy="9755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FF7595-9CF3-4C6B-8F84-2CF9447C1D10}">
      <dsp:nvSpPr>
        <dsp:cNvPr id="0" name=""/>
        <dsp:cNvSpPr/>
      </dsp:nvSpPr>
      <dsp:spPr>
        <a:xfrm>
          <a:off x="0" y="0"/>
          <a:ext cx="10895369" cy="9714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8D7570-F9C2-4C51-B633-DAAB9F69E9CD}">
      <dsp:nvSpPr>
        <dsp:cNvPr id="0" name=""/>
        <dsp:cNvSpPr/>
      </dsp:nvSpPr>
      <dsp:spPr>
        <a:xfrm>
          <a:off x="293867" y="220656"/>
          <a:ext cx="534304" cy="53430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55081B2-5266-4EC8-B302-3955B6AEEF84}">
      <dsp:nvSpPr>
        <dsp:cNvPr id="0" name=""/>
        <dsp:cNvSpPr/>
      </dsp:nvSpPr>
      <dsp:spPr>
        <a:xfrm>
          <a:off x="1122040" y="2077"/>
          <a:ext cx="4902916" cy="971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13" tIns="102813" rIns="102813" bIns="102813" numCol="1" spcCol="1270" anchor="ctr" anchorCtr="0">
          <a:noAutofit/>
        </a:bodyPr>
        <a:lstStyle/>
        <a:p>
          <a:pPr marL="0" lvl="0" indent="0" algn="l" defTabSz="1111250">
            <a:lnSpc>
              <a:spcPct val="100000"/>
            </a:lnSpc>
            <a:spcBef>
              <a:spcPct val="0"/>
            </a:spcBef>
            <a:spcAft>
              <a:spcPct val="35000"/>
            </a:spcAft>
            <a:buNone/>
          </a:pPr>
          <a:r>
            <a:rPr lang="en-US" sz="2500" b="0" i="0" kern="1200"/>
            <a:t>Dataset: </a:t>
          </a:r>
          <a:endParaRPr lang="en-US" sz="2500" kern="1200"/>
        </a:p>
      </dsp:txBody>
      <dsp:txXfrm>
        <a:off x="1122040" y="2077"/>
        <a:ext cx="4902916" cy="971463"/>
      </dsp:txXfrm>
    </dsp:sp>
    <dsp:sp modelId="{D6D3C3D8-2D1A-4F77-A382-52E951BCA779}">
      <dsp:nvSpPr>
        <dsp:cNvPr id="0" name=""/>
        <dsp:cNvSpPr/>
      </dsp:nvSpPr>
      <dsp:spPr>
        <a:xfrm>
          <a:off x="6024956" y="2077"/>
          <a:ext cx="4869316" cy="971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13" tIns="102813" rIns="102813" bIns="102813" numCol="1" spcCol="1270" anchor="ctr" anchorCtr="0">
          <a:noAutofit/>
        </a:bodyPr>
        <a:lstStyle/>
        <a:p>
          <a:pPr marL="0" lvl="0" indent="0" algn="l" defTabSz="488950">
            <a:lnSpc>
              <a:spcPct val="100000"/>
            </a:lnSpc>
            <a:spcBef>
              <a:spcPct val="0"/>
            </a:spcBef>
            <a:spcAft>
              <a:spcPct val="35000"/>
            </a:spcAft>
            <a:buNone/>
          </a:pPr>
          <a:r>
            <a:rPr lang="en-US" sz="1100" kern="1200" dirty="0"/>
            <a:t>Orders</a:t>
          </a:r>
        </a:p>
        <a:p>
          <a:pPr marL="0" lvl="0" indent="0" algn="l" defTabSz="488950">
            <a:lnSpc>
              <a:spcPct val="100000"/>
            </a:lnSpc>
            <a:spcBef>
              <a:spcPct val="0"/>
            </a:spcBef>
            <a:spcAft>
              <a:spcPct val="35000"/>
            </a:spcAft>
            <a:buNone/>
          </a:pPr>
          <a:r>
            <a:rPr lang="en-US" sz="1100" kern="1200"/>
            <a:t>Products </a:t>
          </a:r>
          <a:endParaRPr lang="en-US" sz="1100" kern="1200" dirty="0"/>
        </a:p>
        <a:p>
          <a:pPr marL="0" lvl="0" indent="0" algn="l" defTabSz="488950">
            <a:lnSpc>
              <a:spcPct val="100000"/>
            </a:lnSpc>
            <a:spcBef>
              <a:spcPct val="0"/>
            </a:spcBef>
            <a:spcAft>
              <a:spcPct val="35000"/>
            </a:spcAft>
            <a:buNone/>
          </a:pPr>
          <a:r>
            <a:rPr lang="en-US" sz="1100" kern="1200" dirty="0"/>
            <a:t>Departments</a:t>
          </a:r>
        </a:p>
      </dsp:txBody>
      <dsp:txXfrm>
        <a:off x="6024956" y="2077"/>
        <a:ext cx="4869316" cy="971463"/>
      </dsp:txXfrm>
    </dsp:sp>
    <dsp:sp modelId="{8D75E73A-9A6C-4DF6-B57F-E5AD21A753AE}">
      <dsp:nvSpPr>
        <dsp:cNvPr id="0" name=""/>
        <dsp:cNvSpPr/>
      </dsp:nvSpPr>
      <dsp:spPr>
        <a:xfrm>
          <a:off x="0" y="1216406"/>
          <a:ext cx="10895369" cy="9714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7914DF-FFE7-41DA-B327-50552DEEAC55}">
      <dsp:nvSpPr>
        <dsp:cNvPr id="0" name=""/>
        <dsp:cNvSpPr/>
      </dsp:nvSpPr>
      <dsp:spPr>
        <a:xfrm>
          <a:off x="293867" y="1434986"/>
          <a:ext cx="534304" cy="534304"/>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7AE9F02-3A6F-4CEF-AF23-9F33D1F17CD4}">
      <dsp:nvSpPr>
        <dsp:cNvPr id="0" name=""/>
        <dsp:cNvSpPr/>
      </dsp:nvSpPr>
      <dsp:spPr>
        <a:xfrm>
          <a:off x="1122040" y="1216406"/>
          <a:ext cx="4902916" cy="971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13" tIns="102813" rIns="102813" bIns="102813" numCol="1" spcCol="1270" anchor="ctr" anchorCtr="0">
          <a:noAutofit/>
        </a:bodyPr>
        <a:lstStyle/>
        <a:p>
          <a:pPr marL="0" lvl="0" indent="0" algn="l" defTabSz="1111250">
            <a:lnSpc>
              <a:spcPct val="100000"/>
            </a:lnSpc>
            <a:spcBef>
              <a:spcPct val="0"/>
            </a:spcBef>
            <a:spcAft>
              <a:spcPct val="35000"/>
            </a:spcAft>
            <a:buNone/>
          </a:pPr>
          <a:r>
            <a:rPr lang="en-US" sz="2500" b="0" i="0" kern="1200"/>
            <a:t>Tools Used: </a:t>
          </a:r>
          <a:endParaRPr lang="en-US" sz="2500" kern="1200"/>
        </a:p>
      </dsp:txBody>
      <dsp:txXfrm>
        <a:off x="1122040" y="1216406"/>
        <a:ext cx="4902916" cy="971463"/>
      </dsp:txXfrm>
    </dsp:sp>
    <dsp:sp modelId="{86BD877E-11EA-4CA6-B6B1-C74AF1FA9B11}">
      <dsp:nvSpPr>
        <dsp:cNvPr id="0" name=""/>
        <dsp:cNvSpPr/>
      </dsp:nvSpPr>
      <dsp:spPr>
        <a:xfrm>
          <a:off x="6024956" y="1216406"/>
          <a:ext cx="4869316" cy="971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13" tIns="102813" rIns="102813" bIns="102813" numCol="1" spcCol="1270" anchor="ctr" anchorCtr="0">
          <a:noAutofit/>
        </a:bodyPr>
        <a:lstStyle/>
        <a:p>
          <a:pPr marL="0" lvl="0" indent="0" algn="l" defTabSz="488950">
            <a:lnSpc>
              <a:spcPct val="100000"/>
            </a:lnSpc>
            <a:spcBef>
              <a:spcPct val="0"/>
            </a:spcBef>
            <a:spcAft>
              <a:spcPct val="35000"/>
            </a:spcAft>
            <a:buNone/>
          </a:pPr>
          <a:r>
            <a:rPr lang="en-US" sz="1100" b="0" i="0" kern="1200"/>
            <a:t>Excel</a:t>
          </a:r>
          <a:endParaRPr lang="en-US" sz="1100" kern="1200"/>
        </a:p>
        <a:p>
          <a:pPr marL="0" lvl="0" indent="0" algn="l" defTabSz="488950">
            <a:lnSpc>
              <a:spcPct val="100000"/>
            </a:lnSpc>
            <a:spcBef>
              <a:spcPct val="0"/>
            </a:spcBef>
            <a:spcAft>
              <a:spcPct val="35000"/>
            </a:spcAft>
            <a:buNone/>
          </a:pPr>
          <a:r>
            <a:rPr lang="en-US" sz="1100" b="0" i="0" kern="1200" dirty="0"/>
            <a:t>Python</a:t>
          </a:r>
          <a:endParaRPr lang="en-US" sz="1100" kern="1200" dirty="0"/>
        </a:p>
      </dsp:txBody>
      <dsp:txXfrm>
        <a:off x="6024956" y="1216406"/>
        <a:ext cx="4869316" cy="971463"/>
      </dsp:txXfrm>
    </dsp:sp>
    <dsp:sp modelId="{077E0A96-6614-4919-87CE-B2706D637D07}">
      <dsp:nvSpPr>
        <dsp:cNvPr id="0" name=""/>
        <dsp:cNvSpPr/>
      </dsp:nvSpPr>
      <dsp:spPr>
        <a:xfrm>
          <a:off x="0" y="2430736"/>
          <a:ext cx="10895369" cy="9714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5E3468-50A8-47F2-A451-B7230071BCD1}">
      <dsp:nvSpPr>
        <dsp:cNvPr id="0" name=""/>
        <dsp:cNvSpPr/>
      </dsp:nvSpPr>
      <dsp:spPr>
        <a:xfrm>
          <a:off x="293867" y="2649315"/>
          <a:ext cx="534304" cy="534304"/>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72731F2-A920-40B6-A5B4-28A029394E26}">
      <dsp:nvSpPr>
        <dsp:cNvPr id="0" name=""/>
        <dsp:cNvSpPr/>
      </dsp:nvSpPr>
      <dsp:spPr>
        <a:xfrm>
          <a:off x="1122040" y="2430736"/>
          <a:ext cx="4902916" cy="971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13" tIns="102813" rIns="102813" bIns="102813" numCol="1" spcCol="1270" anchor="ctr" anchorCtr="0">
          <a:noAutofit/>
        </a:bodyPr>
        <a:lstStyle/>
        <a:p>
          <a:pPr marL="0" lvl="0" indent="0" algn="l" defTabSz="1111250">
            <a:lnSpc>
              <a:spcPct val="100000"/>
            </a:lnSpc>
            <a:spcBef>
              <a:spcPct val="0"/>
            </a:spcBef>
            <a:spcAft>
              <a:spcPct val="35000"/>
            </a:spcAft>
            <a:buNone/>
          </a:pPr>
          <a:r>
            <a:rPr lang="en-US" sz="2500" b="0" i="0" kern="1200"/>
            <a:t>Skills Shown: </a:t>
          </a:r>
          <a:endParaRPr lang="en-US" sz="2500" kern="1200"/>
        </a:p>
      </dsp:txBody>
      <dsp:txXfrm>
        <a:off x="1122040" y="2430736"/>
        <a:ext cx="4902916" cy="971463"/>
      </dsp:txXfrm>
    </dsp:sp>
    <dsp:sp modelId="{7ACA579F-1F19-4FD3-943E-C61BC2BFD599}">
      <dsp:nvSpPr>
        <dsp:cNvPr id="0" name=""/>
        <dsp:cNvSpPr/>
      </dsp:nvSpPr>
      <dsp:spPr>
        <a:xfrm>
          <a:off x="6024956" y="2430736"/>
          <a:ext cx="4869316" cy="971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13" tIns="102813" rIns="102813" bIns="102813" numCol="1" spcCol="1270" anchor="ctr" anchorCtr="0">
          <a:noAutofit/>
        </a:bodyPr>
        <a:lstStyle/>
        <a:p>
          <a:pPr marL="0" lvl="0" indent="0" algn="l" defTabSz="488950">
            <a:lnSpc>
              <a:spcPct val="100000"/>
            </a:lnSpc>
            <a:spcBef>
              <a:spcPct val="0"/>
            </a:spcBef>
            <a:spcAft>
              <a:spcPct val="35000"/>
            </a:spcAft>
            <a:buNone/>
          </a:pPr>
          <a:r>
            <a:rPr lang="en-US" sz="1100" kern="1200" dirty="0"/>
            <a:t>Data Wrangling</a:t>
          </a:r>
        </a:p>
        <a:p>
          <a:pPr marL="0" lvl="0" indent="0" algn="l" defTabSz="488950">
            <a:lnSpc>
              <a:spcPct val="100000"/>
            </a:lnSpc>
            <a:spcBef>
              <a:spcPct val="0"/>
            </a:spcBef>
            <a:spcAft>
              <a:spcPct val="35000"/>
            </a:spcAft>
            <a:buNone/>
          </a:pPr>
          <a:r>
            <a:rPr lang="en-US" sz="1100" kern="1200"/>
            <a:t>Data Merging</a:t>
          </a:r>
          <a:endParaRPr lang="en-US" sz="1100" kern="1200" dirty="0"/>
        </a:p>
        <a:p>
          <a:pPr marL="0" lvl="0" indent="0" algn="l" defTabSz="488950">
            <a:lnSpc>
              <a:spcPct val="100000"/>
            </a:lnSpc>
            <a:spcBef>
              <a:spcPct val="0"/>
            </a:spcBef>
            <a:spcAft>
              <a:spcPct val="35000"/>
            </a:spcAft>
            <a:buNone/>
          </a:pPr>
          <a:r>
            <a:rPr lang="en-US" sz="1100" kern="1200"/>
            <a:t>Deriving Variables</a:t>
          </a:r>
          <a:endParaRPr lang="en-US" sz="1100" kern="1200" dirty="0"/>
        </a:p>
        <a:p>
          <a:pPr marL="0" lvl="0" indent="0" algn="l" defTabSz="488950">
            <a:lnSpc>
              <a:spcPct val="100000"/>
            </a:lnSpc>
            <a:spcBef>
              <a:spcPct val="0"/>
            </a:spcBef>
            <a:spcAft>
              <a:spcPct val="35000"/>
            </a:spcAft>
            <a:buNone/>
          </a:pPr>
          <a:r>
            <a:rPr lang="en-US" sz="1100" kern="1200" dirty="0"/>
            <a:t>Aggerating Data</a:t>
          </a:r>
        </a:p>
      </dsp:txBody>
      <dsp:txXfrm>
        <a:off x="6024956" y="2430736"/>
        <a:ext cx="4869316" cy="9714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FF7595-9CF3-4C6B-8F84-2CF9447C1D10}">
      <dsp:nvSpPr>
        <dsp:cNvPr id="0" name=""/>
        <dsp:cNvSpPr/>
      </dsp:nvSpPr>
      <dsp:spPr>
        <a:xfrm>
          <a:off x="0" y="0"/>
          <a:ext cx="10895369" cy="9714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8D7570-F9C2-4C51-B633-DAAB9F69E9CD}">
      <dsp:nvSpPr>
        <dsp:cNvPr id="0" name=""/>
        <dsp:cNvSpPr/>
      </dsp:nvSpPr>
      <dsp:spPr>
        <a:xfrm>
          <a:off x="293867" y="220656"/>
          <a:ext cx="534304" cy="53430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55081B2-5266-4EC8-B302-3955B6AEEF84}">
      <dsp:nvSpPr>
        <dsp:cNvPr id="0" name=""/>
        <dsp:cNvSpPr/>
      </dsp:nvSpPr>
      <dsp:spPr>
        <a:xfrm>
          <a:off x="1122040" y="2077"/>
          <a:ext cx="4902916" cy="971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13" tIns="102813" rIns="102813" bIns="102813" numCol="1" spcCol="1270" anchor="ctr" anchorCtr="0">
          <a:noAutofit/>
        </a:bodyPr>
        <a:lstStyle/>
        <a:p>
          <a:pPr marL="0" lvl="0" indent="0" algn="l" defTabSz="1111250">
            <a:lnSpc>
              <a:spcPct val="100000"/>
            </a:lnSpc>
            <a:spcBef>
              <a:spcPct val="0"/>
            </a:spcBef>
            <a:spcAft>
              <a:spcPct val="35000"/>
            </a:spcAft>
            <a:buNone/>
          </a:pPr>
          <a:r>
            <a:rPr lang="en-US" sz="2500" b="0" i="0" kern="1200"/>
            <a:t>Dataset: </a:t>
          </a:r>
          <a:endParaRPr lang="en-US" sz="2500" kern="1200"/>
        </a:p>
      </dsp:txBody>
      <dsp:txXfrm>
        <a:off x="1122040" y="2077"/>
        <a:ext cx="4902916" cy="971463"/>
      </dsp:txXfrm>
    </dsp:sp>
    <dsp:sp modelId="{D6D3C3D8-2D1A-4F77-A382-52E951BCA779}">
      <dsp:nvSpPr>
        <dsp:cNvPr id="0" name=""/>
        <dsp:cNvSpPr/>
      </dsp:nvSpPr>
      <dsp:spPr>
        <a:xfrm>
          <a:off x="6024956" y="2077"/>
          <a:ext cx="4869316" cy="971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13" tIns="102813" rIns="102813" bIns="102813" numCol="1" spcCol="1270" anchor="ctr" anchorCtr="0">
          <a:noAutofit/>
        </a:bodyPr>
        <a:lstStyle/>
        <a:p>
          <a:pPr marL="0" lvl="0" indent="0" algn="l" defTabSz="577850">
            <a:lnSpc>
              <a:spcPct val="100000"/>
            </a:lnSpc>
            <a:spcBef>
              <a:spcPct val="0"/>
            </a:spcBef>
            <a:spcAft>
              <a:spcPct val="35000"/>
            </a:spcAft>
            <a:buNone/>
          </a:pPr>
          <a:endParaRPr lang="en-US" sz="1300" kern="1200" dirty="0"/>
        </a:p>
      </dsp:txBody>
      <dsp:txXfrm>
        <a:off x="6024956" y="2077"/>
        <a:ext cx="4869316" cy="971463"/>
      </dsp:txXfrm>
    </dsp:sp>
    <dsp:sp modelId="{8D75E73A-9A6C-4DF6-B57F-E5AD21A753AE}">
      <dsp:nvSpPr>
        <dsp:cNvPr id="0" name=""/>
        <dsp:cNvSpPr/>
      </dsp:nvSpPr>
      <dsp:spPr>
        <a:xfrm>
          <a:off x="0" y="1216406"/>
          <a:ext cx="10895369" cy="9714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7914DF-FFE7-41DA-B327-50552DEEAC55}">
      <dsp:nvSpPr>
        <dsp:cNvPr id="0" name=""/>
        <dsp:cNvSpPr/>
      </dsp:nvSpPr>
      <dsp:spPr>
        <a:xfrm>
          <a:off x="293867" y="1434986"/>
          <a:ext cx="534304" cy="5343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7AE9F02-3A6F-4CEF-AF23-9F33D1F17CD4}">
      <dsp:nvSpPr>
        <dsp:cNvPr id="0" name=""/>
        <dsp:cNvSpPr/>
      </dsp:nvSpPr>
      <dsp:spPr>
        <a:xfrm>
          <a:off x="1122040" y="1216406"/>
          <a:ext cx="4902916" cy="971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13" tIns="102813" rIns="102813" bIns="102813" numCol="1" spcCol="1270" anchor="ctr" anchorCtr="0">
          <a:noAutofit/>
        </a:bodyPr>
        <a:lstStyle/>
        <a:p>
          <a:pPr marL="0" lvl="0" indent="0" algn="l" defTabSz="1111250">
            <a:lnSpc>
              <a:spcPct val="100000"/>
            </a:lnSpc>
            <a:spcBef>
              <a:spcPct val="0"/>
            </a:spcBef>
            <a:spcAft>
              <a:spcPct val="35000"/>
            </a:spcAft>
            <a:buNone/>
          </a:pPr>
          <a:r>
            <a:rPr lang="en-US" sz="2500" b="0" i="0" kern="1200"/>
            <a:t>Tools Used: </a:t>
          </a:r>
          <a:endParaRPr lang="en-US" sz="2500" kern="1200"/>
        </a:p>
      </dsp:txBody>
      <dsp:txXfrm>
        <a:off x="1122040" y="1216406"/>
        <a:ext cx="4902916" cy="971463"/>
      </dsp:txXfrm>
    </dsp:sp>
    <dsp:sp modelId="{86BD877E-11EA-4CA6-B6B1-C74AF1FA9B11}">
      <dsp:nvSpPr>
        <dsp:cNvPr id="0" name=""/>
        <dsp:cNvSpPr/>
      </dsp:nvSpPr>
      <dsp:spPr>
        <a:xfrm>
          <a:off x="6024956" y="1216406"/>
          <a:ext cx="4869316" cy="971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13" tIns="102813" rIns="102813" bIns="102813" numCol="1" spcCol="1270" anchor="ctr" anchorCtr="0">
          <a:noAutofit/>
        </a:bodyPr>
        <a:lstStyle/>
        <a:p>
          <a:pPr marL="0" lvl="0" indent="0" algn="l" defTabSz="577850">
            <a:lnSpc>
              <a:spcPct val="100000"/>
            </a:lnSpc>
            <a:spcBef>
              <a:spcPct val="0"/>
            </a:spcBef>
            <a:spcAft>
              <a:spcPct val="35000"/>
            </a:spcAft>
            <a:buNone/>
          </a:pPr>
          <a:r>
            <a:rPr lang="en-US" sz="1300" kern="1200" dirty="0"/>
            <a:t>Excel</a:t>
          </a:r>
        </a:p>
        <a:p>
          <a:pPr marL="0" lvl="0" indent="0" algn="l" defTabSz="577850">
            <a:lnSpc>
              <a:spcPct val="100000"/>
            </a:lnSpc>
            <a:spcBef>
              <a:spcPct val="0"/>
            </a:spcBef>
            <a:spcAft>
              <a:spcPct val="35000"/>
            </a:spcAft>
            <a:buNone/>
          </a:pPr>
          <a:r>
            <a:rPr lang="en-US" sz="1300" kern="1200" dirty="0"/>
            <a:t>Python</a:t>
          </a:r>
        </a:p>
        <a:p>
          <a:pPr marL="0" lvl="0" indent="0" algn="l" defTabSz="577850">
            <a:lnSpc>
              <a:spcPct val="100000"/>
            </a:lnSpc>
            <a:spcBef>
              <a:spcPct val="0"/>
            </a:spcBef>
            <a:spcAft>
              <a:spcPct val="35000"/>
            </a:spcAft>
            <a:buNone/>
          </a:pPr>
          <a:r>
            <a:rPr lang="en-US" sz="1300" b="0" i="0" kern="1200" dirty="0"/>
            <a:t>Tableau </a:t>
          </a:r>
          <a:endParaRPr lang="en-US" sz="1300" kern="1200" dirty="0"/>
        </a:p>
      </dsp:txBody>
      <dsp:txXfrm>
        <a:off x="6024956" y="1216406"/>
        <a:ext cx="4869316" cy="971463"/>
      </dsp:txXfrm>
    </dsp:sp>
    <dsp:sp modelId="{077E0A96-6614-4919-87CE-B2706D637D07}">
      <dsp:nvSpPr>
        <dsp:cNvPr id="0" name=""/>
        <dsp:cNvSpPr/>
      </dsp:nvSpPr>
      <dsp:spPr>
        <a:xfrm>
          <a:off x="0" y="2430736"/>
          <a:ext cx="10895369" cy="9714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5E3468-50A8-47F2-A451-B7230071BCD1}">
      <dsp:nvSpPr>
        <dsp:cNvPr id="0" name=""/>
        <dsp:cNvSpPr/>
      </dsp:nvSpPr>
      <dsp:spPr>
        <a:xfrm>
          <a:off x="293867" y="2649315"/>
          <a:ext cx="534304" cy="534304"/>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72731F2-A920-40B6-A5B4-28A029394E26}">
      <dsp:nvSpPr>
        <dsp:cNvPr id="0" name=""/>
        <dsp:cNvSpPr/>
      </dsp:nvSpPr>
      <dsp:spPr>
        <a:xfrm>
          <a:off x="1122040" y="2430736"/>
          <a:ext cx="4902916" cy="971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13" tIns="102813" rIns="102813" bIns="102813" numCol="1" spcCol="1270" anchor="ctr" anchorCtr="0">
          <a:noAutofit/>
        </a:bodyPr>
        <a:lstStyle/>
        <a:p>
          <a:pPr marL="0" lvl="0" indent="0" algn="l" defTabSz="1111250">
            <a:lnSpc>
              <a:spcPct val="100000"/>
            </a:lnSpc>
            <a:spcBef>
              <a:spcPct val="0"/>
            </a:spcBef>
            <a:spcAft>
              <a:spcPct val="35000"/>
            </a:spcAft>
            <a:buNone/>
          </a:pPr>
          <a:r>
            <a:rPr lang="en-US" sz="2500" b="0" i="0" kern="1200"/>
            <a:t>Skills Shown: </a:t>
          </a:r>
          <a:endParaRPr lang="en-US" sz="2500" kern="1200"/>
        </a:p>
      </dsp:txBody>
      <dsp:txXfrm>
        <a:off x="1122040" y="2430736"/>
        <a:ext cx="4902916" cy="971463"/>
      </dsp:txXfrm>
    </dsp:sp>
    <dsp:sp modelId="{7ACA579F-1F19-4FD3-943E-C61BC2BFD599}">
      <dsp:nvSpPr>
        <dsp:cNvPr id="0" name=""/>
        <dsp:cNvSpPr/>
      </dsp:nvSpPr>
      <dsp:spPr>
        <a:xfrm>
          <a:off x="6024956" y="2430736"/>
          <a:ext cx="4869316" cy="971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13" tIns="102813" rIns="102813" bIns="102813" numCol="1" spcCol="1270" anchor="ctr" anchorCtr="0">
          <a:noAutofit/>
        </a:bodyPr>
        <a:lstStyle/>
        <a:p>
          <a:pPr marL="0" lvl="0" indent="0" algn="l" defTabSz="400050">
            <a:lnSpc>
              <a:spcPct val="100000"/>
            </a:lnSpc>
            <a:spcBef>
              <a:spcPct val="0"/>
            </a:spcBef>
            <a:spcAft>
              <a:spcPct val="35000"/>
            </a:spcAft>
            <a:buNone/>
          </a:pPr>
          <a:r>
            <a:rPr lang="en-US" sz="900" kern="1200" dirty="0"/>
            <a:t>Python Cleaning</a:t>
          </a:r>
        </a:p>
        <a:p>
          <a:pPr marL="0" lvl="0" indent="0" algn="l" defTabSz="400050">
            <a:lnSpc>
              <a:spcPct val="100000"/>
            </a:lnSpc>
            <a:spcBef>
              <a:spcPct val="0"/>
            </a:spcBef>
            <a:spcAft>
              <a:spcPct val="35000"/>
            </a:spcAft>
            <a:buNone/>
          </a:pPr>
          <a:r>
            <a:rPr lang="en-US" sz="900" kern="1200" dirty="0"/>
            <a:t>Python Visualization</a:t>
          </a:r>
        </a:p>
        <a:p>
          <a:pPr marL="0" lvl="0" indent="0" algn="l" defTabSz="400050">
            <a:lnSpc>
              <a:spcPct val="100000"/>
            </a:lnSpc>
            <a:spcBef>
              <a:spcPct val="0"/>
            </a:spcBef>
            <a:spcAft>
              <a:spcPct val="35000"/>
            </a:spcAft>
            <a:buNone/>
          </a:pPr>
          <a:r>
            <a:rPr lang="en-US" sz="900" kern="1200" dirty="0"/>
            <a:t>Python Analytics</a:t>
          </a:r>
        </a:p>
        <a:p>
          <a:pPr marL="0" lvl="0" indent="0" algn="l" defTabSz="400050">
            <a:lnSpc>
              <a:spcPct val="100000"/>
            </a:lnSpc>
            <a:spcBef>
              <a:spcPct val="0"/>
            </a:spcBef>
            <a:spcAft>
              <a:spcPct val="35000"/>
            </a:spcAft>
            <a:buNone/>
          </a:pPr>
          <a:r>
            <a:rPr lang="en-US" sz="900" kern="1200" dirty="0"/>
            <a:t>Linear Regression</a:t>
          </a:r>
        </a:p>
        <a:p>
          <a:pPr marL="0" lvl="0" indent="0" algn="l" defTabSz="400050">
            <a:lnSpc>
              <a:spcPct val="100000"/>
            </a:lnSpc>
            <a:spcBef>
              <a:spcPct val="0"/>
            </a:spcBef>
            <a:spcAft>
              <a:spcPct val="35000"/>
            </a:spcAft>
            <a:buNone/>
          </a:pPr>
          <a:r>
            <a:rPr lang="en-US" sz="900" kern="1200" dirty="0"/>
            <a:t>Clustering</a:t>
          </a:r>
        </a:p>
        <a:p>
          <a:pPr marL="0" lvl="0" indent="0" algn="l" defTabSz="400050">
            <a:lnSpc>
              <a:spcPct val="100000"/>
            </a:lnSpc>
            <a:spcBef>
              <a:spcPct val="0"/>
            </a:spcBef>
            <a:spcAft>
              <a:spcPct val="35000"/>
            </a:spcAft>
            <a:buNone/>
          </a:pPr>
          <a:r>
            <a:rPr lang="en-US" sz="900" kern="1200" dirty="0"/>
            <a:t>Mapping</a:t>
          </a:r>
        </a:p>
      </dsp:txBody>
      <dsp:txXfrm>
        <a:off x="6024956" y="2430736"/>
        <a:ext cx="4869316" cy="97146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DA1752-95A2-49AD-B09B-B52028A79A62}">
      <dsp:nvSpPr>
        <dsp:cNvPr id="0" name=""/>
        <dsp:cNvSpPr/>
      </dsp:nvSpPr>
      <dsp:spPr>
        <a:xfrm>
          <a:off x="0" y="0"/>
          <a:ext cx="6496050"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748ABA24-EC30-4EEE-AD45-45CCCDD6AC82}">
      <dsp:nvSpPr>
        <dsp:cNvPr id="0" name=""/>
        <dsp:cNvSpPr/>
      </dsp:nvSpPr>
      <dsp:spPr>
        <a:xfrm>
          <a:off x="0" y="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0" i="0" kern="1200" dirty="0"/>
            <a:t>THANK YOU </a:t>
          </a:r>
          <a:endParaRPr lang="en-US" sz="3600" kern="1200" dirty="0"/>
        </a:p>
      </dsp:txBody>
      <dsp:txXfrm>
        <a:off x="0" y="0"/>
        <a:ext cx="6496050" cy="1143000"/>
      </dsp:txXfrm>
    </dsp:sp>
    <dsp:sp modelId="{2178BB69-AAE8-4E32-947B-FEA0B93DCB96}">
      <dsp:nvSpPr>
        <dsp:cNvPr id="0" name=""/>
        <dsp:cNvSpPr/>
      </dsp:nvSpPr>
      <dsp:spPr>
        <a:xfrm>
          <a:off x="0" y="1143000"/>
          <a:ext cx="6496050" cy="0"/>
        </a:xfrm>
        <a:prstGeom prst="lin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612F7EB2-004B-4495-A351-45466C602AC7}">
      <dsp:nvSpPr>
        <dsp:cNvPr id="0" name=""/>
        <dsp:cNvSpPr/>
      </dsp:nvSpPr>
      <dsp:spPr>
        <a:xfrm>
          <a:off x="0" y="114300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0" i="0" kern="1200"/>
            <a:t>Josh Abrams</a:t>
          </a:r>
          <a:endParaRPr lang="en-US" sz="3600" kern="1200"/>
        </a:p>
      </dsp:txBody>
      <dsp:txXfrm>
        <a:off x="0" y="1143000"/>
        <a:ext cx="6496050" cy="1143000"/>
      </dsp:txXfrm>
    </dsp:sp>
    <dsp:sp modelId="{9E3DE0E5-2C5B-4337-8A1F-DA92E7A94B0E}">
      <dsp:nvSpPr>
        <dsp:cNvPr id="0" name=""/>
        <dsp:cNvSpPr/>
      </dsp:nvSpPr>
      <dsp:spPr>
        <a:xfrm>
          <a:off x="0" y="2286000"/>
          <a:ext cx="6496050" cy="0"/>
        </a:xfrm>
        <a:prstGeom prst="line">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525C0EA1-BB62-47F5-AD8A-644A1A835DBF}">
      <dsp:nvSpPr>
        <dsp:cNvPr id="0" name=""/>
        <dsp:cNvSpPr/>
      </dsp:nvSpPr>
      <dsp:spPr>
        <a:xfrm>
          <a:off x="0" y="228600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0" i="0" kern="1200"/>
            <a:t>Joshuarabrams@gmail.com </a:t>
          </a:r>
          <a:endParaRPr lang="en-US" sz="3600" kern="1200"/>
        </a:p>
      </dsp:txBody>
      <dsp:txXfrm>
        <a:off x="0" y="2286000"/>
        <a:ext cx="6496050" cy="1143000"/>
      </dsp:txXfrm>
    </dsp:sp>
    <dsp:sp modelId="{08BDD0D5-0017-4CE3-BCFB-B0649427C756}">
      <dsp:nvSpPr>
        <dsp:cNvPr id="0" name=""/>
        <dsp:cNvSpPr/>
      </dsp:nvSpPr>
      <dsp:spPr>
        <a:xfrm>
          <a:off x="0" y="3429000"/>
          <a:ext cx="6496050" cy="0"/>
        </a:xfrm>
        <a:prstGeom prst="line">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FB70EB4C-2474-4AAF-A4BF-54390E069745}">
      <dsp:nvSpPr>
        <dsp:cNvPr id="0" name=""/>
        <dsp:cNvSpPr/>
      </dsp:nvSpPr>
      <dsp:spPr>
        <a:xfrm>
          <a:off x="0" y="342900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0" i="0" kern="1200" dirty="0">
              <a:hlinkClick xmlns:r="http://schemas.openxmlformats.org/officeDocument/2006/relationships" r:id="rId1"/>
            </a:rPr>
            <a:t>LinkedIn</a:t>
          </a:r>
          <a:r>
            <a:rPr lang="en-US" sz="3600" b="0" i="0" kern="1200" dirty="0"/>
            <a:t> | </a:t>
          </a:r>
          <a:r>
            <a:rPr lang="en-US" sz="3600" b="0" i="0" kern="1200" dirty="0">
              <a:hlinkClick xmlns:r="http://schemas.openxmlformats.org/officeDocument/2006/relationships" r:id="rId2"/>
            </a:rPr>
            <a:t>GitHub</a:t>
          </a:r>
          <a:endParaRPr lang="en-US" sz="3600" kern="1200" dirty="0"/>
        </a:p>
      </dsp:txBody>
      <dsp:txXfrm>
        <a:off x="0" y="3429000"/>
        <a:ext cx="6496050" cy="11430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C57558-64F5-4CB9-9CB4-5D0B000F5BE8}"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F5DC0-B1B8-4CCE-A07E-1EA619018A9C}" type="slidenum">
              <a:rPr lang="en-US" smtClean="0"/>
              <a:t>‹#›</a:t>
            </a:fld>
            <a:endParaRPr lang="en-US"/>
          </a:p>
        </p:txBody>
      </p:sp>
    </p:spTree>
    <p:extLst>
      <p:ext uri="{BB962C8B-B14F-4D97-AF65-F5344CB8AC3E}">
        <p14:creationId xmlns:p14="http://schemas.microsoft.com/office/powerpoint/2010/main" val="1309030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C57558-64F5-4CB9-9CB4-5D0B000F5BE8}" type="datetimeFigureOut">
              <a:rPr lang="en-US" smtClean="0"/>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BF5DC0-B1B8-4CCE-A07E-1EA619018A9C}" type="slidenum">
              <a:rPr lang="en-US" smtClean="0"/>
              <a:t>‹#›</a:t>
            </a:fld>
            <a:endParaRPr lang="en-US"/>
          </a:p>
        </p:txBody>
      </p:sp>
    </p:spTree>
    <p:extLst>
      <p:ext uri="{BB962C8B-B14F-4D97-AF65-F5344CB8AC3E}">
        <p14:creationId xmlns:p14="http://schemas.microsoft.com/office/powerpoint/2010/main" val="204448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2C57558-64F5-4CB9-9CB4-5D0B000F5BE8}"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F5DC0-B1B8-4CCE-A07E-1EA619018A9C}" type="slidenum">
              <a:rPr lang="en-US" smtClean="0"/>
              <a:t>‹#›</a:t>
            </a:fld>
            <a:endParaRPr lang="en-US"/>
          </a:p>
        </p:txBody>
      </p:sp>
    </p:spTree>
    <p:extLst>
      <p:ext uri="{BB962C8B-B14F-4D97-AF65-F5344CB8AC3E}">
        <p14:creationId xmlns:p14="http://schemas.microsoft.com/office/powerpoint/2010/main" val="705924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2C57558-64F5-4CB9-9CB4-5D0B000F5BE8}"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F5DC0-B1B8-4CCE-A07E-1EA619018A9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76572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C57558-64F5-4CB9-9CB4-5D0B000F5BE8}"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F5DC0-B1B8-4CCE-A07E-1EA619018A9C}" type="slidenum">
              <a:rPr lang="en-US" smtClean="0"/>
              <a:t>‹#›</a:t>
            </a:fld>
            <a:endParaRPr lang="en-US"/>
          </a:p>
        </p:txBody>
      </p:sp>
    </p:spTree>
    <p:extLst>
      <p:ext uri="{BB962C8B-B14F-4D97-AF65-F5344CB8AC3E}">
        <p14:creationId xmlns:p14="http://schemas.microsoft.com/office/powerpoint/2010/main" val="1891285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2C57558-64F5-4CB9-9CB4-5D0B000F5BE8}" type="datetimeFigureOut">
              <a:rPr lang="en-US" smtClean="0"/>
              <a:t>2/19/2023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F5DC0-B1B8-4CCE-A07E-1EA619018A9C}" type="slidenum">
              <a:rPr lang="en-US" smtClean="0"/>
              <a:t>‹#›</a:t>
            </a:fld>
            <a:endParaRPr lang="en-US"/>
          </a:p>
        </p:txBody>
      </p:sp>
    </p:spTree>
    <p:extLst>
      <p:ext uri="{BB962C8B-B14F-4D97-AF65-F5344CB8AC3E}">
        <p14:creationId xmlns:p14="http://schemas.microsoft.com/office/powerpoint/2010/main" val="1250922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2C57558-64F5-4CB9-9CB4-5D0B000F5BE8}" type="datetimeFigureOut">
              <a:rPr lang="en-US" smtClean="0"/>
              <a:t>2/19/2023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F5DC0-B1B8-4CCE-A07E-1EA619018A9C}" type="slidenum">
              <a:rPr lang="en-US" smtClean="0"/>
              <a:t>‹#›</a:t>
            </a:fld>
            <a:endParaRPr lang="en-US"/>
          </a:p>
        </p:txBody>
      </p:sp>
    </p:spTree>
    <p:extLst>
      <p:ext uri="{BB962C8B-B14F-4D97-AF65-F5344CB8AC3E}">
        <p14:creationId xmlns:p14="http://schemas.microsoft.com/office/powerpoint/2010/main" val="4152868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C57558-64F5-4CB9-9CB4-5D0B000F5BE8}"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F5DC0-B1B8-4CCE-A07E-1EA619018A9C}" type="slidenum">
              <a:rPr lang="en-US" smtClean="0"/>
              <a:t>‹#›</a:t>
            </a:fld>
            <a:endParaRPr lang="en-US"/>
          </a:p>
        </p:txBody>
      </p:sp>
    </p:spTree>
    <p:extLst>
      <p:ext uri="{BB962C8B-B14F-4D97-AF65-F5344CB8AC3E}">
        <p14:creationId xmlns:p14="http://schemas.microsoft.com/office/powerpoint/2010/main" val="2158717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C57558-64F5-4CB9-9CB4-5D0B000F5BE8}"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F5DC0-B1B8-4CCE-A07E-1EA619018A9C}" type="slidenum">
              <a:rPr lang="en-US" smtClean="0"/>
              <a:t>‹#›</a:t>
            </a:fld>
            <a:endParaRPr lang="en-US"/>
          </a:p>
        </p:txBody>
      </p:sp>
    </p:spTree>
    <p:extLst>
      <p:ext uri="{BB962C8B-B14F-4D97-AF65-F5344CB8AC3E}">
        <p14:creationId xmlns:p14="http://schemas.microsoft.com/office/powerpoint/2010/main" val="1493610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2C57558-64F5-4CB9-9CB4-5D0B000F5BE8}"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F5DC0-B1B8-4CCE-A07E-1EA619018A9C}" type="slidenum">
              <a:rPr lang="en-US" smtClean="0"/>
              <a:t>‹#›</a:t>
            </a:fld>
            <a:endParaRPr lang="en-US"/>
          </a:p>
        </p:txBody>
      </p:sp>
    </p:spTree>
    <p:extLst>
      <p:ext uri="{BB962C8B-B14F-4D97-AF65-F5344CB8AC3E}">
        <p14:creationId xmlns:p14="http://schemas.microsoft.com/office/powerpoint/2010/main" val="1416782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C57558-64F5-4CB9-9CB4-5D0B000F5BE8}"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F5DC0-B1B8-4CCE-A07E-1EA619018A9C}" type="slidenum">
              <a:rPr lang="en-US" smtClean="0"/>
              <a:t>‹#›</a:t>
            </a:fld>
            <a:endParaRPr lang="en-US"/>
          </a:p>
        </p:txBody>
      </p:sp>
    </p:spTree>
    <p:extLst>
      <p:ext uri="{BB962C8B-B14F-4D97-AF65-F5344CB8AC3E}">
        <p14:creationId xmlns:p14="http://schemas.microsoft.com/office/powerpoint/2010/main" val="3397060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C57558-64F5-4CB9-9CB4-5D0B000F5BE8}" type="datetimeFigureOut">
              <a:rPr lang="en-US" smtClean="0"/>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BF5DC0-B1B8-4CCE-A07E-1EA619018A9C}" type="slidenum">
              <a:rPr lang="en-US" smtClean="0"/>
              <a:t>‹#›</a:t>
            </a:fld>
            <a:endParaRPr lang="en-US"/>
          </a:p>
        </p:txBody>
      </p:sp>
    </p:spTree>
    <p:extLst>
      <p:ext uri="{BB962C8B-B14F-4D97-AF65-F5344CB8AC3E}">
        <p14:creationId xmlns:p14="http://schemas.microsoft.com/office/powerpoint/2010/main" val="2626744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C57558-64F5-4CB9-9CB4-5D0B000F5BE8}" type="datetimeFigureOut">
              <a:rPr lang="en-US" smtClean="0"/>
              <a:t>2/19/2023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BF5DC0-B1B8-4CCE-A07E-1EA619018A9C}" type="slidenum">
              <a:rPr lang="en-US" smtClean="0"/>
              <a:t>‹#›</a:t>
            </a:fld>
            <a:endParaRPr lang="en-US"/>
          </a:p>
        </p:txBody>
      </p:sp>
    </p:spTree>
    <p:extLst>
      <p:ext uri="{BB962C8B-B14F-4D97-AF65-F5344CB8AC3E}">
        <p14:creationId xmlns:p14="http://schemas.microsoft.com/office/powerpoint/2010/main" val="1646463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2C57558-64F5-4CB9-9CB4-5D0B000F5BE8}" type="datetimeFigureOut">
              <a:rPr lang="en-US" smtClean="0"/>
              <a:t>2/19/2023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BBF5DC0-B1B8-4CCE-A07E-1EA619018A9C}" type="slidenum">
              <a:rPr lang="en-US" smtClean="0"/>
              <a:t>‹#›</a:t>
            </a:fld>
            <a:endParaRPr lang="en-US"/>
          </a:p>
        </p:txBody>
      </p:sp>
    </p:spTree>
    <p:extLst>
      <p:ext uri="{BB962C8B-B14F-4D97-AF65-F5344CB8AC3E}">
        <p14:creationId xmlns:p14="http://schemas.microsoft.com/office/powerpoint/2010/main" val="619092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2C57558-64F5-4CB9-9CB4-5D0B000F5BE8}" type="datetimeFigureOut">
              <a:rPr lang="en-US" smtClean="0"/>
              <a:t>2/19/2023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BBF5DC0-B1B8-4CCE-A07E-1EA619018A9C}" type="slidenum">
              <a:rPr lang="en-US" smtClean="0"/>
              <a:t>‹#›</a:t>
            </a:fld>
            <a:endParaRPr lang="en-US"/>
          </a:p>
        </p:txBody>
      </p:sp>
    </p:spTree>
    <p:extLst>
      <p:ext uri="{BB962C8B-B14F-4D97-AF65-F5344CB8AC3E}">
        <p14:creationId xmlns:p14="http://schemas.microsoft.com/office/powerpoint/2010/main" val="1891269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C57558-64F5-4CB9-9CB4-5D0B000F5BE8}" type="datetimeFigureOut">
              <a:rPr lang="en-US" smtClean="0"/>
              <a:t>2/19/2023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BBF5DC0-B1B8-4CCE-A07E-1EA619018A9C}" type="slidenum">
              <a:rPr lang="en-US" smtClean="0"/>
              <a:t>‹#›</a:t>
            </a:fld>
            <a:endParaRPr lang="en-US"/>
          </a:p>
        </p:txBody>
      </p:sp>
    </p:spTree>
    <p:extLst>
      <p:ext uri="{BB962C8B-B14F-4D97-AF65-F5344CB8AC3E}">
        <p14:creationId xmlns:p14="http://schemas.microsoft.com/office/powerpoint/2010/main" val="1376635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C57558-64F5-4CB9-9CB4-5D0B000F5BE8}" type="datetimeFigureOut">
              <a:rPr lang="en-US" smtClean="0"/>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BF5DC0-B1B8-4CCE-A07E-1EA619018A9C}" type="slidenum">
              <a:rPr lang="en-US" smtClean="0"/>
              <a:t>‹#›</a:t>
            </a:fld>
            <a:endParaRPr lang="en-US"/>
          </a:p>
        </p:txBody>
      </p:sp>
    </p:spTree>
    <p:extLst>
      <p:ext uri="{BB962C8B-B14F-4D97-AF65-F5344CB8AC3E}">
        <p14:creationId xmlns:p14="http://schemas.microsoft.com/office/powerpoint/2010/main" val="717207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2C57558-64F5-4CB9-9CB4-5D0B000F5BE8}" type="datetimeFigureOut">
              <a:rPr lang="en-US" smtClean="0"/>
              <a:t>2/19/2023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BBF5DC0-B1B8-4CCE-A07E-1EA619018A9C}" type="slidenum">
              <a:rPr lang="en-US" smtClean="0"/>
              <a:t>‹#›</a:t>
            </a:fld>
            <a:endParaRPr lang="en-US"/>
          </a:p>
        </p:txBody>
      </p:sp>
    </p:spTree>
    <p:extLst>
      <p:ext uri="{BB962C8B-B14F-4D97-AF65-F5344CB8AC3E}">
        <p14:creationId xmlns:p14="http://schemas.microsoft.com/office/powerpoint/2010/main" val="850185064"/>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hyperlink" Target="https://www.linkedin.com/in/joshua-abrams-4a717358/" TargetMode="External"/><Relationship Id="rId4" Type="http://schemas.openxmlformats.org/officeDocument/2006/relationships/image" Target="../media/image3.png"/><Relationship Id="rId9" Type="http://schemas.openxmlformats.org/officeDocument/2006/relationships/hyperlink" Target="https://github.com/lordofzarthan"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9" name="Picture 1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0" name="Picture 1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1" name="Oval 1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2" name="Picture 1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77312D4-A2D5-3333-DBDD-4343670DFC9F}"/>
              </a:ext>
            </a:extLst>
          </p:cNvPr>
          <p:cNvSpPr>
            <a:spLocks noGrp="1"/>
          </p:cNvSpPr>
          <p:nvPr>
            <p:ph type="ctrTitle"/>
          </p:nvPr>
        </p:nvSpPr>
        <p:spPr>
          <a:xfrm>
            <a:off x="5224006" y="629266"/>
            <a:ext cx="4985469" cy="1469878"/>
          </a:xfrm>
        </p:spPr>
        <p:txBody>
          <a:bodyPr vert="horz" lIns="91440" tIns="45720" rIns="91440" bIns="45720" rtlCol="0" anchor="t">
            <a:normAutofit/>
          </a:bodyPr>
          <a:lstStyle/>
          <a:p>
            <a:pPr>
              <a:lnSpc>
                <a:spcPct val="90000"/>
              </a:lnSpc>
            </a:pPr>
            <a:r>
              <a:rPr lang="en-US" sz="3300" b="0" i="0" kern="1200">
                <a:solidFill>
                  <a:schemeClr val="tx2"/>
                </a:solidFill>
                <a:latin typeface="+mj-lt"/>
                <a:ea typeface="+mj-ea"/>
                <a:cs typeface="+mj-cs"/>
              </a:rPr>
              <a:t>DATA ANALYTICS PORTFOLIO SUMMARY</a:t>
            </a:r>
            <a:endParaRPr lang="en-US" sz="3300" b="0" i="0" kern="1200" dirty="0">
              <a:solidFill>
                <a:schemeClr val="tx2"/>
              </a:solidFill>
              <a:latin typeface="+mj-lt"/>
              <a:ea typeface="+mj-ea"/>
              <a:cs typeface="+mj-cs"/>
            </a:endParaRPr>
          </a:p>
        </p:txBody>
      </p:sp>
      <p:pic>
        <p:nvPicPr>
          <p:cNvPr id="7" name="Graphic 6" descr="Database">
            <a:extLst>
              <a:ext uri="{FF2B5EF4-FFF2-40B4-BE49-F238E27FC236}">
                <a16:creationId xmlns:a16="http://schemas.microsoft.com/office/drawing/2014/main" id="{4C2B5221-1858-881E-F6FF-B47869E2411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6914" y="1339536"/>
            <a:ext cx="4261089" cy="4261089"/>
          </a:xfrm>
          <a:prstGeom prst="rect">
            <a:avLst/>
          </a:prstGeom>
          <a:effectLst>
            <a:outerShdw blurRad="50800" dist="38100" dir="5400000" algn="t" rotWithShape="0">
              <a:prstClr val="black">
                <a:alpha val="43000"/>
              </a:prstClr>
            </a:outerShdw>
          </a:effectLst>
        </p:spPr>
      </p:pic>
      <p:sp>
        <p:nvSpPr>
          <p:cNvPr id="3" name="Subtitle 2">
            <a:extLst>
              <a:ext uri="{FF2B5EF4-FFF2-40B4-BE49-F238E27FC236}">
                <a16:creationId xmlns:a16="http://schemas.microsoft.com/office/drawing/2014/main" id="{BF64422D-462D-0500-319E-F7B1BD1E1E17}"/>
              </a:ext>
            </a:extLst>
          </p:cNvPr>
          <p:cNvSpPr>
            <a:spLocks noGrp="1"/>
          </p:cNvSpPr>
          <p:nvPr>
            <p:ph type="subTitle" idx="1"/>
          </p:nvPr>
        </p:nvSpPr>
        <p:spPr>
          <a:xfrm>
            <a:off x="5224005" y="2337683"/>
            <a:ext cx="4985470" cy="3910716"/>
          </a:xfrm>
        </p:spPr>
        <p:txBody>
          <a:bodyPr vert="horz" lIns="91440" tIns="45720" rIns="91440" bIns="45720" rtlCol="0">
            <a:normAutofit/>
          </a:bodyPr>
          <a:lstStyle/>
          <a:p>
            <a:pPr>
              <a:buFont typeface="Wingdings 3" charset="2"/>
              <a:buChar char=""/>
            </a:pPr>
            <a:r>
              <a:rPr lang="en-US">
                <a:solidFill>
                  <a:schemeClr val="tx1"/>
                </a:solidFill>
              </a:rPr>
              <a:t>Josh Abrams</a:t>
            </a:r>
          </a:p>
          <a:p>
            <a:pPr>
              <a:buFont typeface="Wingdings 3" charset="2"/>
              <a:buChar char=""/>
            </a:pPr>
            <a:r>
              <a:rPr lang="en-US">
                <a:solidFill>
                  <a:schemeClr val="tx1"/>
                </a:solidFill>
              </a:rPr>
              <a:t>joshuarabrams@gmail.com</a:t>
            </a:r>
          </a:p>
          <a:p>
            <a:pPr>
              <a:buFont typeface="Wingdings 3" charset="2"/>
              <a:buChar char=""/>
            </a:pPr>
            <a:r>
              <a:rPr lang="en-US">
                <a:solidFill>
                  <a:schemeClr val="tx1"/>
                </a:solidFill>
                <a:hlinkClick r:id="rId9"/>
              </a:rPr>
              <a:t>Github</a:t>
            </a:r>
            <a:endParaRPr lang="en-US">
              <a:solidFill>
                <a:schemeClr val="tx1"/>
              </a:solidFill>
            </a:endParaRPr>
          </a:p>
          <a:p>
            <a:pPr>
              <a:buFont typeface="Wingdings 3" charset="2"/>
              <a:buChar char=""/>
            </a:pPr>
            <a:r>
              <a:rPr lang="en-US">
                <a:solidFill>
                  <a:schemeClr val="tx1"/>
                </a:solidFill>
                <a:hlinkClick r:id="rId10"/>
              </a:rPr>
              <a:t>Linkedin</a:t>
            </a:r>
            <a:endParaRPr lang="en-US">
              <a:solidFill>
                <a:schemeClr val="tx1"/>
              </a:solidFill>
            </a:endParaRPr>
          </a:p>
          <a:p>
            <a:pPr>
              <a:buFont typeface="Wingdings 3" charset="2"/>
              <a:buChar char=""/>
            </a:pPr>
            <a:endParaRPr lang="en-US" dirty="0">
              <a:solidFill>
                <a:schemeClr val="tx1"/>
              </a:solidFill>
            </a:endParaRPr>
          </a:p>
        </p:txBody>
      </p:sp>
    </p:spTree>
    <p:extLst>
      <p:ext uri="{BB962C8B-B14F-4D97-AF65-F5344CB8AC3E}">
        <p14:creationId xmlns:p14="http://schemas.microsoft.com/office/powerpoint/2010/main" val="282172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3E8DA5-1698-80AE-782C-D7800AC9058A}"/>
              </a:ext>
            </a:extLst>
          </p:cNvPr>
          <p:cNvSpPr>
            <a:spLocks noGrp="1"/>
          </p:cNvSpPr>
          <p:nvPr>
            <p:ph type="title"/>
          </p:nvPr>
        </p:nvSpPr>
        <p:spPr>
          <a:xfrm>
            <a:off x="643855" y="1447799"/>
            <a:ext cx="3108626" cy="1444752"/>
          </a:xfrm>
        </p:spPr>
        <p:txBody>
          <a:bodyPr anchor="b">
            <a:normAutofit/>
          </a:bodyPr>
          <a:lstStyle/>
          <a:p>
            <a:r>
              <a:rPr lang="en-US" sz="3200">
                <a:solidFill>
                  <a:srgbClr val="EBEBEB"/>
                </a:solidFill>
              </a:rPr>
              <a:t>RESULTS</a:t>
            </a:r>
          </a:p>
        </p:txBody>
      </p:sp>
      <p:sp>
        <p:nvSpPr>
          <p:cNvPr id="12"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6"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AA4D70F-640B-B0F5-77DD-33C14500E90C}"/>
              </a:ext>
            </a:extLst>
          </p:cNvPr>
          <p:cNvSpPr>
            <a:spLocks noGrp="1"/>
          </p:cNvSpPr>
          <p:nvPr>
            <p:ph idx="1"/>
          </p:nvPr>
        </p:nvSpPr>
        <p:spPr>
          <a:xfrm>
            <a:off x="643855" y="3072385"/>
            <a:ext cx="3108057" cy="2947415"/>
          </a:xfrm>
        </p:spPr>
        <p:txBody>
          <a:bodyPr>
            <a:normAutofit/>
          </a:bodyPr>
          <a:lstStyle/>
          <a:p>
            <a:pPr marL="0" indent="0">
              <a:lnSpc>
                <a:spcPct val="90000"/>
              </a:lnSpc>
              <a:buNone/>
            </a:pPr>
            <a:r>
              <a:rPr lang="en-US" sz="1300">
                <a:solidFill>
                  <a:srgbClr val="FFFFFF"/>
                </a:solidFill>
              </a:rPr>
              <a:t>Recommendations:</a:t>
            </a:r>
          </a:p>
          <a:p>
            <a:pPr>
              <a:lnSpc>
                <a:spcPct val="90000"/>
              </a:lnSpc>
            </a:pPr>
            <a:r>
              <a:rPr lang="en-US" sz="1300">
                <a:solidFill>
                  <a:srgbClr val="FFFFFF"/>
                </a:solidFill>
              </a:rPr>
              <a:t>o Reallocate marketing resources from the shrinking North American market to the growing European market </a:t>
            </a:r>
          </a:p>
          <a:p>
            <a:pPr>
              <a:lnSpc>
                <a:spcPct val="90000"/>
              </a:lnSpc>
            </a:pPr>
            <a:r>
              <a:rPr lang="en-US" sz="1300">
                <a:solidFill>
                  <a:srgbClr val="FFFFFF"/>
                </a:solidFill>
              </a:rPr>
              <a:t>o Reallocate marketing resources to capitalize on the increasing popularity of games in the Sports genre </a:t>
            </a:r>
          </a:p>
          <a:p>
            <a:pPr>
              <a:lnSpc>
                <a:spcPct val="90000"/>
              </a:lnSpc>
            </a:pPr>
            <a:r>
              <a:rPr lang="en-US" sz="1300">
                <a:solidFill>
                  <a:srgbClr val="FFFFFF"/>
                </a:solidFill>
              </a:rPr>
              <a:t>o Focus on sales of PlayStation and Xbox games as those consoles that make up over 80% of the market</a:t>
            </a:r>
            <a:endParaRPr lang="en-US" sz="1300">
              <a:solidFill>
                <a:srgbClr val="FFFFFF"/>
              </a:solidFill>
              <a:highlight>
                <a:srgbClr val="FFFF00"/>
              </a:highlight>
            </a:endParaRPr>
          </a:p>
        </p:txBody>
      </p:sp>
      <p:pic>
        <p:nvPicPr>
          <p:cNvPr id="5" name="Picture 4">
            <a:extLst>
              <a:ext uri="{FF2B5EF4-FFF2-40B4-BE49-F238E27FC236}">
                <a16:creationId xmlns:a16="http://schemas.microsoft.com/office/drawing/2014/main" id="{496EC5F5-0F64-D377-C9BB-4DEA014D0EEA}"/>
              </a:ext>
            </a:extLst>
          </p:cNvPr>
          <p:cNvPicPr>
            <a:picLocks noChangeAspect="1"/>
          </p:cNvPicPr>
          <p:nvPr/>
        </p:nvPicPr>
        <p:blipFill>
          <a:blip r:embed="rId2"/>
          <a:stretch>
            <a:fillRect/>
          </a:stretch>
        </p:blipFill>
        <p:spPr>
          <a:xfrm>
            <a:off x="5048451" y="1776925"/>
            <a:ext cx="6495847" cy="3913748"/>
          </a:xfrm>
          <a:prstGeom prst="rect">
            <a:avLst/>
          </a:prstGeom>
          <a:effectLst/>
        </p:spPr>
      </p:pic>
    </p:spTree>
    <p:extLst>
      <p:ext uri="{BB962C8B-B14F-4D97-AF65-F5344CB8AC3E}">
        <p14:creationId xmlns:p14="http://schemas.microsoft.com/office/powerpoint/2010/main" val="211585612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F676F-6D4E-0451-4799-5320D87F270F}"/>
              </a:ext>
            </a:extLst>
          </p:cNvPr>
          <p:cNvSpPr>
            <a:spLocks noGrp="1"/>
          </p:cNvSpPr>
          <p:nvPr>
            <p:ph type="title"/>
          </p:nvPr>
        </p:nvSpPr>
        <p:spPr>
          <a:xfrm>
            <a:off x="648930" y="629267"/>
            <a:ext cx="9252154" cy="1016654"/>
          </a:xfrm>
        </p:spPr>
        <p:txBody>
          <a:bodyPr>
            <a:normAutofit/>
          </a:bodyPr>
          <a:lstStyle/>
          <a:p>
            <a:pPr>
              <a:lnSpc>
                <a:spcPct val="90000"/>
              </a:lnSpc>
            </a:pPr>
            <a:r>
              <a:rPr lang="en-US" sz="2900">
                <a:solidFill>
                  <a:srgbClr val="EBEBEB"/>
                </a:solidFill>
              </a:rPr>
              <a:t>CDC DATA: INFLUENZA DEATHS Predicting influenza deaths in the US by geographical region</a:t>
            </a:r>
          </a:p>
        </p:txBody>
      </p:sp>
      <p:graphicFrame>
        <p:nvGraphicFramePr>
          <p:cNvPr id="5" name="Content Placeholder 2">
            <a:extLst>
              <a:ext uri="{FF2B5EF4-FFF2-40B4-BE49-F238E27FC236}">
                <a16:creationId xmlns:a16="http://schemas.microsoft.com/office/drawing/2014/main" id="{C7B640F4-0233-D751-D3FF-CAD5B1C4F32A}"/>
              </a:ext>
            </a:extLst>
          </p:cNvPr>
          <p:cNvGraphicFramePr>
            <a:graphicFrameLocks noGrp="1"/>
          </p:cNvGraphicFramePr>
          <p:nvPr>
            <p:ph idx="1"/>
            <p:extLst>
              <p:ext uri="{D42A27DB-BD31-4B8C-83A1-F6EECF244321}">
                <p14:modId xmlns:p14="http://schemas.microsoft.com/office/powerpoint/2010/main" val="2989542992"/>
              </p:ext>
            </p:extLst>
          </p:nvPr>
        </p:nvGraphicFramePr>
        <p:xfrm>
          <a:off x="648930" y="2810256"/>
          <a:ext cx="10850343" cy="3418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5014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10816B09-5E35-32DF-F0AF-6716AD810B2D}"/>
              </a:ext>
            </a:extLst>
          </p:cNvPr>
          <p:cNvSpPr>
            <a:spLocks noGrp="1"/>
          </p:cNvSpPr>
          <p:nvPr>
            <p:ph type="title"/>
          </p:nvPr>
        </p:nvSpPr>
        <p:spPr>
          <a:xfrm>
            <a:off x="1103312" y="452718"/>
            <a:ext cx="8947522" cy="1400530"/>
          </a:xfrm>
        </p:spPr>
        <p:txBody>
          <a:bodyPr anchor="ctr">
            <a:normAutofit/>
          </a:bodyPr>
          <a:lstStyle/>
          <a:p>
            <a:r>
              <a:rPr lang="pt-BR">
                <a:solidFill>
                  <a:srgbClr val="FFFFFF"/>
                </a:solidFill>
              </a:rPr>
              <a:t>PROJECT BRIEF</a:t>
            </a:r>
            <a:endParaRPr lang="en-US">
              <a:solidFill>
                <a:srgbClr val="FFFFFF"/>
              </a:solidFill>
            </a:endParaRPr>
          </a:p>
        </p:txBody>
      </p:sp>
      <p:sp>
        <p:nvSpPr>
          <p:cNvPr id="3" name="Content Placeholder 2">
            <a:extLst>
              <a:ext uri="{FF2B5EF4-FFF2-40B4-BE49-F238E27FC236}">
                <a16:creationId xmlns:a16="http://schemas.microsoft.com/office/drawing/2014/main" id="{C0B28292-F284-C64D-723A-C998ED237A02}"/>
              </a:ext>
            </a:extLst>
          </p:cNvPr>
          <p:cNvSpPr>
            <a:spLocks noGrp="1"/>
          </p:cNvSpPr>
          <p:nvPr>
            <p:ph idx="1"/>
          </p:nvPr>
        </p:nvSpPr>
        <p:spPr>
          <a:xfrm>
            <a:off x="1103312" y="2763520"/>
            <a:ext cx="8946541" cy="3484879"/>
          </a:xfrm>
        </p:spPr>
        <p:txBody>
          <a:bodyPr>
            <a:normAutofit/>
          </a:bodyPr>
          <a:lstStyle/>
          <a:p>
            <a:pPr marL="0" indent="0">
              <a:lnSpc>
                <a:spcPct val="90000"/>
              </a:lnSpc>
              <a:buNone/>
            </a:pPr>
            <a:r>
              <a:rPr lang="en-US" sz="1600" b="1" dirty="0"/>
              <a:t>Background </a:t>
            </a:r>
          </a:p>
          <a:p>
            <a:pPr marL="0" indent="0">
              <a:lnSpc>
                <a:spcPct val="90000"/>
              </a:lnSpc>
              <a:buNone/>
            </a:pPr>
            <a:r>
              <a:rPr lang="en-US" sz="1600" dirty="0"/>
              <a:t>	o A medical staffing agency provides temporary workers to hospitals and medical facilities. The agency wants to look at trends in flu season data to plan for the upcoming flu season to better allocate personnel across the country. </a:t>
            </a:r>
          </a:p>
          <a:p>
            <a:pPr marL="0" indent="0">
              <a:lnSpc>
                <a:spcPct val="90000"/>
              </a:lnSpc>
              <a:buNone/>
            </a:pPr>
            <a:r>
              <a:rPr lang="en-US" sz="1600" b="1" dirty="0"/>
              <a:t>Key Objective </a:t>
            </a:r>
          </a:p>
          <a:p>
            <a:pPr marL="0" indent="0">
              <a:lnSpc>
                <a:spcPct val="90000"/>
              </a:lnSpc>
              <a:buNone/>
            </a:pPr>
            <a:r>
              <a:rPr lang="en-US" sz="1600" dirty="0"/>
              <a:t>	o Determine when to send staff to each state to best combat the upcoming flu season.</a:t>
            </a:r>
          </a:p>
          <a:p>
            <a:pPr marL="0" indent="0">
              <a:lnSpc>
                <a:spcPct val="90000"/>
              </a:lnSpc>
              <a:buNone/>
            </a:pPr>
            <a:r>
              <a:rPr lang="en-US" sz="1600" b="1" dirty="0"/>
              <a:t>Datasets</a:t>
            </a:r>
            <a:r>
              <a:rPr lang="en-US" sz="1600" dirty="0"/>
              <a:t> </a:t>
            </a:r>
          </a:p>
          <a:p>
            <a:pPr marL="0" indent="0">
              <a:lnSpc>
                <a:spcPct val="90000"/>
              </a:lnSpc>
              <a:buNone/>
            </a:pPr>
            <a:r>
              <a:rPr lang="en-US" sz="1600" dirty="0"/>
              <a:t>	o The Center for Disease Control (CDC) website provided data for flu 	deaths by geography, time, age, and gender, as well as counts of influenza laboratory test results by state. o The US Census Bureau website provided US population data broken down by state.</a:t>
            </a:r>
          </a:p>
        </p:txBody>
      </p:sp>
    </p:spTree>
    <p:extLst>
      <p:ext uri="{BB962C8B-B14F-4D97-AF65-F5344CB8AC3E}">
        <p14:creationId xmlns:p14="http://schemas.microsoft.com/office/powerpoint/2010/main" val="227874922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C52AF1-D089-E116-93FC-C732B0E9B016}"/>
              </a:ext>
            </a:extLst>
          </p:cNvPr>
          <p:cNvSpPr>
            <a:spLocks noGrp="1"/>
          </p:cNvSpPr>
          <p:nvPr>
            <p:ph type="title"/>
          </p:nvPr>
        </p:nvSpPr>
        <p:spPr>
          <a:xfrm>
            <a:off x="648931" y="629266"/>
            <a:ext cx="4166510" cy="1622321"/>
          </a:xfrm>
        </p:spPr>
        <p:txBody>
          <a:bodyPr>
            <a:normAutofit/>
          </a:bodyPr>
          <a:lstStyle/>
          <a:p>
            <a:r>
              <a:rPr lang="en-US">
                <a:solidFill>
                  <a:srgbClr val="EBEBEB"/>
                </a:solidFill>
              </a:rPr>
              <a:t>Analysis</a:t>
            </a:r>
          </a:p>
        </p:txBody>
      </p:sp>
      <p:sp>
        <p:nvSpPr>
          <p:cNvPr id="18"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9">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2" name="Rectangle 21">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467CC46-02B3-8577-E30C-304508C42437}"/>
              </a:ext>
            </a:extLst>
          </p:cNvPr>
          <p:cNvSpPr>
            <a:spLocks noGrp="1"/>
          </p:cNvSpPr>
          <p:nvPr>
            <p:ph idx="1"/>
          </p:nvPr>
        </p:nvSpPr>
        <p:spPr>
          <a:xfrm>
            <a:off x="648931" y="2438400"/>
            <a:ext cx="4166509" cy="3785419"/>
          </a:xfrm>
        </p:spPr>
        <p:txBody>
          <a:bodyPr>
            <a:normAutofit/>
          </a:bodyPr>
          <a:lstStyle/>
          <a:p>
            <a:r>
              <a:rPr lang="en-US" dirty="0">
                <a:solidFill>
                  <a:srgbClr val="EBEBEB"/>
                </a:solidFill>
              </a:rPr>
              <a:t>Starting in Excel, I cleaned the data and merged multiple datasets before uploading to Tableau. In Tableau I searched for insights on vulnerable populations, high risk factors, and seasonality in flu related deaths.</a:t>
            </a:r>
            <a:endParaRPr lang="en-US" dirty="0">
              <a:solidFill>
                <a:srgbClr val="EBEBEB"/>
              </a:solidFill>
              <a:highlight>
                <a:srgbClr val="FFFF00"/>
              </a:highlight>
            </a:endParaRPr>
          </a:p>
        </p:txBody>
      </p:sp>
      <p:grpSp>
        <p:nvGrpSpPr>
          <p:cNvPr id="11" name="Group 10">
            <a:extLst>
              <a:ext uri="{FF2B5EF4-FFF2-40B4-BE49-F238E27FC236}">
                <a16:creationId xmlns:a16="http://schemas.microsoft.com/office/drawing/2014/main" id="{E5ADC2C7-945B-5B3B-2F5A-D91BCA6A2FC7}"/>
              </a:ext>
            </a:extLst>
          </p:cNvPr>
          <p:cNvGrpSpPr/>
          <p:nvPr/>
        </p:nvGrpSpPr>
        <p:grpSpPr>
          <a:xfrm>
            <a:off x="6093992" y="2045203"/>
            <a:ext cx="5449889" cy="2767591"/>
            <a:chOff x="1038379" y="3683480"/>
            <a:chExt cx="3981655" cy="2021985"/>
          </a:xfrm>
        </p:grpSpPr>
        <p:pic>
          <p:nvPicPr>
            <p:cNvPr id="7" name="Picture 6">
              <a:extLst>
                <a:ext uri="{FF2B5EF4-FFF2-40B4-BE49-F238E27FC236}">
                  <a16:creationId xmlns:a16="http://schemas.microsoft.com/office/drawing/2014/main" id="{02DF13B4-EB41-21F8-9B6D-156209EA9CFB}"/>
                </a:ext>
              </a:extLst>
            </p:cNvPr>
            <p:cNvPicPr>
              <a:picLocks noChangeAspect="1"/>
            </p:cNvPicPr>
            <p:nvPr/>
          </p:nvPicPr>
          <p:blipFill>
            <a:blip r:embed="rId2"/>
            <a:stretch>
              <a:fillRect/>
            </a:stretch>
          </p:blipFill>
          <p:spPr>
            <a:xfrm>
              <a:off x="1038379" y="3752491"/>
              <a:ext cx="3283119" cy="1952974"/>
            </a:xfrm>
            <a:prstGeom prst="rect">
              <a:avLst/>
            </a:prstGeom>
          </p:spPr>
        </p:pic>
        <p:pic>
          <p:nvPicPr>
            <p:cNvPr id="10" name="Picture 9">
              <a:extLst>
                <a:ext uri="{FF2B5EF4-FFF2-40B4-BE49-F238E27FC236}">
                  <a16:creationId xmlns:a16="http://schemas.microsoft.com/office/drawing/2014/main" id="{F80ADC84-39D8-ACFD-58EC-B098C762CB0B}"/>
                </a:ext>
              </a:extLst>
            </p:cNvPr>
            <p:cNvPicPr>
              <a:picLocks noChangeAspect="1"/>
            </p:cNvPicPr>
            <p:nvPr/>
          </p:nvPicPr>
          <p:blipFill>
            <a:blip r:embed="rId3"/>
            <a:stretch>
              <a:fillRect/>
            </a:stretch>
          </p:blipFill>
          <p:spPr>
            <a:xfrm>
              <a:off x="4321498" y="3683480"/>
              <a:ext cx="698536" cy="1190594"/>
            </a:xfrm>
            <a:prstGeom prst="rect">
              <a:avLst/>
            </a:prstGeom>
          </p:spPr>
        </p:pic>
      </p:grpSp>
    </p:spTree>
    <p:extLst>
      <p:ext uri="{BB962C8B-B14F-4D97-AF65-F5344CB8AC3E}">
        <p14:creationId xmlns:p14="http://schemas.microsoft.com/office/powerpoint/2010/main" val="271375093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816B09-5E35-32DF-F0AF-6716AD810B2D}"/>
              </a:ext>
            </a:extLst>
          </p:cNvPr>
          <p:cNvSpPr>
            <a:spLocks noGrp="1"/>
          </p:cNvSpPr>
          <p:nvPr>
            <p:ph type="title"/>
          </p:nvPr>
        </p:nvSpPr>
        <p:spPr>
          <a:xfrm>
            <a:off x="648931" y="629266"/>
            <a:ext cx="4166510" cy="1622321"/>
          </a:xfrm>
        </p:spPr>
        <p:txBody>
          <a:bodyPr>
            <a:normAutofit/>
          </a:bodyPr>
          <a:lstStyle/>
          <a:p>
            <a:r>
              <a:rPr lang="en-US">
                <a:solidFill>
                  <a:srgbClr val="EBEBEB"/>
                </a:solidFill>
              </a:rPr>
              <a:t>RESULTS</a:t>
            </a: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7" name="Picture 6">
            <a:extLst>
              <a:ext uri="{FF2B5EF4-FFF2-40B4-BE49-F238E27FC236}">
                <a16:creationId xmlns:a16="http://schemas.microsoft.com/office/drawing/2014/main" id="{5944B68C-72B5-5CEB-FFB2-39600544B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992" y="1814469"/>
            <a:ext cx="5449889" cy="3229058"/>
          </a:xfrm>
          <a:prstGeom prst="rect">
            <a:avLst/>
          </a:prstGeom>
          <a:effectLst/>
        </p:spPr>
      </p:pic>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0B28292-F284-C64D-723A-C998ED237A02}"/>
              </a:ext>
            </a:extLst>
          </p:cNvPr>
          <p:cNvSpPr>
            <a:spLocks noGrp="1"/>
          </p:cNvSpPr>
          <p:nvPr>
            <p:ph idx="1"/>
          </p:nvPr>
        </p:nvSpPr>
        <p:spPr>
          <a:xfrm>
            <a:off x="648931" y="2438400"/>
            <a:ext cx="4166509" cy="3785419"/>
          </a:xfrm>
        </p:spPr>
        <p:txBody>
          <a:bodyPr>
            <a:normAutofit/>
          </a:bodyPr>
          <a:lstStyle/>
          <a:p>
            <a:pPr marL="0" indent="0">
              <a:buNone/>
            </a:pPr>
            <a:r>
              <a:rPr lang="en-US">
                <a:solidFill>
                  <a:srgbClr val="EBEBEB"/>
                </a:solidFill>
              </a:rPr>
              <a:t>Recommendations </a:t>
            </a:r>
          </a:p>
          <a:p>
            <a:pPr marL="0" indent="0">
              <a:buNone/>
            </a:pPr>
            <a:r>
              <a:rPr lang="en-US">
                <a:solidFill>
                  <a:srgbClr val="EBEBEB"/>
                </a:solidFill>
              </a:rPr>
              <a:t>o The most at-risk population is the elderly. Focus excess personnel where elderly populations are highest, California, New York, Texas, Pennsylvania, and Florida </a:t>
            </a:r>
          </a:p>
          <a:p>
            <a:pPr marL="0" indent="0">
              <a:buNone/>
            </a:pPr>
            <a:r>
              <a:rPr lang="en-US">
                <a:solidFill>
                  <a:srgbClr val="EBEBEB"/>
                </a:solidFill>
              </a:rPr>
              <a:t>o Peak flu season, and therefore the highest staffing need, is November through March.</a:t>
            </a:r>
            <a:endParaRPr lang="en-US">
              <a:solidFill>
                <a:srgbClr val="EBEBEB"/>
              </a:solidFill>
              <a:highlight>
                <a:srgbClr val="FFFF00"/>
              </a:highlight>
            </a:endParaRPr>
          </a:p>
        </p:txBody>
      </p:sp>
    </p:spTree>
    <p:extLst>
      <p:ext uri="{BB962C8B-B14F-4D97-AF65-F5344CB8AC3E}">
        <p14:creationId xmlns:p14="http://schemas.microsoft.com/office/powerpoint/2010/main" val="378963285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F676F-6D4E-0451-4799-5320D87F270F}"/>
              </a:ext>
            </a:extLst>
          </p:cNvPr>
          <p:cNvSpPr>
            <a:spLocks noGrp="1"/>
          </p:cNvSpPr>
          <p:nvPr>
            <p:ph type="title"/>
          </p:nvPr>
        </p:nvSpPr>
        <p:spPr>
          <a:xfrm>
            <a:off x="648930" y="629267"/>
            <a:ext cx="9252154" cy="1016654"/>
          </a:xfrm>
        </p:spPr>
        <p:txBody>
          <a:bodyPr>
            <a:normAutofit/>
          </a:bodyPr>
          <a:lstStyle/>
          <a:p>
            <a:pPr>
              <a:lnSpc>
                <a:spcPct val="90000"/>
              </a:lnSpc>
            </a:pPr>
            <a:r>
              <a:rPr lang="en-US" sz="2900">
                <a:solidFill>
                  <a:srgbClr val="EBEBEB"/>
                </a:solidFill>
              </a:rPr>
              <a:t>CDC DATA: INFLUENZA DEATHS Predicting influenza deaths in the US by geographical region</a:t>
            </a:r>
          </a:p>
        </p:txBody>
      </p:sp>
      <p:graphicFrame>
        <p:nvGraphicFramePr>
          <p:cNvPr id="5" name="Content Placeholder 2">
            <a:extLst>
              <a:ext uri="{FF2B5EF4-FFF2-40B4-BE49-F238E27FC236}">
                <a16:creationId xmlns:a16="http://schemas.microsoft.com/office/drawing/2014/main" id="{C7B640F4-0233-D751-D3FF-CAD5B1C4F32A}"/>
              </a:ext>
            </a:extLst>
          </p:cNvPr>
          <p:cNvGraphicFramePr>
            <a:graphicFrameLocks noGrp="1"/>
          </p:cNvGraphicFramePr>
          <p:nvPr>
            <p:ph idx="1"/>
            <p:extLst>
              <p:ext uri="{D42A27DB-BD31-4B8C-83A1-F6EECF244321}">
                <p14:modId xmlns:p14="http://schemas.microsoft.com/office/powerpoint/2010/main" val="1602765375"/>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1007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983E8DA5-1698-80AE-782C-D7800AC9058A}"/>
              </a:ext>
            </a:extLst>
          </p:cNvPr>
          <p:cNvSpPr>
            <a:spLocks noGrp="1"/>
          </p:cNvSpPr>
          <p:nvPr>
            <p:ph type="title"/>
          </p:nvPr>
        </p:nvSpPr>
        <p:spPr>
          <a:xfrm>
            <a:off x="1103312" y="452718"/>
            <a:ext cx="8947522" cy="1400530"/>
          </a:xfrm>
        </p:spPr>
        <p:txBody>
          <a:bodyPr anchor="ctr">
            <a:normAutofit/>
          </a:bodyPr>
          <a:lstStyle/>
          <a:p>
            <a:r>
              <a:rPr lang="pt-BR">
                <a:solidFill>
                  <a:srgbClr val="FFFFFF"/>
                </a:solidFill>
              </a:rPr>
              <a:t>PROJECT BRIEF </a:t>
            </a:r>
            <a:endParaRPr lang="en-US">
              <a:solidFill>
                <a:srgbClr val="FFFFFF"/>
              </a:solidFill>
            </a:endParaRPr>
          </a:p>
        </p:txBody>
      </p:sp>
      <p:sp>
        <p:nvSpPr>
          <p:cNvPr id="3" name="Content Placeholder 2">
            <a:extLst>
              <a:ext uri="{FF2B5EF4-FFF2-40B4-BE49-F238E27FC236}">
                <a16:creationId xmlns:a16="http://schemas.microsoft.com/office/drawing/2014/main" id="{BAA4D70F-640B-B0F5-77DD-33C14500E90C}"/>
              </a:ext>
            </a:extLst>
          </p:cNvPr>
          <p:cNvSpPr>
            <a:spLocks noGrp="1"/>
          </p:cNvSpPr>
          <p:nvPr>
            <p:ph idx="1"/>
          </p:nvPr>
        </p:nvSpPr>
        <p:spPr>
          <a:xfrm>
            <a:off x="1103312" y="2763520"/>
            <a:ext cx="8946541" cy="3484879"/>
          </a:xfrm>
        </p:spPr>
        <p:txBody>
          <a:bodyPr>
            <a:normAutofit/>
          </a:bodyPr>
          <a:lstStyle/>
          <a:p>
            <a:pPr marL="0" indent="0">
              <a:lnSpc>
                <a:spcPct val="90000"/>
              </a:lnSpc>
              <a:buNone/>
            </a:pPr>
            <a:r>
              <a:rPr lang="en-US" sz="1300" b="1" dirty="0"/>
              <a:t>Background </a:t>
            </a:r>
          </a:p>
          <a:p>
            <a:pPr marL="0" indent="0">
              <a:lnSpc>
                <a:spcPct val="90000"/>
              </a:lnSpc>
              <a:buNone/>
            </a:pPr>
            <a:r>
              <a:rPr lang="en-US" sz="1300" dirty="0"/>
              <a:t>	Instacart is an online grocery platform that uses an app to let customers place orders. The company 	wants an exploratory analysis and recommendations for strategies that will sales based on a set of 	criteria. </a:t>
            </a:r>
          </a:p>
          <a:p>
            <a:pPr marL="0" indent="0">
              <a:lnSpc>
                <a:spcPct val="90000"/>
              </a:lnSpc>
              <a:buNone/>
            </a:pPr>
            <a:r>
              <a:rPr lang="en-US" sz="1300" b="1" dirty="0"/>
              <a:t>Key Objective </a:t>
            </a:r>
          </a:p>
          <a:p>
            <a:pPr marL="0" indent="0">
              <a:lnSpc>
                <a:spcPct val="90000"/>
              </a:lnSpc>
              <a:buNone/>
            </a:pPr>
            <a:r>
              <a:rPr lang="en-US" sz="1300" dirty="0"/>
              <a:t>	o What are the business days of the week and hours of the day? </a:t>
            </a:r>
          </a:p>
          <a:p>
            <a:pPr marL="0" indent="0">
              <a:lnSpc>
                <a:spcPct val="90000"/>
              </a:lnSpc>
              <a:buNone/>
            </a:pPr>
            <a:r>
              <a:rPr lang="en-US" sz="1300" dirty="0"/>
              <a:t>	o Are there particular times of day when people spend the most money? </a:t>
            </a:r>
          </a:p>
          <a:p>
            <a:pPr marL="0" indent="0">
              <a:lnSpc>
                <a:spcPct val="90000"/>
              </a:lnSpc>
              <a:buNone/>
            </a:pPr>
            <a:r>
              <a:rPr lang="en-US" sz="1300" dirty="0"/>
              <a:t>	o How do products sell by price range? </a:t>
            </a:r>
          </a:p>
          <a:p>
            <a:pPr marL="0" indent="0">
              <a:lnSpc>
                <a:spcPct val="90000"/>
              </a:lnSpc>
              <a:buNone/>
            </a:pPr>
            <a:r>
              <a:rPr lang="en-US" sz="1300" dirty="0"/>
              <a:t>	o Are certain types of products more popular than others? </a:t>
            </a:r>
          </a:p>
          <a:p>
            <a:pPr marL="0" indent="0">
              <a:lnSpc>
                <a:spcPct val="90000"/>
              </a:lnSpc>
              <a:buNone/>
            </a:pPr>
            <a:r>
              <a:rPr lang="en-US" sz="1300" dirty="0"/>
              <a:t>	o What is the distribution of sales given factors such as brand loyalty, region, age, or family 	status. </a:t>
            </a:r>
          </a:p>
          <a:p>
            <a:pPr marL="0" indent="0">
              <a:lnSpc>
                <a:spcPct val="90000"/>
              </a:lnSpc>
              <a:buNone/>
            </a:pPr>
            <a:r>
              <a:rPr lang="en-US" sz="1300" b="1" dirty="0"/>
              <a:t>Datasets</a:t>
            </a:r>
          </a:p>
          <a:p>
            <a:pPr marL="0" indent="0">
              <a:lnSpc>
                <a:spcPct val="90000"/>
              </a:lnSpc>
              <a:buNone/>
            </a:pPr>
            <a:r>
              <a:rPr lang="en-US" sz="1300" dirty="0"/>
              <a:t>	Public datasets for Instacart with data on products, order history by user, and departments.</a:t>
            </a:r>
          </a:p>
        </p:txBody>
      </p:sp>
    </p:spTree>
    <p:extLst>
      <p:ext uri="{BB962C8B-B14F-4D97-AF65-F5344CB8AC3E}">
        <p14:creationId xmlns:p14="http://schemas.microsoft.com/office/powerpoint/2010/main" val="1507184923"/>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8DA5-1698-80AE-782C-D7800AC9058A}"/>
              </a:ext>
            </a:extLst>
          </p:cNvPr>
          <p:cNvSpPr>
            <a:spLocks noGrp="1"/>
          </p:cNvSpPr>
          <p:nvPr>
            <p:ph type="title"/>
          </p:nvPr>
        </p:nvSpPr>
        <p:spPr>
          <a:xfrm>
            <a:off x="646112" y="452718"/>
            <a:ext cx="4165580" cy="1400530"/>
          </a:xfrm>
        </p:spPr>
        <p:txBody>
          <a:bodyPr>
            <a:normAutofit/>
          </a:bodyPr>
          <a:lstStyle/>
          <a:p>
            <a:r>
              <a:rPr lang="en-US" dirty="0"/>
              <a:t>ANALYSIS</a:t>
            </a:r>
          </a:p>
        </p:txBody>
      </p:sp>
      <p:sp>
        <p:nvSpPr>
          <p:cNvPr id="16" name="Freeform: Shape 15">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18"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9" name="Picture 8">
            <a:extLst>
              <a:ext uri="{FF2B5EF4-FFF2-40B4-BE49-F238E27FC236}">
                <a16:creationId xmlns:a16="http://schemas.microsoft.com/office/drawing/2014/main" id="{8199CBCA-EC3F-1BF9-3922-E50816DAFE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0259" y="647699"/>
            <a:ext cx="3577773" cy="2683330"/>
          </a:xfrm>
          <a:prstGeom prst="rect">
            <a:avLst/>
          </a:prstGeom>
          <a:effectLst/>
        </p:spPr>
      </p:pic>
      <p:sp>
        <p:nvSpPr>
          <p:cNvPr id="20" name="Rectangle 19">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AA4D70F-640B-B0F5-77DD-33C14500E90C}"/>
              </a:ext>
            </a:extLst>
          </p:cNvPr>
          <p:cNvSpPr>
            <a:spLocks noGrp="1"/>
          </p:cNvSpPr>
          <p:nvPr>
            <p:ph idx="1"/>
          </p:nvPr>
        </p:nvSpPr>
        <p:spPr>
          <a:xfrm>
            <a:off x="646113" y="2052918"/>
            <a:ext cx="4165146" cy="4195481"/>
          </a:xfrm>
        </p:spPr>
        <p:txBody>
          <a:bodyPr>
            <a:normAutofit/>
          </a:bodyPr>
          <a:lstStyle/>
          <a:p>
            <a:pPr marL="0" indent="0">
              <a:buNone/>
            </a:pPr>
            <a:r>
              <a:rPr lang="en-US" dirty="0"/>
              <a:t>o Using Python, I imported and merged multiple datasets. After cleaning the data and deriving criteria variables, I derived insight about the number of orders on certain days, how criteria such as age effected purchasing habits, and what products were most popular.</a:t>
            </a:r>
            <a:endParaRPr lang="en-US" dirty="0">
              <a:highlight>
                <a:srgbClr val="FFFF00"/>
              </a:highlight>
            </a:endParaRPr>
          </a:p>
        </p:txBody>
      </p:sp>
      <p:pic>
        <p:nvPicPr>
          <p:cNvPr id="11" name="Picture 10">
            <a:extLst>
              <a:ext uri="{FF2B5EF4-FFF2-40B4-BE49-F238E27FC236}">
                <a16:creationId xmlns:a16="http://schemas.microsoft.com/office/drawing/2014/main" id="{F5A2F795-2DCB-C6F5-F58D-56477EA834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4861" y="3526971"/>
            <a:ext cx="3628569" cy="2721427"/>
          </a:xfrm>
          <a:prstGeom prst="rect">
            <a:avLst/>
          </a:prstGeom>
          <a:effectLst/>
        </p:spPr>
      </p:pic>
    </p:spTree>
    <p:extLst>
      <p:ext uri="{BB962C8B-B14F-4D97-AF65-F5344CB8AC3E}">
        <p14:creationId xmlns:p14="http://schemas.microsoft.com/office/powerpoint/2010/main" val="1181972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3E8DA5-1698-80AE-782C-D7800AC9058A}"/>
              </a:ext>
            </a:extLst>
          </p:cNvPr>
          <p:cNvSpPr>
            <a:spLocks noGrp="1"/>
          </p:cNvSpPr>
          <p:nvPr>
            <p:ph type="title"/>
          </p:nvPr>
        </p:nvSpPr>
        <p:spPr>
          <a:xfrm>
            <a:off x="648931" y="629266"/>
            <a:ext cx="4166510" cy="1622321"/>
          </a:xfrm>
        </p:spPr>
        <p:txBody>
          <a:bodyPr>
            <a:normAutofit/>
          </a:bodyPr>
          <a:lstStyle/>
          <a:p>
            <a:r>
              <a:rPr lang="pt-BR">
                <a:solidFill>
                  <a:srgbClr val="EBEBEB"/>
                </a:solidFill>
              </a:rPr>
              <a:t>RESULTS </a:t>
            </a:r>
            <a:endParaRPr lang="en-US">
              <a:solidFill>
                <a:srgbClr val="EBEBEB"/>
              </a:solidFill>
            </a:endParaRPr>
          </a:p>
        </p:txBody>
      </p:sp>
      <p:sp>
        <p:nvSpPr>
          <p:cNvPr id="2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7" name="Rectangle 2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AA4D70F-640B-B0F5-77DD-33C14500E90C}"/>
              </a:ext>
            </a:extLst>
          </p:cNvPr>
          <p:cNvSpPr>
            <a:spLocks noGrp="1"/>
          </p:cNvSpPr>
          <p:nvPr>
            <p:ph idx="1"/>
          </p:nvPr>
        </p:nvSpPr>
        <p:spPr>
          <a:xfrm>
            <a:off x="648931" y="2438400"/>
            <a:ext cx="4166509" cy="3785419"/>
          </a:xfrm>
        </p:spPr>
        <p:txBody>
          <a:bodyPr>
            <a:normAutofit/>
          </a:bodyPr>
          <a:lstStyle/>
          <a:p>
            <a:pPr>
              <a:lnSpc>
                <a:spcPct val="90000"/>
              </a:lnSpc>
            </a:pPr>
            <a:r>
              <a:rPr lang="en-US" sz="1000" dirty="0">
                <a:solidFill>
                  <a:srgbClr val="EBEBEB"/>
                </a:solidFill>
                <a:effectLst/>
                <a:latin typeface="Tableau Book"/>
              </a:rPr>
              <a:t>Next steps would include targeting the clusters that are most attractive from a real estate investment perspective. Pricing Properties:</a:t>
            </a:r>
            <a:endParaRPr lang="en-US" sz="1000" dirty="0">
              <a:solidFill>
                <a:srgbClr val="EBEBEB"/>
              </a:solidFill>
              <a:effectLst/>
            </a:endParaRPr>
          </a:p>
          <a:p>
            <a:pPr>
              <a:lnSpc>
                <a:spcPct val="90000"/>
              </a:lnSpc>
            </a:pPr>
            <a:r>
              <a:rPr lang="en-US" sz="1000" dirty="0">
                <a:solidFill>
                  <a:srgbClr val="EBEBEB"/>
                </a:solidFill>
                <a:effectLst/>
                <a:latin typeface="Tableau Book"/>
              </a:rPr>
              <a:t>- Properties in highly populated areas are the more expensive.</a:t>
            </a:r>
            <a:endParaRPr lang="en-US" sz="1000" dirty="0">
              <a:solidFill>
                <a:srgbClr val="EBEBEB"/>
              </a:solidFill>
              <a:effectLst/>
            </a:endParaRPr>
          </a:p>
          <a:p>
            <a:pPr>
              <a:lnSpc>
                <a:spcPct val="90000"/>
              </a:lnSpc>
            </a:pPr>
            <a:r>
              <a:rPr lang="en-US" sz="1000" dirty="0">
                <a:solidFill>
                  <a:srgbClr val="EBEBEB"/>
                </a:solidFill>
                <a:effectLst/>
                <a:latin typeface="Tableau Book"/>
              </a:rPr>
              <a:t>- Highest square foot prices are in central Seattle and Bellevue (Bay Area).</a:t>
            </a:r>
            <a:endParaRPr lang="en-US" sz="1000" dirty="0">
              <a:solidFill>
                <a:srgbClr val="EBEBEB"/>
              </a:solidFill>
              <a:effectLst/>
            </a:endParaRPr>
          </a:p>
          <a:p>
            <a:pPr>
              <a:lnSpc>
                <a:spcPct val="90000"/>
              </a:lnSpc>
            </a:pPr>
            <a:r>
              <a:rPr lang="en-US" sz="1000" dirty="0">
                <a:solidFill>
                  <a:srgbClr val="EBEBEB"/>
                </a:solidFill>
                <a:effectLst/>
                <a:latin typeface="Tableau Book"/>
              </a:rPr>
              <a:t>- Properties out of town and in more rural areas are lower priced.</a:t>
            </a:r>
            <a:endParaRPr lang="en-US" sz="1000" dirty="0">
              <a:solidFill>
                <a:srgbClr val="EBEBEB"/>
              </a:solidFill>
              <a:effectLst/>
            </a:endParaRPr>
          </a:p>
          <a:p>
            <a:pPr>
              <a:lnSpc>
                <a:spcPct val="90000"/>
              </a:lnSpc>
            </a:pPr>
            <a:r>
              <a:rPr lang="en-US" sz="1000" dirty="0">
                <a:solidFill>
                  <a:srgbClr val="EBEBEB"/>
                </a:solidFill>
                <a:effectLst/>
                <a:latin typeface="Tableau Book"/>
              </a:rPr>
              <a:t>- </a:t>
            </a:r>
            <a:r>
              <a:rPr lang="en-US" sz="1000" dirty="0" err="1">
                <a:solidFill>
                  <a:srgbClr val="EBEBEB"/>
                </a:solidFill>
                <a:effectLst/>
                <a:latin typeface="Tableau Book"/>
              </a:rPr>
              <a:t>Zipcode</a:t>
            </a:r>
            <a:r>
              <a:rPr lang="en-US" sz="1000" dirty="0">
                <a:solidFill>
                  <a:srgbClr val="EBEBEB"/>
                </a:solidFill>
                <a:effectLst/>
                <a:latin typeface="Tableau Book"/>
              </a:rPr>
              <a:t> Areas south of Seattle have on average the lowest square foot price.</a:t>
            </a:r>
            <a:endParaRPr lang="en-US" sz="1000" dirty="0">
              <a:solidFill>
                <a:srgbClr val="EBEBEB"/>
              </a:solidFill>
              <a:effectLst/>
            </a:endParaRPr>
          </a:p>
          <a:p>
            <a:pPr>
              <a:lnSpc>
                <a:spcPct val="90000"/>
              </a:lnSpc>
            </a:pPr>
            <a:r>
              <a:rPr lang="en-US" sz="1000" dirty="0">
                <a:solidFill>
                  <a:srgbClr val="EBEBEB"/>
                </a:solidFill>
                <a:effectLst/>
                <a:latin typeface="Tableau Book"/>
              </a:rPr>
              <a:t>Data Limitations:</a:t>
            </a:r>
            <a:endParaRPr lang="en-US" sz="1000" dirty="0">
              <a:solidFill>
                <a:srgbClr val="EBEBEB"/>
              </a:solidFill>
              <a:effectLst/>
            </a:endParaRPr>
          </a:p>
          <a:p>
            <a:pPr>
              <a:lnSpc>
                <a:spcPct val="90000"/>
              </a:lnSpc>
            </a:pPr>
            <a:r>
              <a:rPr lang="en-US" sz="1000" dirty="0">
                <a:solidFill>
                  <a:srgbClr val="EBEBEB"/>
                </a:solidFill>
                <a:effectLst/>
                <a:latin typeface="Tableau Book"/>
              </a:rPr>
              <a:t>- The data on house sales is old data from 2014/2015. It is impossible to get any insight into</a:t>
            </a:r>
            <a:endParaRPr lang="en-US" sz="1000" dirty="0">
              <a:solidFill>
                <a:srgbClr val="EBEBEB"/>
              </a:solidFill>
              <a:effectLst/>
            </a:endParaRPr>
          </a:p>
          <a:p>
            <a:pPr>
              <a:lnSpc>
                <a:spcPct val="90000"/>
              </a:lnSpc>
            </a:pPr>
            <a:r>
              <a:rPr lang="en-US" sz="1000" dirty="0">
                <a:solidFill>
                  <a:srgbClr val="EBEBEB"/>
                </a:solidFill>
                <a:effectLst/>
                <a:latin typeface="Tableau Book"/>
              </a:rPr>
              <a:t>price development as it does not depict current trends.</a:t>
            </a:r>
            <a:endParaRPr lang="en-US" sz="1000" dirty="0">
              <a:solidFill>
                <a:srgbClr val="EBEBEB"/>
              </a:solidFill>
              <a:effectLst/>
            </a:endParaRPr>
          </a:p>
          <a:p>
            <a:pPr>
              <a:lnSpc>
                <a:spcPct val="90000"/>
              </a:lnSpc>
            </a:pPr>
            <a:r>
              <a:rPr lang="en-US" sz="1000" dirty="0">
                <a:solidFill>
                  <a:srgbClr val="EBEBEB"/>
                </a:solidFill>
                <a:effectLst/>
                <a:latin typeface="Tableau Book"/>
              </a:rPr>
              <a:t>Possible Next Steps:</a:t>
            </a:r>
            <a:endParaRPr lang="en-US" sz="1000" dirty="0">
              <a:solidFill>
                <a:srgbClr val="EBEBEB"/>
              </a:solidFill>
              <a:effectLst/>
            </a:endParaRPr>
          </a:p>
          <a:p>
            <a:pPr>
              <a:lnSpc>
                <a:spcPct val="90000"/>
              </a:lnSpc>
            </a:pPr>
            <a:r>
              <a:rPr lang="en-US" sz="1000" dirty="0">
                <a:solidFill>
                  <a:srgbClr val="EBEBEB"/>
                </a:solidFill>
                <a:effectLst/>
                <a:latin typeface="Tableau Book"/>
              </a:rPr>
              <a:t>- Gather current data on house sales to analyze price development.</a:t>
            </a:r>
            <a:endParaRPr lang="en-US" sz="1000" dirty="0">
              <a:solidFill>
                <a:srgbClr val="EBEBEB"/>
              </a:solidFill>
              <a:effectLst/>
            </a:endParaRPr>
          </a:p>
          <a:p>
            <a:pPr>
              <a:lnSpc>
                <a:spcPct val="90000"/>
              </a:lnSpc>
            </a:pPr>
            <a:r>
              <a:rPr lang="en-US" sz="1000" dirty="0">
                <a:solidFill>
                  <a:srgbClr val="EBEBEB"/>
                </a:solidFill>
                <a:effectLst/>
                <a:latin typeface="Tableau Book"/>
              </a:rPr>
              <a:t>- Investigate the impact of other house features on the real-estate price</a:t>
            </a:r>
            <a:endParaRPr lang="en-US" sz="1000" dirty="0">
              <a:solidFill>
                <a:srgbClr val="EBEBEB"/>
              </a:solidFill>
            </a:endParaRPr>
          </a:p>
        </p:txBody>
      </p:sp>
    </p:spTree>
    <p:extLst>
      <p:ext uri="{BB962C8B-B14F-4D97-AF65-F5344CB8AC3E}">
        <p14:creationId xmlns:p14="http://schemas.microsoft.com/office/powerpoint/2010/main" val="701154325"/>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F676F-6D4E-0451-4799-5320D87F270F}"/>
              </a:ext>
            </a:extLst>
          </p:cNvPr>
          <p:cNvSpPr>
            <a:spLocks noGrp="1"/>
          </p:cNvSpPr>
          <p:nvPr>
            <p:ph type="title"/>
          </p:nvPr>
        </p:nvSpPr>
        <p:spPr>
          <a:xfrm>
            <a:off x="648930" y="629267"/>
            <a:ext cx="9252154" cy="1016654"/>
          </a:xfrm>
        </p:spPr>
        <p:txBody>
          <a:bodyPr>
            <a:normAutofit/>
          </a:bodyPr>
          <a:lstStyle/>
          <a:p>
            <a:pPr>
              <a:lnSpc>
                <a:spcPct val="90000"/>
              </a:lnSpc>
            </a:pPr>
            <a:r>
              <a:rPr lang="en-US" sz="2000" dirty="0">
                <a:solidFill>
                  <a:srgbClr val="EBEBEB"/>
                </a:solidFill>
              </a:rPr>
              <a:t>Kings County Home Sales</a:t>
            </a:r>
            <a:br>
              <a:rPr lang="en-US" sz="2000" dirty="0">
                <a:solidFill>
                  <a:srgbClr val="EBEBEB"/>
                </a:solidFill>
              </a:rPr>
            </a:br>
            <a:r>
              <a:rPr lang="en-US" sz="2000" dirty="0">
                <a:solidFill>
                  <a:srgbClr val="EBEBEB"/>
                </a:solidFill>
              </a:rPr>
              <a:t>Sales and customer demographic analysis for a real estate company looking to invest in homes</a:t>
            </a:r>
          </a:p>
        </p:txBody>
      </p:sp>
      <p:graphicFrame>
        <p:nvGraphicFramePr>
          <p:cNvPr id="5" name="Content Placeholder 2">
            <a:extLst>
              <a:ext uri="{FF2B5EF4-FFF2-40B4-BE49-F238E27FC236}">
                <a16:creationId xmlns:a16="http://schemas.microsoft.com/office/drawing/2014/main" id="{C7B640F4-0233-D751-D3FF-CAD5B1C4F32A}"/>
              </a:ext>
            </a:extLst>
          </p:cNvPr>
          <p:cNvGraphicFramePr>
            <a:graphicFrameLocks noGrp="1"/>
          </p:cNvGraphicFramePr>
          <p:nvPr>
            <p:ph idx="1"/>
            <p:extLst>
              <p:ext uri="{D42A27DB-BD31-4B8C-83A1-F6EECF244321}">
                <p14:modId xmlns:p14="http://schemas.microsoft.com/office/powerpoint/2010/main" val="3982282249"/>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Group 2">
            <a:extLst>
              <a:ext uri="{FF2B5EF4-FFF2-40B4-BE49-F238E27FC236}">
                <a16:creationId xmlns:a16="http://schemas.microsoft.com/office/drawing/2014/main" id="{659A2217-71AB-F8B2-24EC-D828F4BE89C5}"/>
              </a:ext>
            </a:extLst>
          </p:cNvPr>
          <p:cNvGrpSpPr/>
          <p:nvPr/>
        </p:nvGrpSpPr>
        <p:grpSpPr>
          <a:xfrm>
            <a:off x="3661342" y="2784948"/>
            <a:ext cx="7881728" cy="1129783"/>
            <a:chOff x="6024956" y="1058086"/>
            <a:chExt cx="7881728" cy="1129783"/>
          </a:xfrm>
        </p:grpSpPr>
        <p:sp>
          <p:nvSpPr>
            <p:cNvPr id="4" name="Rectangle 3">
              <a:extLst>
                <a:ext uri="{FF2B5EF4-FFF2-40B4-BE49-F238E27FC236}">
                  <a16:creationId xmlns:a16="http://schemas.microsoft.com/office/drawing/2014/main" id="{47D1CF0E-B859-FC3A-6A81-6E5BA51FB16A}"/>
                </a:ext>
              </a:extLst>
            </p:cNvPr>
            <p:cNvSpPr/>
            <p:nvPr/>
          </p:nvSpPr>
          <p:spPr>
            <a:xfrm>
              <a:off x="6024956" y="1216406"/>
              <a:ext cx="4869316" cy="97146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 name="TextBox 5">
              <a:extLst>
                <a:ext uri="{FF2B5EF4-FFF2-40B4-BE49-F238E27FC236}">
                  <a16:creationId xmlns:a16="http://schemas.microsoft.com/office/drawing/2014/main" id="{61224413-B89C-4C07-4A8B-0FE8EC95E57E}"/>
                </a:ext>
              </a:extLst>
            </p:cNvPr>
            <p:cNvSpPr txBox="1"/>
            <p:nvPr/>
          </p:nvSpPr>
          <p:spPr>
            <a:xfrm>
              <a:off x="9037368" y="1058086"/>
              <a:ext cx="4869316" cy="97146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02813" tIns="102813" rIns="102813" bIns="102813" numCol="1" spcCol="1270" anchor="ctr" anchorCtr="0">
              <a:noAutofit/>
            </a:bodyPr>
            <a:lstStyle/>
            <a:p>
              <a:pPr algn="l"/>
              <a:endParaRPr lang="en-US" sz="1100" b="0" i="0" u="none" strike="noStrike" baseline="0" dirty="0">
                <a:solidFill>
                  <a:schemeClr val="tx1"/>
                </a:solidFill>
                <a:latin typeface="+mj-lt"/>
              </a:endParaRPr>
            </a:p>
            <a:p>
              <a:r>
                <a:rPr lang="en-US" sz="1100" b="0" i="0" u="none" strike="noStrike" baseline="0" dirty="0">
                  <a:solidFill>
                    <a:schemeClr val="tx1"/>
                  </a:solidFill>
                  <a:latin typeface="+mj-lt"/>
                </a:rPr>
                <a:t>This dataset contains house sale prices for King County, which includes Seattle. It includes homes sold between May 2014 and May 2015. </a:t>
              </a:r>
            </a:p>
            <a:p>
              <a:r>
                <a:rPr lang="en-US" sz="1100" b="0" i="0" u="none" strike="noStrike" baseline="0" dirty="0">
                  <a:solidFill>
                    <a:srgbClr val="0070C0"/>
                  </a:solidFill>
                  <a:latin typeface="+mj-lt"/>
                </a:rPr>
                <a:t>https://www.kaggle.com/datasets/harlfoxem/housesalesprediction?resource=download </a:t>
              </a:r>
            </a:p>
          </p:txBody>
        </p:sp>
      </p:grpSp>
    </p:spTree>
    <p:extLst>
      <p:ext uri="{BB962C8B-B14F-4D97-AF65-F5344CB8AC3E}">
        <p14:creationId xmlns:p14="http://schemas.microsoft.com/office/powerpoint/2010/main" val="1330074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985FA-7441-369C-4295-480CF75F6337}"/>
              </a:ext>
            </a:extLst>
          </p:cNvPr>
          <p:cNvSpPr>
            <a:spLocks noGrp="1"/>
          </p:cNvSpPr>
          <p:nvPr>
            <p:ph type="title"/>
          </p:nvPr>
        </p:nvSpPr>
        <p:spPr>
          <a:xfrm>
            <a:off x="648929" y="1063417"/>
            <a:ext cx="3505495" cy="4675396"/>
          </a:xfrm>
        </p:spPr>
        <p:txBody>
          <a:bodyPr anchor="ctr">
            <a:normAutofit/>
          </a:bodyPr>
          <a:lstStyle/>
          <a:p>
            <a:r>
              <a:rPr lang="en-US">
                <a:solidFill>
                  <a:srgbClr val="F2F2F2"/>
                </a:solidFill>
              </a:rPr>
              <a:t>Projects</a:t>
            </a:r>
          </a:p>
        </p:txBody>
      </p:sp>
      <p:graphicFrame>
        <p:nvGraphicFramePr>
          <p:cNvPr id="5" name="Content Placeholder 2">
            <a:extLst>
              <a:ext uri="{FF2B5EF4-FFF2-40B4-BE49-F238E27FC236}">
                <a16:creationId xmlns:a16="http://schemas.microsoft.com/office/drawing/2014/main" id="{8AE79A8C-03C8-9805-1B6D-D0CB1806D43D}"/>
              </a:ext>
            </a:extLst>
          </p:cNvPr>
          <p:cNvGraphicFramePr>
            <a:graphicFrameLocks noGrp="1"/>
          </p:cNvGraphicFramePr>
          <p:nvPr>
            <p:ph idx="1"/>
            <p:extLst>
              <p:ext uri="{D42A27DB-BD31-4B8C-83A1-F6EECF244321}">
                <p14:modId xmlns:p14="http://schemas.microsoft.com/office/powerpoint/2010/main" val="1225797711"/>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3997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5" name="Rectangle 34">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7"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39" name="Freeform: Shape 38">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10816B09-5E35-32DF-F0AF-6716AD810B2D}"/>
              </a:ext>
            </a:extLst>
          </p:cNvPr>
          <p:cNvSpPr>
            <a:spLocks noGrp="1"/>
          </p:cNvSpPr>
          <p:nvPr>
            <p:ph type="title"/>
          </p:nvPr>
        </p:nvSpPr>
        <p:spPr>
          <a:xfrm>
            <a:off x="1103312" y="452718"/>
            <a:ext cx="8947522" cy="1400530"/>
          </a:xfrm>
        </p:spPr>
        <p:txBody>
          <a:bodyPr anchor="ctr">
            <a:normAutofit/>
          </a:bodyPr>
          <a:lstStyle/>
          <a:p>
            <a:r>
              <a:rPr lang="pt-BR">
                <a:solidFill>
                  <a:srgbClr val="FFFFFF"/>
                </a:solidFill>
              </a:rPr>
              <a:t>PROJECT BRIEF</a:t>
            </a:r>
            <a:endParaRPr lang="en-US">
              <a:solidFill>
                <a:srgbClr val="FFFFFF"/>
              </a:solidFill>
            </a:endParaRPr>
          </a:p>
        </p:txBody>
      </p:sp>
      <p:sp>
        <p:nvSpPr>
          <p:cNvPr id="17" name="Content Placeholder 2">
            <a:extLst>
              <a:ext uri="{FF2B5EF4-FFF2-40B4-BE49-F238E27FC236}">
                <a16:creationId xmlns:a16="http://schemas.microsoft.com/office/drawing/2014/main" id="{C0B28292-F284-C64D-723A-C998ED237A02}"/>
              </a:ext>
            </a:extLst>
          </p:cNvPr>
          <p:cNvSpPr>
            <a:spLocks noGrp="1"/>
          </p:cNvSpPr>
          <p:nvPr>
            <p:ph idx="1"/>
          </p:nvPr>
        </p:nvSpPr>
        <p:spPr>
          <a:xfrm>
            <a:off x="1103312" y="2763520"/>
            <a:ext cx="8946541" cy="3484879"/>
          </a:xfrm>
        </p:spPr>
        <p:txBody>
          <a:bodyPr>
            <a:normAutofit/>
          </a:bodyPr>
          <a:lstStyle/>
          <a:p>
            <a:pPr marL="0" indent="0">
              <a:lnSpc>
                <a:spcPct val="90000"/>
              </a:lnSpc>
              <a:buNone/>
            </a:pPr>
            <a:r>
              <a:rPr lang="en-US" sz="700" b="1" dirty="0"/>
              <a:t>     	Background:</a:t>
            </a:r>
            <a:endParaRPr lang="en-US" sz="700" b="0" i="0" u="none" strike="noStrike" baseline="0" dirty="0">
              <a:latin typeface="Calibri" panose="020F0502020204030204" pitchFamily="34" charset="0"/>
            </a:endParaRPr>
          </a:p>
          <a:p>
            <a:pPr marL="457200" lvl="1" indent="0">
              <a:lnSpc>
                <a:spcPct val="90000"/>
              </a:lnSpc>
              <a:buNone/>
            </a:pPr>
            <a:r>
              <a:rPr lang="en-US" sz="700" b="0" i="0" u="none" strike="noStrike" baseline="0" dirty="0"/>
              <a:t>A real estate company is looking to buy homes in King County Washington. to people who are looking for accommodations in specific locals. They want to make the most of their investments by investing in the most lucrative areas of King County. In this analysis we will explore the geographical trends and look at a price prediction model that can allow hosts to have a better understanding of what income can be made from their property based on historical property data and demographics. </a:t>
            </a:r>
            <a:endParaRPr lang="en-US" sz="700" dirty="0"/>
          </a:p>
          <a:p>
            <a:pPr marL="457200" lvl="1" indent="0">
              <a:lnSpc>
                <a:spcPct val="90000"/>
              </a:lnSpc>
              <a:buNone/>
            </a:pPr>
            <a:r>
              <a:rPr lang="en-US" sz="700" b="1" dirty="0"/>
              <a:t>Key Objectives: </a:t>
            </a:r>
          </a:p>
          <a:p>
            <a:pPr marL="457200" lvl="1" indent="0">
              <a:lnSpc>
                <a:spcPct val="90000"/>
              </a:lnSpc>
              <a:buNone/>
            </a:pPr>
            <a:r>
              <a:rPr lang="en-US" sz="700" dirty="0"/>
              <a:t>o Do certain size properties sell more than others? </a:t>
            </a:r>
          </a:p>
          <a:p>
            <a:pPr marL="457200" lvl="1" indent="0">
              <a:lnSpc>
                <a:spcPct val="90000"/>
              </a:lnSpc>
              <a:buNone/>
            </a:pPr>
            <a:r>
              <a:rPr lang="en-US" sz="700" dirty="0"/>
              <a:t>o Does the year-built effect sale price? </a:t>
            </a:r>
          </a:p>
          <a:p>
            <a:pPr marL="457200" lvl="1" indent="0">
              <a:lnSpc>
                <a:spcPct val="90000"/>
              </a:lnSpc>
              <a:buNone/>
            </a:pPr>
            <a:r>
              <a:rPr lang="en-US" sz="700" dirty="0"/>
              <a:t>o Where are the most and highest value homes being sold?</a:t>
            </a:r>
          </a:p>
          <a:p>
            <a:pPr marL="457200" lvl="1" indent="0">
              <a:lnSpc>
                <a:spcPct val="90000"/>
              </a:lnSpc>
              <a:buNone/>
            </a:pPr>
            <a:r>
              <a:rPr lang="en-US" sz="700" dirty="0"/>
              <a:t>o Are there any correlations between attributes and sale price we are not recognizing?</a:t>
            </a:r>
          </a:p>
          <a:p>
            <a:pPr marL="457200" lvl="1" indent="0">
              <a:lnSpc>
                <a:spcPct val="90000"/>
              </a:lnSpc>
              <a:buNone/>
            </a:pPr>
            <a:endParaRPr lang="en-US" sz="700" dirty="0"/>
          </a:p>
          <a:p>
            <a:pPr marL="457200" lvl="1" indent="0">
              <a:lnSpc>
                <a:spcPct val="90000"/>
              </a:lnSpc>
              <a:buNone/>
            </a:pPr>
            <a:r>
              <a:rPr lang="en-US" sz="700" b="1" dirty="0"/>
              <a:t>Dataset:</a:t>
            </a:r>
          </a:p>
          <a:p>
            <a:pPr>
              <a:lnSpc>
                <a:spcPct val="90000"/>
              </a:lnSpc>
            </a:pPr>
            <a:r>
              <a:rPr lang="en-US" sz="700" dirty="0"/>
              <a:t> </a:t>
            </a:r>
            <a:r>
              <a:rPr lang="en-US" sz="700" b="0" i="0" u="none" strike="noStrike" baseline="0" dirty="0">
                <a:latin typeface="+mj-lt"/>
              </a:rPr>
              <a:t> This dataset contains house sale prices for King County, which includes Seattle. It includes homes sold between May 2014 and May </a:t>
            </a:r>
            <a:r>
              <a:rPr lang="en-US" sz="700" dirty="0"/>
              <a:t>   </a:t>
            </a:r>
            <a:r>
              <a:rPr lang="en-US" sz="700" b="0" i="0" u="none" strike="noStrike" baseline="0" dirty="0">
                <a:latin typeface="+mj-lt"/>
              </a:rPr>
              <a:t>2015:</a:t>
            </a:r>
          </a:p>
          <a:p>
            <a:pPr>
              <a:lnSpc>
                <a:spcPct val="90000"/>
              </a:lnSpc>
            </a:pPr>
            <a:r>
              <a:rPr lang="en-US" sz="700" b="0" i="0" u="none" strike="noStrike" baseline="0" dirty="0">
                <a:latin typeface="+mj-lt"/>
              </a:rPr>
              <a:t> https://www.kaggle.com/datasets/harlfoxem/housesalesprediction?resource=download </a:t>
            </a:r>
          </a:p>
          <a:p>
            <a:pPr>
              <a:lnSpc>
                <a:spcPct val="90000"/>
              </a:lnSpc>
            </a:pPr>
            <a:r>
              <a:rPr lang="en-US" sz="700" b="0" i="0" u="none" strike="noStrike" baseline="0" dirty="0">
                <a:latin typeface="+mj-lt"/>
              </a:rPr>
              <a:t>Postal Zip Codes and Associated Cities:  https://www.unitedstateszipcodes.org/ </a:t>
            </a:r>
            <a:endParaRPr lang="en-US" sz="700" dirty="0">
              <a:latin typeface="+mj-lt"/>
            </a:endParaRPr>
          </a:p>
          <a:p>
            <a:pPr lvl="0">
              <a:lnSpc>
                <a:spcPct val="90000"/>
              </a:lnSpc>
            </a:pPr>
            <a:endParaRPr lang="en-US" sz="700" dirty="0"/>
          </a:p>
        </p:txBody>
      </p:sp>
    </p:spTree>
    <p:extLst>
      <p:ext uri="{BB962C8B-B14F-4D97-AF65-F5344CB8AC3E}">
        <p14:creationId xmlns:p14="http://schemas.microsoft.com/office/powerpoint/2010/main" val="1477490313"/>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2F0B7B-A0A0-0D0E-7AEE-5C3A1B922E8C}"/>
              </a:ext>
            </a:extLst>
          </p:cNvPr>
          <p:cNvSpPr>
            <a:spLocks noGrp="1"/>
          </p:cNvSpPr>
          <p:nvPr>
            <p:ph type="title"/>
          </p:nvPr>
        </p:nvSpPr>
        <p:spPr>
          <a:xfrm>
            <a:off x="648931" y="629266"/>
            <a:ext cx="4166510" cy="1622321"/>
          </a:xfrm>
        </p:spPr>
        <p:txBody>
          <a:bodyPr>
            <a:normAutofit/>
          </a:bodyPr>
          <a:lstStyle/>
          <a:p>
            <a:pPr>
              <a:lnSpc>
                <a:spcPct val="90000"/>
              </a:lnSpc>
            </a:pPr>
            <a:r>
              <a:rPr lang="en-US" sz="2600" dirty="0">
                <a:solidFill>
                  <a:srgbClr val="EBEBEB"/>
                </a:solidFill>
              </a:rPr>
              <a:t>ANALYSIS </a:t>
            </a:r>
            <a:br>
              <a:rPr lang="en-US" sz="2600" dirty="0">
                <a:solidFill>
                  <a:srgbClr val="EBEBEB"/>
                </a:solidFill>
              </a:rPr>
            </a:br>
            <a:r>
              <a:rPr lang="en-US" sz="2600" dirty="0">
                <a:solidFill>
                  <a:srgbClr val="EBEBEB"/>
                </a:solidFill>
              </a:rPr>
              <a:t>Top Cities by Sales and Counts in Washington State</a:t>
            </a:r>
          </a:p>
        </p:txBody>
      </p:sp>
      <p:sp>
        <p:nvSpPr>
          <p:cNvPr id="26"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8" name="Freeform: Shape 27">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8" name="Picture 7">
            <a:extLst>
              <a:ext uri="{FF2B5EF4-FFF2-40B4-BE49-F238E27FC236}">
                <a16:creationId xmlns:a16="http://schemas.microsoft.com/office/drawing/2014/main" id="{5AA9DF6E-3C7C-FEDD-9D96-51A63DFE9366}"/>
              </a:ext>
            </a:extLst>
          </p:cNvPr>
          <p:cNvPicPr>
            <a:picLocks noChangeAspect="1"/>
          </p:cNvPicPr>
          <p:nvPr/>
        </p:nvPicPr>
        <p:blipFill>
          <a:blip r:embed="rId2"/>
          <a:stretch>
            <a:fillRect/>
          </a:stretch>
        </p:blipFill>
        <p:spPr>
          <a:xfrm>
            <a:off x="6093992" y="1303542"/>
            <a:ext cx="5449889" cy="4250913"/>
          </a:xfrm>
          <a:prstGeom prst="rect">
            <a:avLst/>
          </a:prstGeom>
          <a:effectLst/>
        </p:spPr>
      </p:pic>
      <p:sp>
        <p:nvSpPr>
          <p:cNvPr id="30" name="Rectangle 29">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DC2AFD2-86A5-E115-2D6D-4ED94EF3E204}"/>
              </a:ext>
            </a:extLst>
          </p:cNvPr>
          <p:cNvSpPr>
            <a:spLocks noGrp="1"/>
          </p:cNvSpPr>
          <p:nvPr>
            <p:ph idx="1"/>
          </p:nvPr>
        </p:nvSpPr>
        <p:spPr>
          <a:xfrm>
            <a:off x="648931" y="2438400"/>
            <a:ext cx="4166509" cy="3785419"/>
          </a:xfrm>
        </p:spPr>
        <p:txBody>
          <a:bodyPr>
            <a:normAutofit/>
          </a:bodyPr>
          <a:lstStyle/>
          <a:p>
            <a:r>
              <a:rPr lang="en-US" dirty="0">
                <a:solidFill>
                  <a:srgbClr val="EBEBEB"/>
                </a:solidFill>
              </a:rPr>
              <a:t>Using python, I cleaned the data. Utilizing derived variables and subqueries in order to better filter the data, I found insights into house locations and market pricing for the best real estate markets to invest in. I then used Tableau to create visualizations and present the data.</a:t>
            </a:r>
          </a:p>
        </p:txBody>
      </p:sp>
    </p:spTree>
    <p:extLst>
      <p:ext uri="{BB962C8B-B14F-4D97-AF65-F5344CB8AC3E}">
        <p14:creationId xmlns:p14="http://schemas.microsoft.com/office/powerpoint/2010/main" val="1881168304"/>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3281B4-0910-3641-A85B-D50972D51088}"/>
              </a:ext>
            </a:extLst>
          </p:cNvPr>
          <p:cNvSpPr>
            <a:spLocks noGrp="1"/>
          </p:cNvSpPr>
          <p:nvPr>
            <p:ph type="title"/>
          </p:nvPr>
        </p:nvSpPr>
        <p:spPr>
          <a:xfrm>
            <a:off x="648931" y="629266"/>
            <a:ext cx="4166510" cy="1622321"/>
          </a:xfrm>
        </p:spPr>
        <p:txBody>
          <a:bodyPr>
            <a:normAutofit/>
          </a:bodyPr>
          <a:lstStyle/>
          <a:p>
            <a:r>
              <a:rPr lang="en-US">
                <a:solidFill>
                  <a:srgbClr val="EBEBEB"/>
                </a:solidFill>
              </a:rPr>
              <a:t>RESULTS</a:t>
            </a:r>
          </a:p>
        </p:txBody>
      </p:sp>
      <p:sp>
        <p:nvSpPr>
          <p:cNvPr id="2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Picture 4">
            <a:extLst>
              <a:ext uri="{FF2B5EF4-FFF2-40B4-BE49-F238E27FC236}">
                <a16:creationId xmlns:a16="http://schemas.microsoft.com/office/drawing/2014/main" id="{77E0D220-3F5F-00E4-F519-F9CBFEB38D38}"/>
              </a:ext>
            </a:extLst>
          </p:cNvPr>
          <p:cNvPicPr>
            <a:picLocks noChangeAspect="1"/>
          </p:cNvPicPr>
          <p:nvPr/>
        </p:nvPicPr>
        <p:blipFill>
          <a:blip r:embed="rId2"/>
          <a:stretch>
            <a:fillRect/>
          </a:stretch>
        </p:blipFill>
        <p:spPr>
          <a:xfrm>
            <a:off x="6816400" y="647698"/>
            <a:ext cx="4005072" cy="5562601"/>
          </a:xfrm>
          <a:prstGeom prst="rect">
            <a:avLst/>
          </a:prstGeom>
          <a:effectLst/>
        </p:spPr>
      </p:pic>
      <p:sp>
        <p:nvSpPr>
          <p:cNvPr id="27" name="Rectangle 2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0355264-61D9-0490-2668-53327C48DB74}"/>
              </a:ext>
            </a:extLst>
          </p:cNvPr>
          <p:cNvSpPr>
            <a:spLocks noGrp="1"/>
          </p:cNvSpPr>
          <p:nvPr>
            <p:ph idx="1"/>
          </p:nvPr>
        </p:nvSpPr>
        <p:spPr>
          <a:xfrm>
            <a:off x="648931" y="2438400"/>
            <a:ext cx="4166509" cy="3785419"/>
          </a:xfrm>
        </p:spPr>
        <p:txBody>
          <a:bodyPr>
            <a:normAutofit/>
          </a:bodyPr>
          <a:lstStyle/>
          <a:p>
            <a:pPr marL="0" indent="0">
              <a:buNone/>
            </a:pPr>
            <a:r>
              <a:rPr lang="en-US" dirty="0">
                <a:solidFill>
                  <a:srgbClr val="EBEBEB"/>
                </a:solidFill>
              </a:rPr>
              <a:t>Recommendations: </a:t>
            </a:r>
          </a:p>
          <a:p>
            <a:pPr marL="0" indent="0">
              <a:buNone/>
            </a:pPr>
            <a:r>
              <a:rPr lang="en-US" dirty="0">
                <a:solidFill>
                  <a:srgbClr val="EBEBEB"/>
                </a:solidFill>
              </a:rPr>
              <a:t>	o The largest and highest value markets for Washington state and the markets where we should invest Include: Seattle, Bellevue, Redmond, Renton and Kirkland.</a:t>
            </a:r>
          </a:p>
        </p:txBody>
      </p:sp>
    </p:spTree>
    <p:extLst>
      <p:ext uri="{BB962C8B-B14F-4D97-AF65-F5344CB8AC3E}">
        <p14:creationId xmlns:p14="http://schemas.microsoft.com/office/powerpoint/2010/main" val="4092534042"/>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FDACA-A1C5-9C4A-A27F-3CF946B8C363}"/>
              </a:ext>
            </a:extLst>
          </p:cNvPr>
          <p:cNvSpPr>
            <a:spLocks noGrp="1"/>
          </p:cNvSpPr>
          <p:nvPr>
            <p:ph type="title"/>
          </p:nvPr>
        </p:nvSpPr>
        <p:spPr>
          <a:xfrm>
            <a:off x="646112" y="452718"/>
            <a:ext cx="4165580" cy="1400530"/>
          </a:xfrm>
        </p:spPr>
        <p:txBody>
          <a:bodyPr>
            <a:normAutofit/>
          </a:bodyPr>
          <a:lstStyle/>
          <a:p>
            <a:pPr>
              <a:lnSpc>
                <a:spcPct val="90000"/>
              </a:lnSpc>
            </a:pPr>
            <a:r>
              <a:rPr lang="en-US" sz="2900"/>
              <a:t>Regression and Cluster Analysis</a:t>
            </a:r>
            <a:br>
              <a:rPr lang="en-US" sz="2900"/>
            </a:br>
            <a:endParaRPr lang="en-US" sz="2900"/>
          </a:p>
        </p:txBody>
      </p:sp>
      <p:sp>
        <p:nvSpPr>
          <p:cNvPr id="41" name="Freeform: Shape 40">
            <a:extLst>
              <a:ext uri="{FF2B5EF4-FFF2-40B4-BE49-F238E27FC236}">
                <a16:creationId xmlns:a16="http://schemas.microsoft.com/office/drawing/2014/main" id="{01F06C3F-35EE-478B-B96B-1247519C7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43" name="Freeform 23">
            <a:extLst>
              <a:ext uri="{FF2B5EF4-FFF2-40B4-BE49-F238E27FC236}">
                <a16:creationId xmlns:a16="http://schemas.microsoft.com/office/drawing/2014/main" id="{72742D7C-18EF-4DDC-B3B1-7D394C348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2" name="Picture 11">
            <a:extLst>
              <a:ext uri="{FF2B5EF4-FFF2-40B4-BE49-F238E27FC236}">
                <a16:creationId xmlns:a16="http://schemas.microsoft.com/office/drawing/2014/main" id="{A41D61E3-CC0A-E73F-B04E-EC2A78AC9387}"/>
              </a:ext>
            </a:extLst>
          </p:cNvPr>
          <p:cNvPicPr>
            <a:picLocks noChangeAspect="1"/>
          </p:cNvPicPr>
          <p:nvPr/>
        </p:nvPicPr>
        <p:blipFill>
          <a:blip r:embed="rId3"/>
          <a:stretch>
            <a:fillRect/>
          </a:stretch>
        </p:blipFill>
        <p:spPr>
          <a:xfrm>
            <a:off x="6094410" y="1226589"/>
            <a:ext cx="5449471" cy="2084422"/>
          </a:xfrm>
          <a:prstGeom prst="rect">
            <a:avLst/>
          </a:prstGeom>
          <a:effectLst/>
        </p:spPr>
      </p:pic>
      <p:sp>
        <p:nvSpPr>
          <p:cNvPr id="45" name="Rectangle 44">
            <a:extLst>
              <a:ext uri="{FF2B5EF4-FFF2-40B4-BE49-F238E27FC236}">
                <a16:creationId xmlns:a16="http://schemas.microsoft.com/office/drawing/2014/main" id="{5DFB004C-C794-45CE-846D-166C532D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Content Placeholder 10">
            <a:extLst>
              <a:ext uri="{FF2B5EF4-FFF2-40B4-BE49-F238E27FC236}">
                <a16:creationId xmlns:a16="http://schemas.microsoft.com/office/drawing/2014/main" id="{58996967-7A07-C28D-C38F-32D16B0CE171}"/>
              </a:ext>
            </a:extLst>
          </p:cNvPr>
          <p:cNvSpPr>
            <a:spLocks noGrp="1"/>
          </p:cNvSpPr>
          <p:nvPr>
            <p:ph idx="1"/>
          </p:nvPr>
        </p:nvSpPr>
        <p:spPr>
          <a:xfrm>
            <a:off x="646113" y="2052918"/>
            <a:ext cx="4165146" cy="4195481"/>
          </a:xfrm>
        </p:spPr>
        <p:txBody>
          <a:bodyPr>
            <a:normAutofit/>
          </a:bodyPr>
          <a:lstStyle/>
          <a:p>
            <a:pPr>
              <a:lnSpc>
                <a:spcPct val="90000"/>
              </a:lnSpc>
            </a:pPr>
            <a:r>
              <a:rPr lang="en-US" sz="1000">
                <a:effectLst/>
                <a:latin typeface="Tableau Book"/>
              </a:rPr>
              <a:t>Next steps would include targeting the clusters that are most attractive from a real estate investment perspective. Pricing Properties:</a:t>
            </a:r>
            <a:endParaRPr lang="en-US" sz="1000">
              <a:effectLst/>
            </a:endParaRPr>
          </a:p>
          <a:p>
            <a:pPr>
              <a:lnSpc>
                <a:spcPct val="90000"/>
              </a:lnSpc>
            </a:pPr>
            <a:r>
              <a:rPr lang="en-US" sz="1000">
                <a:effectLst/>
                <a:latin typeface="Tableau Book"/>
              </a:rPr>
              <a:t>- Properties in highly populated areas are the more expensive.</a:t>
            </a:r>
            <a:endParaRPr lang="en-US" sz="1000">
              <a:effectLst/>
            </a:endParaRPr>
          </a:p>
          <a:p>
            <a:pPr>
              <a:lnSpc>
                <a:spcPct val="90000"/>
              </a:lnSpc>
            </a:pPr>
            <a:r>
              <a:rPr lang="en-US" sz="1000">
                <a:effectLst/>
                <a:latin typeface="Tableau Book"/>
              </a:rPr>
              <a:t>- Highest square foot prices are in central Seattle and Bellevue (Bay Area).</a:t>
            </a:r>
            <a:endParaRPr lang="en-US" sz="1000">
              <a:effectLst/>
            </a:endParaRPr>
          </a:p>
          <a:p>
            <a:pPr>
              <a:lnSpc>
                <a:spcPct val="90000"/>
              </a:lnSpc>
            </a:pPr>
            <a:r>
              <a:rPr lang="en-US" sz="1000">
                <a:effectLst/>
                <a:latin typeface="Tableau Book"/>
              </a:rPr>
              <a:t>- Properties out of town and in more rural areas are lower priced.</a:t>
            </a:r>
            <a:endParaRPr lang="en-US" sz="1000">
              <a:effectLst/>
            </a:endParaRPr>
          </a:p>
          <a:p>
            <a:pPr>
              <a:lnSpc>
                <a:spcPct val="90000"/>
              </a:lnSpc>
            </a:pPr>
            <a:r>
              <a:rPr lang="en-US" sz="1000">
                <a:effectLst/>
                <a:latin typeface="Tableau Book"/>
              </a:rPr>
              <a:t>- </a:t>
            </a:r>
            <a:r>
              <a:rPr lang="en-US" sz="1000" err="1">
                <a:effectLst/>
                <a:latin typeface="Tableau Book"/>
              </a:rPr>
              <a:t>Zipcode</a:t>
            </a:r>
            <a:r>
              <a:rPr lang="en-US" sz="1000">
                <a:effectLst/>
                <a:latin typeface="Tableau Book"/>
              </a:rPr>
              <a:t> Areas south of Seattle have on average the lowest square foot price.</a:t>
            </a:r>
            <a:endParaRPr lang="en-US" sz="1000">
              <a:effectLst/>
            </a:endParaRPr>
          </a:p>
          <a:p>
            <a:pPr>
              <a:lnSpc>
                <a:spcPct val="90000"/>
              </a:lnSpc>
            </a:pPr>
            <a:r>
              <a:rPr lang="en-US" sz="1000">
                <a:effectLst/>
                <a:latin typeface="Tableau Book"/>
              </a:rPr>
              <a:t>Data Limitations:</a:t>
            </a:r>
            <a:endParaRPr lang="en-US" sz="1000">
              <a:effectLst/>
            </a:endParaRPr>
          </a:p>
          <a:p>
            <a:pPr>
              <a:lnSpc>
                <a:spcPct val="90000"/>
              </a:lnSpc>
            </a:pPr>
            <a:r>
              <a:rPr lang="en-US" sz="1000">
                <a:effectLst/>
                <a:latin typeface="Tableau Book"/>
              </a:rPr>
              <a:t>- The data on house sales is old data from 2014/2015. It is impossible to get any insight into</a:t>
            </a:r>
            <a:endParaRPr lang="en-US" sz="1000">
              <a:effectLst/>
            </a:endParaRPr>
          </a:p>
          <a:p>
            <a:pPr>
              <a:lnSpc>
                <a:spcPct val="90000"/>
              </a:lnSpc>
            </a:pPr>
            <a:r>
              <a:rPr lang="en-US" sz="1000">
                <a:effectLst/>
                <a:latin typeface="Tableau Book"/>
              </a:rPr>
              <a:t>price development as it does not depict current trends.</a:t>
            </a:r>
            <a:endParaRPr lang="en-US" sz="1000">
              <a:effectLst/>
            </a:endParaRPr>
          </a:p>
          <a:p>
            <a:pPr>
              <a:lnSpc>
                <a:spcPct val="90000"/>
              </a:lnSpc>
            </a:pPr>
            <a:r>
              <a:rPr lang="en-US" sz="1000">
                <a:effectLst/>
                <a:latin typeface="Tableau Book"/>
              </a:rPr>
              <a:t>Possible Next Steps:</a:t>
            </a:r>
            <a:endParaRPr lang="en-US" sz="1000">
              <a:effectLst/>
            </a:endParaRPr>
          </a:p>
          <a:p>
            <a:pPr>
              <a:lnSpc>
                <a:spcPct val="90000"/>
              </a:lnSpc>
            </a:pPr>
            <a:r>
              <a:rPr lang="en-US" sz="1000">
                <a:effectLst/>
                <a:latin typeface="Tableau Book"/>
              </a:rPr>
              <a:t>- Gather current data on house sales to analyze price development.</a:t>
            </a:r>
            <a:endParaRPr lang="en-US" sz="1000">
              <a:effectLst/>
            </a:endParaRPr>
          </a:p>
          <a:p>
            <a:pPr>
              <a:lnSpc>
                <a:spcPct val="90000"/>
              </a:lnSpc>
            </a:pPr>
            <a:r>
              <a:rPr lang="en-US" sz="1000">
                <a:effectLst/>
                <a:latin typeface="Tableau Book"/>
              </a:rPr>
              <a:t>- Investigate the impact of other house features on the real-estate price</a:t>
            </a:r>
            <a:endParaRPr lang="en-US" sz="1000"/>
          </a:p>
        </p:txBody>
      </p:sp>
      <p:pic>
        <p:nvPicPr>
          <p:cNvPr id="5" name="Content Placeholder 4" descr="Chart, scatter chart&#10;&#10;Description automatically generated">
            <a:extLst>
              <a:ext uri="{FF2B5EF4-FFF2-40B4-BE49-F238E27FC236}">
                <a16:creationId xmlns:a16="http://schemas.microsoft.com/office/drawing/2014/main" id="{E05AD9DE-8B7E-B8E2-4CED-71BF9A5F27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4408" y="4253976"/>
            <a:ext cx="2627752" cy="1826287"/>
          </a:xfrm>
          <a:prstGeom prst="rect">
            <a:avLst/>
          </a:prstGeom>
          <a:effectLst/>
        </p:spPr>
      </p:pic>
      <p:pic>
        <p:nvPicPr>
          <p:cNvPr id="7" name="Picture 6" descr="Chart, scatter chart&#10;&#10;Description automatically generated">
            <a:extLst>
              <a:ext uri="{FF2B5EF4-FFF2-40B4-BE49-F238E27FC236}">
                <a16:creationId xmlns:a16="http://schemas.microsoft.com/office/drawing/2014/main" id="{87FBF252-DA65-0193-B5BE-20F4B644E0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16129" y="4267115"/>
            <a:ext cx="2627752" cy="1800009"/>
          </a:xfrm>
          <a:prstGeom prst="rect">
            <a:avLst/>
          </a:prstGeom>
          <a:effectLst/>
        </p:spPr>
      </p:pic>
    </p:spTree>
    <p:extLst>
      <p:ext uri="{BB962C8B-B14F-4D97-AF65-F5344CB8AC3E}">
        <p14:creationId xmlns:p14="http://schemas.microsoft.com/office/powerpoint/2010/main" val="955905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8" name="Rectangle 17">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7" name="Content Placeholder 2">
            <a:extLst>
              <a:ext uri="{FF2B5EF4-FFF2-40B4-BE49-F238E27FC236}">
                <a16:creationId xmlns:a16="http://schemas.microsoft.com/office/drawing/2014/main" id="{712DFA64-7290-E856-56B9-4C55C69784C4}"/>
              </a:ext>
            </a:extLst>
          </p:cNvPr>
          <p:cNvGraphicFramePr>
            <a:graphicFrameLocks noGrp="1"/>
          </p:cNvGraphicFramePr>
          <p:nvPr>
            <p:ph idx="1"/>
            <p:extLst>
              <p:ext uri="{D42A27DB-BD31-4B8C-83A1-F6EECF244321}">
                <p14:modId xmlns:p14="http://schemas.microsoft.com/office/powerpoint/2010/main" val="2541888418"/>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768033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F676F-6D4E-0451-4799-5320D87F270F}"/>
              </a:ext>
            </a:extLst>
          </p:cNvPr>
          <p:cNvSpPr>
            <a:spLocks noGrp="1"/>
          </p:cNvSpPr>
          <p:nvPr>
            <p:ph type="title"/>
          </p:nvPr>
        </p:nvSpPr>
        <p:spPr>
          <a:xfrm>
            <a:off x="648930" y="629267"/>
            <a:ext cx="9252154" cy="1016654"/>
          </a:xfrm>
        </p:spPr>
        <p:txBody>
          <a:bodyPr>
            <a:normAutofit/>
          </a:bodyPr>
          <a:lstStyle/>
          <a:p>
            <a:pPr>
              <a:lnSpc>
                <a:spcPct val="90000"/>
              </a:lnSpc>
            </a:pPr>
            <a:r>
              <a:rPr lang="en-US" sz="2000">
                <a:solidFill>
                  <a:srgbClr val="EBEBEB"/>
                </a:solidFill>
              </a:rPr>
              <a:t>ROCKBUSTER STEALTH </a:t>
            </a:r>
            <a:br>
              <a:rPr lang="en-US" sz="2000">
                <a:solidFill>
                  <a:srgbClr val="EBEBEB"/>
                </a:solidFill>
              </a:rPr>
            </a:br>
            <a:r>
              <a:rPr lang="en-US" sz="2000">
                <a:solidFill>
                  <a:srgbClr val="EBEBEB"/>
                </a:solidFill>
              </a:rPr>
              <a:t>Sales and customer demographic analysis for a video rental store looking to migrate to an online platform. </a:t>
            </a:r>
          </a:p>
        </p:txBody>
      </p:sp>
      <p:graphicFrame>
        <p:nvGraphicFramePr>
          <p:cNvPr id="5" name="Content Placeholder 2">
            <a:extLst>
              <a:ext uri="{FF2B5EF4-FFF2-40B4-BE49-F238E27FC236}">
                <a16:creationId xmlns:a16="http://schemas.microsoft.com/office/drawing/2014/main" id="{C7B640F4-0233-D751-D3FF-CAD5B1C4F32A}"/>
              </a:ext>
            </a:extLst>
          </p:cNvPr>
          <p:cNvGraphicFramePr>
            <a:graphicFrameLocks noGrp="1"/>
          </p:cNvGraphicFramePr>
          <p:nvPr>
            <p:ph idx="1"/>
            <p:extLst>
              <p:ext uri="{D42A27DB-BD31-4B8C-83A1-F6EECF244321}">
                <p14:modId xmlns:p14="http://schemas.microsoft.com/office/powerpoint/2010/main" val="1677905903"/>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6936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10816B09-5E35-32DF-F0AF-6716AD810B2D}"/>
              </a:ext>
            </a:extLst>
          </p:cNvPr>
          <p:cNvSpPr>
            <a:spLocks noGrp="1"/>
          </p:cNvSpPr>
          <p:nvPr>
            <p:ph type="title"/>
          </p:nvPr>
        </p:nvSpPr>
        <p:spPr>
          <a:xfrm>
            <a:off x="1103312" y="452718"/>
            <a:ext cx="8947522" cy="1400530"/>
          </a:xfrm>
        </p:spPr>
        <p:txBody>
          <a:bodyPr anchor="ctr">
            <a:normAutofit/>
          </a:bodyPr>
          <a:lstStyle/>
          <a:p>
            <a:r>
              <a:rPr lang="pt-BR">
                <a:solidFill>
                  <a:srgbClr val="FFFFFF"/>
                </a:solidFill>
              </a:rPr>
              <a:t>PROJECT BRIEF</a:t>
            </a:r>
            <a:endParaRPr lang="en-US">
              <a:solidFill>
                <a:srgbClr val="FFFFFF"/>
              </a:solidFill>
            </a:endParaRPr>
          </a:p>
        </p:txBody>
      </p:sp>
      <p:sp>
        <p:nvSpPr>
          <p:cNvPr id="17" name="Content Placeholder 2">
            <a:extLst>
              <a:ext uri="{FF2B5EF4-FFF2-40B4-BE49-F238E27FC236}">
                <a16:creationId xmlns:a16="http://schemas.microsoft.com/office/drawing/2014/main" id="{C0B28292-F284-C64D-723A-C998ED237A02}"/>
              </a:ext>
            </a:extLst>
          </p:cNvPr>
          <p:cNvSpPr>
            <a:spLocks noGrp="1"/>
          </p:cNvSpPr>
          <p:nvPr>
            <p:ph idx="1"/>
          </p:nvPr>
        </p:nvSpPr>
        <p:spPr>
          <a:xfrm>
            <a:off x="1103312" y="2763520"/>
            <a:ext cx="8946541" cy="3484879"/>
          </a:xfrm>
        </p:spPr>
        <p:txBody>
          <a:bodyPr>
            <a:normAutofit fontScale="92500" lnSpcReduction="10000"/>
          </a:bodyPr>
          <a:lstStyle/>
          <a:p>
            <a:pPr marL="0" indent="0">
              <a:lnSpc>
                <a:spcPct val="90000"/>
              </a:lnSpc>
              <a:buNone/>
            </a:pPr>
            <a:r>
              <a:rPr lang="en-US" sz="900" b="1" dirty="0"/>
              <a:t>     	</a:t>
            </a:r>
            <a:r>
              <a:rPr lang="en-US" sz="1300" b="1" dirty="0"/>
              <a:t>Background:</a:t>
            </a:r>
          </a:p>
          <a:p>
            <a:pPr marL="0" indent="0">
              <a:lnSpc>
                <a:spcPct val="90000"/>
              </a:lnSpc>
              <a:buNone/>
            </a:pPr>
            <a:r>
              <a:rPr lang="en-US" sz="1300" dirty="0">
                <a:effectLst/>
                <a:ea typeface="Calibri" panose="020F0502020204030204" pitchFamily="34" charset="0"/>
                <a:cs typeface="Times New Roman" panose="02020603050405020304" pitchFamily="18" charset="0"/>
              </a:rPr>
              <a:t>	</a:t>
            </a:r>
            <a:r>
              <a:rPr lang="en-US" sz="1300" dirty="0" err="1">
                <a:effectLst/>
                <a:ea typeface="Calibri" panose="020F0502020204030204" pitchFamily="34" charset="0"/>
                <a:cs typeface="Times New Roman" panose="02020603050405020304" pitchFamily="18" charset="0"/>
              </a:rPr>
              <a:t>Rockbuster</a:t>
            </a:r>
            <a:r>
              <a:rPr lang="en-US" sz="1300" dirty="0">
                <a:effectLst/>
                <a:ea typeface="Calibri" panose="020F0502020204030204" pitchFamily="34" charset="0"/>
                <a:cs typeface="Times New Roman" panose="02020603050405020304" pitchFamily="18" charset="0"/>
              </a:rPr>
              <a:t> Stealth is a movie rental with stores around the world. With the recent increase in streaming 	popularity, they are looking to transitioning into an online movie rental platform. The goal of this analysis is 	to answer business and demographic questions to help shape their launch strategy.</a:t>
            </a:r>
          </a:p>
          <a:p>
            <a:pPr marL="0" indent="0">
              <a:lnSpc>
                <a:spcPct val="90000"/>
              </a:lnSpc>
              <a:buNone/>
            </a:pPr>
            <a:endParaRPr lang="en-US" sz="1300" dirty="0"/>
          </a:p>
          <a:p>
            <a:pPr marL="457200" lvl="1" indent="0">
              <a:lnSpc>
                <a:spcPct val="90000"/>
              </a:lnSpc>
              <a:buNone/>
            </a:pPr>
            <a:r>
              <a:rPr lang="en-US" sz="1300" b="1" dirty="0"/>
              <a:t>Key Objectives: </a:t>
            </a:r>
          </a:p>
          <a:p>
            <a:pPr marL="457200" lvl="1" indent="0">
              <a:lnSpc>
                <a:spcPct val="90000"/>
              </a:lnSpc>
              <a:buNone/>
            </a:pPr>
            <a:r>
              <a:rPr lang="en-US" sz="1300" dirty="0"/>
              <a:t>o Are certain types of games more popular than others? </a:t>
            </a:r>
          </a:p>
          <a:p>
            <a:pPr marL="457200" lvl="1" indent="0">
              <a:lnSpc>
                <a:spcPct val="90000"/>
              </a:lnSpc>
              <a:buNone/>
            </a:pPr>
            <a:r>
              <a:rPr lang="en-US" sz="1300" dirty="0"/>
              <a:t>o What other publishers will likely be the main competitors in certain markets? </a:t>
            </a:r>
          </a:p>
          <a:p>
            <a:pPr marL="457200" lvl="1" indent="0">
              <a:lnSpc>
                <a:spcPct val="90000"/>
              </a:lnSpc>
              <a:buNone/>
            </a:pPr>
            <a:r>
              <a:rPr lang="en-US" sz="1300" dirty="0"/>
              <a:t>o Have any games decreased or increased in popularity over time?</a:t>
            </a:r>
          </a:p>
          <a:p>
            <a:pPr marL="457200" lvl="1" indent="0">
              <a:lnSpc>
                <a:spcPct val="90000"/>
              </a:lnSpc>
              <a:buNone/>
            </a:pPr>
            <a:r>
              <a:rPr lang="en-US" sz="1300" dirty="0"/>
              <a:t>o How have their sales figures varied between geographic regions over time?</a:t>
            </a:r>
          </a:p>
          <a:p>
            <a:pPr marL="457200" lvl="1" indent="0">
              <a:lnSpc>
                <a:spcPct val="90000"/>
              </a:lnSpc>
              <a:buNone/>
            </a:pPr>
            <a:endParaRPr lang="en-US" sz="1300" dirty="0"/>
          </a:p>
          <a:p>
            <a:pPr marL="457200" lvl="1" indent="0">
              <a:lnSpc>
                <a:spcPct val="90000"/>
              </a:lnSpc>
              <a:buNone/>
            </a:pPr>
            <a:r>
              <a:rPr lang="en-US" sz="1300" b="1" dirty="0"/>
              <a:t>Dataset:</a:t>
            </a:r>
          </a:p>
          <a:p>
            <a:pPr lvl="0">
              <a:lnSpc>
                <a:spcPct val="90000"/>
              </a:lnSpc>
            </a:pPr>
            <a:r>
              <a:rPr lang="en-US" sz="1300" dirty="0"/>
              <a:t> 	</a:t>
            </a:r>
            <a:r>
              <a:rPr lang="en-US" sz="1300" b="0" i="0" dirty="0"/>
              <a:t>Database with data tables including customer demographics, rental transactions, film inventory, film genre, film 	ratings, and employee data.</a:t>
            </a:r>
            <a:endParaRPr lang="en-US" sz="1300" dirty="0"/>
          </a:p>
        </p:txBody>
      </p:sp>
    </p:spTree>
    <p:extLst>
      <p:ext uri="{BB962C8B-B14F-4D97-AF65-F5344CB8AC3E}">
        <p14:creationId xmlns:p14="http://schemas.microsoft.com/office/powerpoint/2010/main" val="271961376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2F0B7B-A0A0-0D0E-7AEE-5C3A1B922E8C}"/>
              </a:ext>
            </a:extLst>
          </p:cNvPr>
          <p:cNvSpPr>
            <a:spLocks noGrp="1"/>
          </p:cNvSpPr>
          <p:nvPr>
            <p:ph type="title"/>
          </p:nvPr>
        </p:nvSpPr>
        <p:spPr>
          <a:xfrm>
            <a:off x="648931" y="629266"/>
            <a:ext cx="4166510" cy="1622321"/>
          </a:xfrm>
        </p:spPr>
        <p:txBody>
          <a:bodyPr>
            <a:normAutofit/>
          </a:bodyPr>
          <a:lstStyle/>
          <a:p>
            <a:pPr>
              <a:lnSpc>
                <a:spcPct val="90000"/>
              </a:lnSpc>
            </a:pPr>
            <a:r>
              <a:rPr lang="en-US" sz="2600">
                <a:solidFill>
                  <a:srgbClr val="EBEBEB"/>
                </a:solidFill>
              </a:rPr>
              <a:t>ANALYSIS </a:t>
            </a:r>
            <a:br>
              <a:rPr lang="en-US" sz="2600">
                <a:solidFill>
                  <a:srgbClr val="EBEBEB"/>
                </a:solidFill>
              </a:rPr>
            </a:br>
            <a:r>
              <a:rPr lang="en-US" sz="2600">
                <a:solidFill>
                  <a:srgbClr val="EBEBEB"/>
                </a:solidFill>
              </a:rPr>
              <a:t>Top Countries -Number of Customers and Revenue</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Picture 4">
            <a:extLst>
              <a:ext uri="{FF2B5EF4-FFF2-40B4-BE49-F238E27FC236}">
                <a16:creationId xmlns:a16="http://schemas.microsoft.com/office/drawing/2014/main" id="{0751ADCF-75C7-4D9F-D3AF-191EBE95EF3B}"/>
              </a:ext>
            </a:extLst>
          </p:cNvPr>
          <p:cNvPicPr>
            <a:picLocks noChangeAspect="1"/>
          </p:cNvPicPr>
          <p:nvPr/>
        </p:nvPicPr>
        <p:blipFill>
          <a:blip r:embed="rId2"/>
          <a:stretch>
            <a:fillRect/>
          </a:stretch>
        </p:blipFill>
        <p:spPr>
          <a:xfrm>
            <a:off x="6093992" y="1862156"/>
            <a:ext cx="5449889" cy="3133685"/>
          </a:xfrm>
          <a:prstGeom prst="rect">
            <a:avLst/>
          </a:prstGeom>
          <a:effectLst/>
        </p:spPr>
      </p:pic>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DC2AFD2-86A5-E115-2D6D-4ED94EF3E204}"/>
              </a:ext>
            </a:extLst>
          </p:cNvPr>
          <p:cNvSpPr>
            <a:spLocks noGrp="1"/>
          </p:cNvSpPr>
          <p:nvPr>
            <p:ph idx="1"/>
          </p:nvPr>
        </p:nvSpPr>
        <p:spPr>
          <a:xfrm>
            <a:off x="648931" y="2438400"/>
            <a:ext cx="4166509" cy="3785419"/>
          </a:xfrm>
        </p:spPr>
        <p:txBody>
          <a:bodyPr>
            <a:normAutofit/>
          </a:bodyPr>
          <a:lstStyle/>
          <a:p>
            <a:r>
              <a:rPr lang="en-US" dirty="0">
                <a:solidFill>
                  <a:srgbClr val="EBEBEB"/>
                </a:solidFill>
              </a:rPr>
              <a:t>Using PostgreSQL, I cleaned the data. Utilizing joins and subqueries, I found insights into customer locations and spending habits to help determine the top countries for </a:t>
            </a:r>
            <a:r>
              <a:rPr lang="en-US" dirty="0" err="1">
                <a:solidFill>
                  <a:srgbClr val="EBEBEB"/>
                </a:solidFill>
              </a:rPr>
              <a:t>Rockbuster</a:t>
            </a:r>
            <a:r>
              <a:rPr lang="en-US" dirty="0">
                <a:solidFill>
                  <a:srgbClr val="EBEBEB"/>
                </a:solidFill>
              </a:rPr>
              <a:t> to build its online platform. I then used Tableau to create visualizations and present the data.</a:t>
            </a:r>
          </a:p>
        </p:txBody>
      </p:sp>
    </p:spTree>
    <p:extLst>
      <p:ext uri="{BB962C8B-B14F-4D97-AF65-F5344CB8AC3E}">
        <p14:creationId xmlns:p14="http://schemas.microsoft.com/office/powerpoint/2010/main" val="222620594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3281B4-0910-3641-A85B-D50972D51088}"/>
              </a:ext>
            </a:extLst>
          </p:cNvPr>
          <p:cNvSpPr>
            <a:spLocks noGrp="1"/>
          </p:cNvSpPr>
          <p:nvPr>
            <p:ph type="title"/>
          </p:nvPr>
        </p:nvSpPr>
        <p:spPr>
          <a:xfrm>
            <a:off x="648931" y="629266"/>
            <a:ext cx="4166510" cy="1622321"/>
          </a:xfrm>
        </p:spPr>
        <p:txBody>
          <a:bodyPr>
            <a:normAutofit/>
          </a:bodyPr>
          <a:lstStyle/>
          <a:p>
            <a:r>
              <a:rPr lang="en-US">
                <a:solidFill>
                  <a:srgbClr val="EBEBEB"/>
                </a:solidFill>
              </a:rPr>
              <a:t>RESULTS</a:t>
            </a: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7" name="Picture 6">
            <a:extLst>
              <a:ext uri="{FF2B5EF4-FFF2-40B4-BE49-F238E27FC236}">
                <a16:creationId xmlns:a16="http://schemas.microsoft.com/office/drawing/2014/main" id="{596EFEC5-DE9B-B508-4B35-9E3B1329F420}"/>
              </a:ext>
            </a:extLst>
          </p:cNvPr>
          <p:cNvPicPr>
            <a:picLocks noChangeAspect="1"/>
          </p:cNvPicPr>
          <p:nvPr/>
        </p:nvPicPr>
        <p:blipFill>
          <a:blip r:embed="rId2"/>
          <a:stretch>
            <a:fillRect/>
          </a:stretch>
        </p:blipFill>
        <p:spPr>
          <a:xfrm>
            <a:off x="6093992" y="2366270"/>
            <a:ext cx="5449889" cy="2125456"/>
          </a:xfrm>
          <a:prstGeom prst="rect">
            <a:avLst/>
          </a:prstGeom>
          <a:effectLst/>
        </p:spPr>
      </p:pic>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0355264-61D9-0490-2668-53327C48DB74}"/>
              </a:ext>
            </a:extLst>
          </p:cNvPr>
          <p:cNvSpPr>
            <a:spLocks noGrp="1"/>
          </p:cNvSpPr>
          <p:nvPr>
            <p:ph idx="1"/>
          </p:nvPr>
        </p:nvSpPr>
        <p:spPr>
          <a:xfrm>
            <a:off x="648931" y="2438400"/>
            <a:ext cx="4166509" cy="3785419"/>
          </a:xfrm>
        </p:spPr>
        <p:txBody>
          <a:bodyPr>
            <a:normAutofit/>
          </a:bodyPr>
          <a:lstStyle/>
          <a:p>
            <a:pPr marL="0" indent="0">
              <a:lnSpc>
                <a:spcPct val="90000"/>
              </a:lnSpc>
              <a:buNone/>
            </a:pPr>
            <a:r>
              <a:rPr lang="en-US" sz="1900" dirty="0">
                <a:solidFill>
                  <a:srgbClr val="EBEBEB"/>
                </a:solidFill>
              </a:rPr>
              <a:t>Recommendations: </a:t>
            </a:r>
          </a:p>
          <a:p>
            <a:pPr marL="0" indent="0">
              <a:lnSpc>
                <a:spcPct val="90000"/>
              </a:lnSpc>
              <a:buNone/>
            </a:pPr>
            <a:r>
              <a:rPr lang="en-US" sz="1900" dirty="0">
                <a:solidFill>
                  <a:srgbClr val="EBEBEB"/>
                </a:solidFill>
              </a:rPr>
              <a:t>	o The largest markets for </a:t>
            </a:r>
            <a:r>
              <a:rPr lang="en-US" sz="1900" dirty="0" err="1">
                <a:solidFill>
                  <a:srgbClr val="EBEBEB"/>
                </a:solidFill>
              </a:rPr>
              <a:t>Rockbuster</a:t>
            </a:r>
            <a:r>
              <a:rPr lang="en-US" sz="1900" dirty="0">
                <a:solidFill>
                  <a:srgbClr val="EBEBEB"/>
                </a:solidFill>
              </a:rPr>
              <a:t> and the markets where </a:t>
            </a:r>
            <a:r>
              <a:rPr lang="en-US" sz="1900" dirty="0" err="1">
                <a:solidFill>
                  <a:srgbClr val="EBEBEB"/>
                </a:solidFill>
              </a:rPr>
              <a:t>Rockbuster</a:t>
            </a:r>
            <a:r>
              <a:rPr lang="en-US" sz="1900" dirty="0">
                <a:solidFill>
                  <a:srgbClr val="EBEBEB"/>
                </a:solidFill>
              </a:rPr>
              <a:t> should focus its initial rollout are India, China, United 	States, Japan, and Mexico.</a:t>
            </a:r>
          </a:p>
          <a:p>
            <a:pPr marL="0" indent="0">
              <a:lnSpc>
                <a:spcPct val="90000"/>
              </a:lnSpc>
              <a:buNone/>
            </a:pPr>
            <a:r>
              <a:rPr lang="en-US" sz="1900" dirty="0">
                <a:solidFill>
                  <a:srgbClr val="EBEBEB"/>
                </a:solidFill>
              </a:rPr>
              <a:t>	o The most popular genres of movies are sports, sci-fi, animation, drama, and comedy. These films should be given priority when obtaining licensing agreements.</a:t>
            </a:r>
          </a:p>
        </p:txBody>
      </p:sp>
    </p:spTree>
    <p:extLst>
      <p:ext uri="{BB962C8B-B14F-4D97-AF65-F5344CB8AC3E}">
        <p14:creationId xmlns:p14="http://schemas.microsoft.com/office/powerpoint/2010/main" val="311036548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16B09-5E35-32DF-F0AF-6716AD810B2D}"/>
              </a:ext>
            </a:extLst>
          </p:cNvPr>
          <p:cNvSpPr>
            <a:spLocks noGrp="1"/>
          </p:cNvSpPr>
          <p:nvPr>
            <p:ph type="title"/>
          </p:nvPr>
        </p:nvSpPr>
        <p:spPr>
          <a:xfrm>
            <a:off x="648930" y="629267"/>
            <a:ext cx="9252154" cy="1016654"/>
          </a:xfrm>
        </p:spPr>
        <p:txBody>
          <a:bodyPr vert="horz" lIns="91440" tIns="45720" rIns="91440" bIns="45720" rtlCol="0">
            <a:normAutofit/>
          </a:bodyPr>
          <a:lstStyle/>
          <a:p>
            <a:pPr>
              <a:lnSpc>
                <a:spcPct val="90000"/>
              </a:lnSpc>
            </a:pPr>
            <a:r>
              <a:rPr lang="en-US" sz="2600">
                <a:solidFill>
                  <a:srgbClr val="EBEBEB"/>
                </a:solidFill>
              </a:rPr>
              <a:t>GAMECO: Descriptive analytics for a video game company to inform the development of future games. </a:t>
            </a:r>
          </a:p>
        </p:txBody>
      </p:sp>
      <p:graphicFrame>
        <p:nvGraphicFramePr>
          <p:cNvPr id="8" name="Content Placeholder 2">
            <a:extLst>
              <a:ext uri="{FF2B5EF4-FFF2-40B4-BE49-F238E27FC236}">
                <a16:creationId xmlns:a16="http://schemas.microsoft.com/office/drawing/2014/main" id="{E0A8DC3E-4D58-4743-8CA7-A19B748F6EEF}"/>
              </a:ext>
            </a:extLst>
          </p:cNvPr>
          <p:cNvGraphicFramePr/>
          <p:nvPr>
            <p:extLst>
              <p:ext uri="{D42A27DB-BD31-4B8C-83A1-F6EECF244321}">
                <p14:modId xmlns:p14="http://schemas.microsoft.com/office/powerpoint/2010/main" val="3662457740"/>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7480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10816B09-5E35-32DF-F0AF-6716AD810B2D}"/>
              </a:ext>
            </a:extLst>
          </p:cNvPr>
          <p:cNvSpPr>
            <a:spLocks noGrp="1"/>
          </p:cNvSpPr>
          <p:nvPr>
            <p:ph type="title"/>
          </p:nvPr>
        </p:nvSpPr>
        <p:spPr>
          <a:xfrm>
            <a:off x="1103312" y="452718"/>
            <a:ext cx="8947522" cy="1400530"/>
          </a:xfrm>
        </p:spPr>
        <p:txBody>
          <a:bodyPr anchor="ctr">
            <a:normAutofit/>
          </a:bodyPr>
          <a:lstStyle/>
          <a:p>
            <a:r>
              <a:rPr lang="pt-BR">
                <a:solidFill>
                  <a:srgbClr val="FFFFFF"/>
                </a:solidFill>
              </a:rPr>
              <a:t>PROJECT BRIEF</a:t>
            </a:r>
            <a:endParaRPr lang="en-US">
              <a:solidFill>
                <a:srgbClr val="FFFFFF"/>
              </a:solidFill>
            </a:endParaRPr>
          </a:p>
        </p:txBody>
      </p:sp>
      <p:sp>
        <p:nvSpPr>
          <p:cNvPr id="3" name="Content Placeholder 2">
            <a:extLst>
              <a:ext uri="{FF2B5EF4-FFF2-40B4-BE49-F238E27FC236}">
                <a16:creationId xmlns:a16="http://schemas.microsoft.com/office/drawing/2014/main" id="{C0B28292-F284-C64D-723A-C998ED237A02}"/>
              </a:ext>
            </a:extLst>
          </p:cNvPr>
          <p:cNvSpPr>
            <a:spLocks noGrp="1"/>
          </p:cNvSpPr>
          <p:nvPr>
            <p:ph idx="1"/>
          </p:nvPr>
        </p:nvSpPr>
        <p:spPr>
          <a:xfrm>
            <a:off x="1103312" y="2763520"/>
            <a:ext cx="8946541" cy="3484879"/>
          </a:xfrm>
        </p:spPr>
        <p:txBody>
          <a:bodyPr>
            <a:normAutofit lnSpcReduction="10000"/>
          </a:bodyPr>
          <a:lstStyle/>
          <a:p>
            <a:pPr marL="0" indent="0">
              <a:lnSpc>
                <a:spcPct val="90000"/>
              </a:lnSpc>
              <a:buNone/>
            </a:pPr>
            <a:r>
              <a:rPr lang="en-US" sz="1300" dirty="0"/>
              <a:t>       	</a:t>
            </a:r>
            <a:r>
              <a:rPr lang="en-US" sz="1300" b="1" dirty="0"/>
              <a:t>Background</a:t>
            </a:r>
            <a:r>
              <a:rPr lang="en-US" sz="1300" dirty="0"/>
              <a:t>:</a:t>
            </a:r>
          </a:p>
          <a:p>
            <a:pPr marL="457200" lvl="1" indent="0">
              <a:lnSpc>
                <a:spcPct val="90000"/>
              </a:lnSpc>
              <a:buNone/>
            </a:pPr>
            <a:r>
              <a:rPr lang="en-US" sz="1400" dirty="0" err="1"/>
              <a:t>GameCo</a:t>
            </a:r>
            <a:r>
              <a:rPr lang="en-US" sz="1400" dirty="0"/>
              <a:t> is a video game company that sells video games globally. They have asked for descriptive analytics on historical sales in order to allocate money to new game development.</a:t>
            </a:r>
            <a:endParaRPr lang="en-US" sz="1300" dirty="0"/>
          </a:p>
          <a:p>
            <a:pPr marL="457200" lvl="1" indent="0">
              <a:lnSpc>
                <a:spcPct val="90000"/>
              </a:lnSpc>
              <a:buNone/>
            </a:pPr>
            <a:endParaRPr lang="en-US" sz="1300" dirty="0"/>
          </a:p>
          <a:p>
            <a:pPr marL="457200" lvl="1" indent="0">
              <a:lnSpc>
                <a:spcPct val="90000"/>
              </a:lnSpc>
              <a:buNone/>
            </a:pPr>
            <a:r>
              <a:rPr lang="en-US" sz="1300" b="1" dirty="0"/>
              <a:t>Key Objectives: </a:t>
            </a:r>
          </a:p>
          <a:p>
            <a:pPr marL="457200" lvl="1" indent="0">
              <a:lnSpc>
                <a:spcPct val="90000"/>
              </a:lnSpc>
              <a:buNone/>
            </a:pPr>
            <a:r>
              <a:rPr lang="en-US" sz="1300" dirty="0"/>
              <a:t>o Are certain types of games more popular than others? </a:t>
            </a:r>
          </a:p>
          <a:p>
            <a:pPr marL="457200" lvl="1" indent="0">
              <a:lnSpc>
                <a:spcPct val="90000"/>
              </a:lnSpc>
              <a:buNone/>
            </a:pPr>
            <a:r>
              <a:rPr lang="en-US" sz="1300" dirty="0"/>
              <a:t>o What other publishers will likely be the main competitors in certain markets? </a:t>
            </a:r>
          </a:p>
          <a:p>
            <a:pPr marL="457200" lvl="1" indent="0">
              <a:lnSpc>
                <a:spcPct val="90000"/>
              </a:lnSpc>
              <a:buNone/>
            </a:pPr>
            <a:r>
              <a:rPr lang="en-US" sz="1300" dirty="0"/>
              <a:t>o Have any games decreased or increased in popularity over time?</a:t>
            </a:r>
          </a:p>
          <a:p>
            <a:pPr marL="457200" lvl="1" indent="0">
              <a:lnSpc>
                <a:spcPct val="90000"/>
              </a:lnSpc>
              <a:buNone/>
            </a:pPr>
            <a:r>
              <a:rPr lang="en-US" sz="1300" dirty="0"/>
              <a:t> o How have their sales figures varied between geographic regions over time?</a:t>
            </a:r>
          </a:p>
          <a:p>
            <a:pPr marL="457200" lvl="1" indent="0">
              <a:lnSpc>
                <a:spcPct val="90000"/>
              </a:lnSpc>
              <a:buNone/>
            </a:pPr>
            <a:endParaRPr lang="en-US" sz="1300" dirty="0"/>
          </a:p>
          <a:p>
            <a:pPr marL="457200" lvl="1" indent="0">
              <a:lnSpc>
                <a:spcPct val="90000"/>
              </a:lnSpc>
              <a:buNone/>
            </a:pPr>
            <a:r>
              <a:rPr lang="en-US" sz="1300" b="1" dirty="0"/>
              <a:t>Dataset:</a:t>
            </a:r>
          </a:p>
          <a:p>
            <a:pPr marL="457200" lvl="1" indent="0">
              <a:lnSpc>
                <a:spcPct val="90000"/>
              </a:lnSpc>
              <a:buNone/>
            </a:pPr>
            <a:r>
              <a:rPr lang="en-US" sz="1300" dirty="0"/>
              <a:t>Dataset from </a:t>
            </a:r>
            <a:r>
              <a:rPr lang="en-US" sz="1300" dirty="0" err="1"/>
              <a:t>VGChartz</a:t>
            </a:r>
            <a:r>
              <a:rPr lang="en-US" sz="1300" dirty="0"/>
              <a:t> that covers historical sales of video games that have sold more than 100,000 copies worldwide. The data covers the years 1980 to 2016 and was pulled from the </a:t>
            </a:r>
            <a:r>
              <a:rPr lang="en-US" sz="1300" dirty="0" err="1"/>
              <a:t>VGChartz</a:t>
            </a:r>
            <a:r>
              <a:rPr lang="en-US" sz="1300" dirty="0"/>
              <a:t> website</a:t>
            </a:r>
          </a:p>
        </p:txBody>
      </p:sp>
    </p:spTree>
    <p:extLst>
      <p:ext uri="{BB962C8B-B14F-4D97-AF65-F5344CB8AC3E}">
        <p14:creationId xmlns:p14="http://schemas.microsoft.com/office/powerpoint/2010/main" val="421955377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C52AF1-D089-E116-93FC-C732B0E9B016}"/>
              </a:ext>
            </a:extLst>
          </p:cNvPr>
          <p:cNvSpPr>
            <a:spLocks noGrp="1"/>
          </p:cNvSpPr>
          <p:nvPr>
            <p:ph type="title"/>
          </p:nvPr>
        </p:nvSpPr>
        <p:spPr>
          <a:xfrm>
            <a:off x="643855" y="1447799"/>
            <a:ext cx="3108626" cy="1444752"/>
          </a:xfrm>
        </p:spPr>
        <p:txBody>
          <a:bodyPr anchor="b">
            <a:normAutofit/>
          </a:bodyPr>
          <a:lstStyle/>
          <a:p>
            <a:r>
              <a:rPr lang="en-US" sz="3200">
                <a:solidFill>
                  <a:srgbClr val="EBEBEB"/>
                </a:solidFill>
              </a:rPr>
              <a:t>ANALYSIS</a:t>
            </a:r>
          </a:p>
        </p:txBody>
      </p:sp>
      <p:sp>
        <p:nvSpPr>
          <p:cNvPr id="12"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6"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467CC46-02B3-8577-E30C-304508C42437}"/>
              </a:ext>
            </a:extLst>
          </p:cNvPr>
          <p:cNvSpPr>
            <a:spLocks noGrp="1"/>
          </p:cNvSpPr>
          <p:nvPr>
            <p:ph idx="1"/>
          </p:nvPr>
        </p:nvSpPr>
        <p:spPr>
          <a:xfrm>
            <a:off x="643855" y="3072385"/>
            <a:ext cx="3108057" cy="2947415"/>
          </a:xfrm>
        </p:spPr>
        <p:txBody>
          <a:bodyPr>
            <a:normAutofit/>
          </a:bodyPr>
          <a:lstStyle/>
          <a:p>
            <a:pPr marL="0" indent="0">
              <a:buNone/>
            </a:pPr>
            <a:endParaRPr lang="en-US" sz="1400" dirty="0">
              <a:solidFill>
                <a:srgbClr val="FFFFFF"/>
              </a:solidFill>
              <a:highlight>
                <a:srgbClr val="FFFF00"/>
              </a:highlight>
            </a:endParaRPr>
          </a:p>
          <a:p>
            <a:r>
              <a:rPr lang="en-US" sz="1400" dirty="0">
                <a:solidFill>
                  <a:srgbClr val="FFFFFF"/>
                </a:solidFill>
              </a:rPr>
              <a:t>For this analysis, I grouped data by both region and console. I graphed the trends for the last 20 years for each market and compared how they changed over time.</a:t>
            </a:r>
            <a:endParaRPr lang="en-US" sz="1400" dirty="0">
              <a:solidFill>
                <a:srgbClr val="FFFFFF"/>
              </a:solidFill>
              <a:highlight>
                <a:srgbClr val="FFFF00"/>
              </a:highlight>
            </a:endParaRPr>
          </a:p>
        </p:txBody>
      </p:sp>
      <p:pic>
        <p:nvPicPr>
          <p:cNvPr id="5" name="Picture 4">
            <a:extLst>
              <a:ext uri="{FF2B5EF4-FFF2-40B4-BE49-F238E27FC236}">
                <a16:creationId xmlns:a16="http://schemas.microsoft.com/office/drawing/2014/main" id="{D8E55BD6-EC18-F2CD-88E0-2E3A9235A9D5}"/>
              </a:ext>
            </a:extLst>
          </p:cNvPr>
          <p:cNvPicPr>
            <a:picLocks noChangeAspect="1"/>
          </p:cNvPicPr>
          <p:nvPr/>
        </p:nvPicPr>
        <p:blipFill>
          <a:blip r:embed="rId2"/>
          <a:stretch>
            <a:fillRect/>
          </a:stretch>
        </p:blipFill>
        <p:spPr>
          <a:xfrm>
            <a:off x="5048451" y="1687608"/>
            <a:ext cx="6495847" cy="4092382"/>
          </a:xfrm>
          <a:prstGeom prst="rect">
            <a:avLst/>
          </a:prstGeom>
          <a:effectLst/>
        </p:spPr>
      </p:pic>
    </p:spTree>
    <p:extLst>
      <p:ext uri="{BB962C8B-B14F-4D97-AF65-F5344CB8AC3E}">
        <p14:creationId xmlns:p14="http://schemas.microsoft.com/office/powerpoint/2010/main" val="1533971130"/>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252</TotalTime>
  <Words>1790</Words>
  <Application>Microsoft Office PowerPoint</Application>
  <PresentationFormat>Widescreen</PresentationFormat>
  <Paragraphs>189</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Century Gothic</vt:lpstr>
      <vt:lpstr>Tableau Book</vt:lpstr>
      <vt:lpstr>Wingdings 3</vt:lpstr>
      <vt:lpstr>Ion</vt:lpstr>
      <vt:lpstr>DATA ANALYTICS PORTFOLIO SUMMARY</vt:lpstr>
      <vt:lpstr>Projects</vt:lpstr>
      <vt:lpstr>ROCKBUSTER STEALTH  Sales and customer demographic analysis for a video rental store looking to migrate to an online platform. </vt:lpstr>
      <vt:lpstr>PROJECT BRIEF</vt:lpstr>
      <vt:lpstr>ANALYSIS  Top Countries -Number of Customers and Revenue</vt:lpstr>
      <vt:lpstr>RESULTS</vt:lpstr>
      <vt:lpstr>GAMECO: Descriptive analytics for a video game company to inform the development of future games. </vt:lpstr>
      <vt:lpstr>PROJECT BRIEF</vt:lpstr>
      <vt:lpstr>ANALYSIS</vt:lpstr>
      <vt:lpstr>RESULTS</vt:lpstr>
      <vt:lpstr>CDC DATA: INFLUENZA DEATHS Predicting influenza deaths in the US by geographical region</vt:lpstr>
      <vt:lpstr>PROJECT BRIEF</vt:lpstr>
      <vt:lpstr>Analysis</vt:lpstr>
      <vt:lpstr>RESULTS</vt:lpstr>
      <vt:lpstr>CDC DATA: INFLUENZA DEATHS Predicting influenza deaths in the US by geographical region</vt:lpstr>
      <vt:lpstr>PROJECT BRIEF </vt:lpstr>
      <vt:lpstr>ANALYSIS</vt:lpstr>
      <vt:lpstr>RESULTS </vt:lpstr>
      <vt:lpstr>Kings County Home Sales Sales and customer demographic analysis for a real estate company looking to invest in homes</vt:lpstr>
      <vt:lpstr>PROJECT BRIEF</vt:lpstr>
      <vt:lpstr>ANALYSIS  Top Cities by Sales and Counts in Washington State</vt:lpstr>
      <vt:lpstr>RESULTS</vt:lpstr>
      <vt:lpstr>Regression and Cluster Analysis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Abrams, Josh R</dc:creator>
  <cp:lastModifiedBy>Abrams, Josh R</cp:lastModifiedBy>
  <cp:revision>46</cp:revision>
  <dcterms:created xsi:type="dcterms:W3CDTF">2022-11-22T17:57:25Z</dcterms:created>
  <dcterms:modified xsi:type="dcterms:W3CDTF">2023-02-19T16:46:34Z</dcterms:modified>
</cp:coreProperties>
</file>