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13"/>
  </p:handoutMasterIdLst>
  <p:sldIdLst>
    <p:sldId id="264" r:id="rId5"/>
    <p:sldId id="262" r:id="rId6"/>
    <p:sldId id="265" r:id="rId7"/>
    <p:sldId id="266" r:id="rId8"/>
    <p:sldId id="268" r:id="rId9"/>
    <p:sldId id="271" r:id="rId10"/>
    <p:sldId id="270" r:id="rId11"/>
    <p:sldId id="272" r:id="rId12"/>
  </p:sldIdLst>
  <p:sldSz cx="20726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65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598" autoAdjust="0"/>
  </p:normalViewPr>
  <p:slideViewPr>
    <p:cSldViewPr snapToGrid="0">
      <p:cViewPr varScale="1">
        <p:scale>
          <a:sx n="33" d="100"/>
          <a:sy n="33" d="100"/>
        </p:scale>
        <p:origin x="996" y="4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EDA33B-8AF4-49DD-9568-14FC63C868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5002DCE-A4B7-4779-9905-73933B1915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D085EB-B782-47B7-9EAC-EF50D1EF423D}" type="datetimeFigureOut">
              <a:rPr lang="en-US" smtClean="0"/>
              <a:t>11/21/2022</a:t>
            </a:fld>
            <a:endParaRPr lang="en-US" dirty="0"/>
          </a:p>
        </p:txBody>
      </p:sp>
      <p:sp>
        <p:nvSpPr>
          <p:cNvPr id="4" name="Footer Placeholder 3">
            <a:extLst>
              <a:ext uri="{FF2B5EF4-FFF2-40B4-BE49-F238E27FC236}">
                <a16:creationId xmlns:a16="http://schemas.microsoft.com/office/drawing/2014/main" id="{D80B905E-2D03-4680-AB72-CE43005426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9024D8A-8FBE-43C5-8122-F86912C7FF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C6FB0E-40F2-4D4E-B020-96595335C4E8}" type="slidenum">
              <a:rPr lang="en-US" smtClean="0"/>
              <a:t>‹#›</a:t>
            </a:fld>
            <a:endParaRPr lang="en-US" dirty="0"/>
          </a:p>
        </p:txBody>
      </p:sp>
    </p:spTree>
    <p:extLst>
      <p:ext uri="{BB962C8B-B14F-4D97-AF65-F5344CB8AC3E}">
        <p14:creationId xmlns:p14="http://schemas.microsoft.com/office/powerpoint/2010/main" val="13237077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tion 1">
    <p:bg>
      <p:bgPr>
        <a:solidFill>
          <a:schemeClr val="accent2"/>
        </a:solidFill>
        <a:effectLst/>
      </p:bgPr>
    </p:bg>
    <p:spTree>
      <p:nvGrpSpPr>
        <p:cNvPr id="1" name=""/>
        <p:cNvGrpSpPr/>
        <p:nvPr/>
      </p:nvGrpSpPr>
      <p:grpSpPr>
        <a:xfrm>
          <a:off x="0" y="0"/>
          <a:ext cx="0" cy="0"/>
          <a:chOff x="0" y="0"/>
          <a:chExt cx="0" cy="0"/>
        </a:xfrm>
      </p:grpSpPr>
      <p:pic>
        <p:nvPicPr>
          <p:cNvPr id="67" name="Picture 66" descr="Popcorn and a drink graphic">
            <a:extLst>
              <a:ext uri="{FF2B5EF4-FFF2-40B4-BE49-F238E27FC236}">
                <a16:creationId xmlns:a16="http://schemas.microsoft.com/office/drawing/2014/main" id="{33815604-7D8F-4717-A313-5EEA9069C2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08" y="830"/>
            <a:ext cx="20724185" cy="15543138"/>
          </a:xfrm>
          <a:prstGeom prst="rect">
            <a:avLst/>
          </a:prstGeom>
        </p:spPr>
      </p:pic>
      <p:sp>
        <p:nvSpPr>
          <p:cNvPr id="2" name="Title 1"/>
          <p:cNvSpPr>
            <a:spLocks noGrp="1"/>
          </p:cNvSpPr>
          <p:nvPr>
            <p:ph type="ctrTitle" hasCustomPrompt="1"/>
          </p:nvPr>
        </p:nvSpPr>
        <p:spPr>
          <a:xfrm>
            <a:off x="1465390" y="1022426"/>
            <a:ext cx="17617440" cy="1997776"/>
          </a:xfrm>
        </p:spPr>
        <p:txBody>
          <a:bodyPr anchor="b">
            <a:normAutofit/>
          </a:bodyPr>
          <a:lstStyle>
            <a:lvl1pPr algn="ctr">
              <a:defRPr sz="14837" b="1">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3240857" y="3278060"/>
            <a:ext cx="5089868" cy="587303"/>
          </a:xfrm>
        </p:spPr>
        <p:txBody>
          <a:bodyPr/>
          <a:lstStyle>
            <a:lvl1pPr marL="0" indent="0" algn="l">
              <a:buNone/>
              <a:defRPr sz="5770">
                <a:solidFill>
                  <a:schemeClr val="accent3"/>
                </a:solidFill>
              </a:defRPr>
            </a:lvl1pPr>
            <a:lvl2pPr marL="1036330" indent="0" algn="ctr">
              <a:buNone/>
              <a:defRPr sz="4534"/>
            </a:lvl2pPr>
            <a:lvl3pPr marL="2072659" indent="0" algn="ctr">
              <a:buNone/>
              <a:defRPr sz="4080"/>
            </a:lvl3pPr>
            <a:lvl4pPr marL="3108989" indent="0" algn="ctr">
              <a:buNone/>
              <a:defRPr sz="3627"/>
            </a:lvl4pPr>
            <a:lvl5pPr marL="4145318" indent="0" algn="ctr">
              <a:buNone/>
              <a:defRPr sz="3627"/>
            </a:lvl5pPr>
            <a:lvl6pPr marL="5181648" indent="0" algn="ctr">
              <a:buNone/>
              <a:defRPr sz="3627"/>
            </a:lvl6pPr>
            <a:lvl7pPr marL="6217977" indent="0" algn="ctr">
              <a:buNone/>
              <a:defRPr sz="3627"/>
            </a:lvl7pPr>
            <a:lvl8pPr marL="7254307" indent="0" algn="ctr">
              <a:buNone/>
              <a:defRPr sz="3627"/>
            </a:lvl8pPr>
            <a:lvl9pPr marL="8290637" indent="0" algn="ctr">
              <a:buNone/>
              <a:defRPr sz="3627"/>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3532910" y="2306436"/>
            <a:ext cx="13660582" cy="823055"/>
          </a:xfrm>
        </p:spPr>
        <p:txBody>
          <a:bodyPr/>
          <a:lstStyle>
            <a:lvl1pPr algn="ctr">
              <a:buNone/>
              <a:defRPr sz="9891">
                <a:solidFill>
                  <a:schemeClr val="accent3"/>
                </a:solidFill>
              </a:defRPr>
            </a:lvl1pPr>
          </a:lstStyle>
          <a:p>
            <a:pPr lvl="0"/>
            <a:r>
              <a:rPr lang="en-US" dirty="0"/>
              <a:t>CLICK TO ADD SUBTITLE</a:t>
            </a:r>
          </a:p>
        </p:txBody>
      </p:sp>
      <p:sp>
        <p:nvSpPr>
          <p:cNvPr id="51" name="Text Placeholder 50">
            <a:extLst>
              <a:ext uri="{FF2B5EF4-FFF2-40B4-BE49-F238E27FC236}">
                <a16:creationId xmlns:a16="http://schemas.microsoft.com/office/drawing/2014/main" id="{0FFFD8F3-6F51-4F61-8638-DD4128B4D9FA}"/>
              </a:ext>
            </a:extLst>
          </p:cNvPr>
          <p:cNvSpPr>
            <a:spLocks noGrp="1"/>
          </p:cNvSpPr>
          <p:nvPr>
            <p:ph type="body" sz="quarter" idx="15" hasCustomPrompt="1"/>
          </p:nvPr>
        </p:nvSpPr>
        <p:spPr>
          <a:xfrm>
            <a:off x="3240857" y="3832351"/>
            <a:ext cx="5083423" cy="585216"/>
          </a:xfrm>
        </p:spPr>
        <p:txBody>
          <a:bodyPr/>
          <a:lstStyle>
            <a:lvl1pPr>
              <a:buNone/>
              <a:defRPr sz="5770">
                <a:solidFill>
                  <a:schemeClr val="accent3"/>
                </a:solidFill>
              </a:defRPr>
            </a:lvl1pPr>
          </a:lstStyle>
          <a:p>
            <a:r>
              <a:rPr lang="en-US" dirty="0"/>
              <a:t>Click to add text</a:t>
            </a:r>
          </a:p>
        </p:txBody>
      </p:sp>
      <p:sp>
        <p:nvSpPr>
          <p:cNvPr id="58" name="Text Placeholder 50">
            <a:extLst>
              <a:ext uri="{FF2B5EF4-FFF2-40B4-BE49-F238E27FC236}">
                <a16:creationId xmlns:a16="http://schemas.microsoft.com/office/drawing/2014/main" id="{6B42A652-CCA6-4B54-8FA5-153F69A197AE}"/>
              </a:ext>
            </a:extLst>
          </p:cNvPr>
          <p:cNvSpPr>
            <a:spLocks noGrp="1"/>
          </p:cNvSpPr>
          <p:nvPr>
            <p:ph type="body" sz="quarter" idx="17" hasCustomPrompt="1"/>
          </p:nvPr>
        </p:nvSpPr>
        <p:spPr>
          <a:xfrm>
            <a:off x="3240857" y="4384558"/>
            <a:ext cx="5083423" cy="585216"/>
          </a:xfrm>
        </p:spPr>
        <p:txBody>
          <a:bodyPr/>
          <a:lstStyle>
            <a:lvl1pPr>
              <a:buNone/>
              <a:defRPr sz="5770">
                <a:solidFill>
                  <a:schemeClr val="accent3"/>
                </a:solidFill>
              </a:defRPr>
            </a:lvl1pPr>
          </a:lstStyle>
          <a:p>
            <a:r>
              <a:rPr lang="en-US" dirty="0"/>
              <a:t>Click to add text</a:t>
            </a:r>
          </a:p>
        </p:txBody>
      </p:sp>
      <p:sp>
        <p:nvSpPr>
          <p:cNvPr id="46" name="Text Placeholder 45">
            <a:extLst>
              <a:ext uri="{FF2B5EF4-FFF2-40B4-BE49-F238E27FC236}">
                <a16:creationId xmlns:a16="http://schemas.microsoft.com/office/drawing/2014/main" id="{7F5F4BCE-F4D2-4AE1-A016-78C14F08A6C7}"/>
              </a:ext>
            </a:extLst>
          </p:cNvPr>
          <p:cNvSpPr>
            <a:spLocks noGrp="1"/>
          </p:cNvSpPr>
          <p:nvPr>
            <p:ph type="body" sz="quarter" idx="13" hasCustomPrompt="1"/>
          </p:nvPr>
        </p:nvSpPr>
        <p:spPr>
          <a:xfrm>
            <a:off x="12209734" y="3282696"/>
            <a:ext cx="5087389" cy="585216"/>
          </a:xfrm>
        </p:spPr>
        <p:txBody>
          <a:bodyPr/>
          <a:lstStyle>
            <a:lvl1pPr algn="r">
              <a:buNone/>
              <a:defRPr sz="5770">
                <a:solidFill>
                  <a:schemeClr val="accent3"/>
                </a:solidFill>
              </a:defRPr>
            </a:lvl1pPr>
          </a:lstStyle>
          <a:p>
            <a:pPr lvl="0"/>
            <a:r>
              <a:rPr lang="en-US" dirty="0"/>
              <a:t>Click to add text</a:t>
            </a:r>
          </a:p>
        </p:txBody>
      </p:sp>
      <p:sp>
        <p:nvSpPr>
          <p:cNvPr id="48" name="Text Placeholder 45">
            <a:extLst>
              <a:ext uri="{FF2B5EF4-FFF2-40B4-BE49-F238E27FC236}">
                <a16:creationId xmlns:a16="http://schemas.microsoft.com/office/drawing/2014/main" id="{64897913-86E6-4581-B2B7-15613F67C983}"/>
              </a:ext>
            </a:extLst>
          </p:cNvPr>
          <p:cNvSpPr>
            <a:spLocks noGrp="1"/>
          </p:cNvSpPr>
          <p:nvPr>
            <p:ph type="body" sz="quarter" idx="14" hasCustomPrompt="1"/>
          </p:nvPr>
        </p:nvSpPr>
        <p:spPr>
          <a:xfrm>
            <a:off x="12209734" y="3836007"/>
            <a:ext cx="5087389" cy="585216"/>
          </a:xfrm>
        </p:spPr>
        <p:txBody>
          <a:bodyPr/>
          <a:lstStyle>
            <a:lvl1pPr algn="r">
              <a:buNone/>
              <a:defRPr sz="5770">
                <a:solidFill>
                  <a:schemeClr val="accent3"/>
                </a:solidFill>
              </a:defRPr>
            </a:lvl1pPr>
          </a:lstStyle>
          <a:p>
            <a:pPr lvl="0"/>
            <a:r>
              <a:rPr lang="en-US" dirty="0"/>
              <a:t>Click to add text</a:t>
            </a:r>
          </a:p>
        </p:txBody>
      </p:sp>
      <p:sp>
        <p:nvSpPr>
          <p:cNvPr id="57" name="Text Placeholder 45">
            <a:extLst>
              <a:ext uri="{FF2B5EF4-FFF2-40B4-BE49-F238E27FC236}">
                <a16:creationId xmlns:a16="http://schemas.microsoft.com/office/drawing/2014/main" id="{7531EBCC-E7D2-43CF-B211-6E6CA7F4CDFA}"/>
              </a:ext>
            </a:extLst>
          </p:cNvPr>
          <p:cNvSpPr>
            <a:spLocks noGrp="1"/>
          </p:cNvSpPr>
          <p:nvPr>
            <p:ph type="body" sz="quarter" idx="16" hasCustomPrompt="1"/>
          </p:nvPr>
        </p:nvSpPr>
        <p:spPr>
          <a:xfrm>
            <a:off x="12209734" y="4389317"/>
            <a:ext cx="5087389" cy="585216"/>
          </a:xfrm>
        </p:spPr>
        <p:txBody>
          <a:bodyPr/>
          <a:lstStyle>
            <a:lvl1pPr algn="r">
              <a:buNone/>
              <a:defRPr sz="5770">
                <a:solidFill>
                  <a:schemeClr val="accent3"/>
                </a:solidFill>
              </a:defRPr>
            </a:lvl1pPr>
          </a:lstStyle>
          <a:p>
            <a:pPr lvl="0"/>
            <a:r>
              <a:rPr lang="en-US" dirty="0"/>
              <a:t>Click to add text</a:t>
            </a:r>
          </a:p>
        </p:txBody>
      </p:sp>
      <p:sp>
        <p:nvSpPr>
          <p:cNvPr id="92" name="Text Placeholder 14">
            <a:extLst>
              <a:ext uri="{FF2B5EF4-FFF2-40B4-BE49-F238E27FC236}">
                <a16:creationId xmlns:a16="http://schemas.microsoft.com/office/drawing/2014/main" id="{2005E2E3-9D9E-458A-B543-B50DEEF85435}"/>
              </a:ext>
            </a:extLst>
          </p:cNvPr>
          <p:cNvSpPr>
            <a:spLocks noGrp="1"/>
          </p:cNvSpPr>
          <p:nvPr>
            <p:ph type="body" sz="quarter" idx="18" hasCustomPrompt="1"/>
          </p:nvPr>
        </p:nvSpPr>
        <p:spPr>
          <a:xfrm>
            <a:off x="3532910" y="5363479"/>
            <a:ext cx="13660582" cy="823055"/>
          </a:xfrm>
        </p:spPr>
        <p:txBody>
          <a:bodyPr/>
          <a:lstStyle>
            <a:lvl1pPr algn="ctr">
              <a:buNone/>
              <a:defRPr sz="9891">
                <a:solidFill>
                  <a:schemeClr val="accent3"/>
                </a:solidFill>
              </a:defRPr>
            </a:lvl1pPr>
          </a:lstStyle>
          <a:p>
            <a:pPr lvl="0"/>
            <a:r>
              <a:rPr lang="en-US" dirty="0"/>
              <a:t>CLICK TO ADD SUBTITLE</a:t>
            </a:r>
          </a:p>
        </p:txBody>
      </p:sp>
      <p:sp>
        <p:nvSpPr>
          <p:cNvPr id="121" name="Text Placeholder 50">
            <a:extLst>
              <a:ext uri="{FF2B5EF4-FFF2-40B4-BE49-F238E27FC236}">
                <a16:creationId xmlns:a16="http://schemas.microsoft.com/office/drawing/2014/main" id="{8B90DE9A-E455-45F1-B7B4-831DFFF1F9FF}"/>
              </a:ext>
            </a:extLst>
          </p:cNvPr>
          <p:cNvSpPr>
            <a:spLocks noGrp="1"/>
          </p:cNvSpPr>
          <p:nvPr>
            <p:ph type="body" sz="quarter" idx="30" hasCustomPrompt="1"/>
          </p:nvPr>
        </p:nvSpPr>
        <p:spPr>
          <a:xfrm>
            <a:off x="3240857" y="6319700"/>
            <a:ext cx="5083423" cy="585216"/>
          </a:xfrm>
        </p:spPr>
        <p:txBody>
          <a:bodyPr/>
          <a:lstStyle>
            <a:lvl1pPr>
              <a:buNone/>
              <a:defRPr sz="5770">
                <a:solidFill>
                  <a:schemeClr val="accent3"/>
                </a:solidFill>
              </a:defRPr>
            </a:lvl1pPr>
          </a:lstStyle>
          <a:p>
            <a:r>
              <a:rPr lang="en-US" dirty="0"/>
              <a:t>Click to add text</a:t>
            </a:r>
          </a:p>
        </p:txBody>
      </p:sp>
      <p:sp>
        <p:nvSpPr>
          <p:cNvPr id="95" name="Text Placeholder 50">
            <a:extLst>
              <a:ext uri="{FF2B5EF4-FFF2-40B4-BE49-F238E27FC236}">
                <a16:creationId xmlns:a16="http://schemas.microsoft.com/office/drawing/2014/main" id="{AD1CB323-E506-45DF-A140-E4716F85C0FB}"/>
              </a:ext>
            </a:extLst>
          </p:cNvPr>
          <p:cNvSpPr>
            <a:spLocks noGrp="1"/>
          </p:cNvSpPr>
          <p:nvPr>
            <p:ph type="body" sz="quarter" idx="21" hasCustomPrompt="1"/>
          </p:nvPr>
        </p:nvSpPr>
        <p:spPr>
          <a:xfrm>
            <a:off x="3240857" y="6872385"/>
            <a:ext cx="5083423" cy="585216"/>
          </a:xfrm>
        </p:spPr>
        <p:txBody>
          <a:bodyPr/>
          <a:lstStyle>
            <a:lvl1pPr>
              <a:buNone/>
              <a:defRPr sz="5770">
                <a:solidFill>
                  <a:schemeClr val="accent3"/>
                </a:solidFill>
              </a:defRPr>
            </a:lvl1pPr>
          </a:lstStyle>
          <a:p>
            <a:r>
              <a:rPr lang="en-US" dirty="0"/>
              <a:t>Click to add text</a:t>
            </a:r>
          </a:p>
        </p:txBody>
      </p:sp>
      <p:sp>
        <p:nvSpPr>
          <p:cNvPr id="97" name="Text Placeholder 50">
            <a:extLst>
              <a:ext uri="{FF2B5EF4-FFF2-40B4-BE49-F238E27FC236}">
                <a16:creationId xmlns:a16="http://schemas.microsoft.com/office/drawing/2014/main" id="{8C91C26E-D8D9-44E0-9BF8-9B6BB9BC9F8B}"/>
              </a:ext>
            </a:extLst>
          </p:cNvPr>
          <p:cNvSpPr>
            <a:spLocks noGrp="1"/>
          </p:cNvSpPr>
          <p:nvPr>
            <p:ph type="body" sz="quarter" idx="23" hasCustomPrompt="1"/>
          </p:nvPr>
        </p:nvSpPr>
        <p:spPr>
          <a:xfrm>
            <a:off x="3240857" y="7425069"/>
            <a:ext cx="5083423" cy="585216"/>
          </a:xfrm>
        </p:spPr>
        <p:txBody>
          <a:bodyPr/>
          <a:lstStyle>
            <a:lvl1pPr>
              <a:buNone/>
              <a:defRPr sz="5770">
                <a:solidFill>
                  <a:schemeClr val="accent3"/>
                </a:solidFill>
              </a:defRPr>
            </a:lvl1pPr>
          </a:lstStyle>
          <a:p>
            <a:r>
              <a:rPr lang="en-US" dirty="0"/>
              <a:t>Click to add text</a:t>
            </a:r>
          </a:p>
        </p:txBody>
      </p:sp>
      <p:sp>
        <p:nvSpPr>
          <p:cNvPr id="93" name="Text Placeholder 45">
            <a:extLst>
              <a:ext uri="{FF2B5EF4-FFF2-40B4-BE49-F238E27FC236}">
                <a16:creationId xmlns:a16="http://schemas.microsoft.com/office/drawing/2014/main" id="{60C5FA48-E019-4E19-AEE0-066683EBF50B}"/>
              </a:ext>
            </a:extLst>
          </p:cNvPr>
          <p:cNvSpPr>
            <a:spLocks noGrp="1"/>
          </p:cNvSpPr>
          <p:nvPr>
            <p:ph type="body" sz="quarter" idx="19" hasCustomPrompt="1"/>
          </p:nvPr>
        </p:nvSpPr>
        <p:spPr>
          <a:xfrm>
            <a:off x="12300640" y="6318504"/>
            <a:ext cx="5087389" cy="585216"/>
          </a:xfrm>
        </p:spPr>
        <p:txBody>
          <a:bodyPr/>
          <a:lstStyle>
            <a:lvl1pPr algn="r">
              <a:buNone/>
              <a:defRPr sz="5770">
                <a:solidFill>
                  <a:schemeClr val="accent3"/>
                </a:solidFill>
              </a:defRPr>
            </a:lvl1pPr>
          </a:lstStyle>
          <a:p>
            <a:pPr lvl="0"/>
            <a:r>
              <a:rPr lang="en-US" dirty="0"/>
              <a:t>Click to add text</a:t>
            </a:r>
          </a:p>
        </p:txBody>
      </p:sp>
      <p:sp>
        <p:nvSpPr>
          <p:cNvPr id="94" name="Text Placeholder 45">
            <a:extLst>
              <a:ext uri="{FF2B5EF4-FFF2-40B4-BE49-F238E27FC236}">
                <a16:creationId xmlns:a16="http://schemas.microsoft.com/office/drawing/2014/main" id="{909D2B23-ED59-492A-8D85-9053E675BF2A}"/>
              </a:ext>
            </a:extLst>
          </p:cNvPr>
          <p:cNvSpPr>
            <a:spLocks noGrp="1"/>
          </p:cNvSpPr>
          <p:nvPr>
            <p:ph type="body" sz="quarter" idx="20" hasCustomPrompt="1"/>
          </p:nvPr>
        </p:nvSpPr>
        <p:spPr>
          <a:xfrm>
            <a:off x="12300640" y="6876043"/>
            <a:ext cx="5087389" cy="585216"/>
          </a:xfrm>
        </p:spPr>
        <p:txBody>
          <a:bodyPr/>
          <a:lstStyle>
            <a:lvl1pPr algn="r">
              <a:buNone/>
              <a:defRPr sz="5770">
                <a:solidFill>
                  <a:schemeClr val="accent3"/>
                </a:solidFill>
              </a:defRPr>
            </a:lvl1pPr>
          </a:lstStyle>
          <a:p>
            <a:pPr lvl="0"/>
            <a:r>
              <a:rPr lang="en-US" dirty="0"/>
              <a:t>Click to add text</a:t>
            </a:r>
          </a:p>
        </p:txBody>
      </p:sp>
      <p:sp>
        <p:nvSpPr>
          <p:cNvPr id="96" name="Text Placeholder 45">
            <a:extLst>
              <a:ext uri="{FF2B5EF4-FFF2-40B4-BE49-F238E27FC236}">
                <a16:creationId xmlns:a16="http://schemas.microsoft.com/office/drawing/2014/main" id="{5E602889-8D07-4CB2-9B3D-09B3D2852923}"/>
              </a:ext>
            </a:extLst>
          </p:cNvPr>
          <p:cNvSpPr>
            <a:spLocks noGrp="1"/>
          </p:cNvSpPr>
          <p:nvPr>
            <p:ph type="body" sz="quarter" idx="22" hasCustomPrompt="1"/>
          </p:nvPr>
        </p:nvSpPr>
        <p:spPr>
          <a:xfrm>
            <a:off x="12300640" y="7429828"/>
            <a:ext cx="5087389" cy="585216"/>
          </a:xfrm>
        </p:spPr>
        <p:txBody>
          <a:bodyPr/>
          <a:lstStyle>
            <a:lvl1pPr algn="r">
              <a:buNone/>
              <a:defRPr sz="5770">
                <a:solidFill>
                  <a:schemeClr val="accent3"/>
                </a:solidFill>
              </a:defRPr>
            </a:lvl1pPr>
          </a:lstStyle>
          <a:p>
            <a:pPr lvl="0"/>
            <a:r>
              <a:rPr lang="en-US" dirty="0"/>
              <a:t>Click to add text</a:t>
            </a:r>
          </a:p>
        </p:txBody>
      </p:sp>
      <p:sp>
        <p:nvSpPr>
          <p:cNvPr id="112" name="Text Placeholder 14">
            <a:extLst>
              <a:ext uri="{FF2B5EF4-FFF2-40B4-BE49-F238E27FC236}">
                <a16:creationId xmlns:a16="http://schemas.microsoft.com/office/drawing/2014/main" id="{4FFAC6AC-971B-4F40-A625-24BE592BDAC2}"/>
              </a:ext>
            </a:extLst>
          </p:cNvPr>
          <p:cNvSpPr>
            <a:spLocks noGrp="1"/>
          </p:cNvSpPr>
          <p:nvPr>
            <p:ph type="body" sz="quarter" idx="24" hasCustomPrompt="1"/>
          </p:nvPr>
        </p:nvSpPr>
        <p:spPr>
          <a:xfrm>
            <a:off x="3532910" y="8410105"/>
            <a:ext cx="13660582" cy="823055"/>
          </a:xfrm>
        </p:spPr>
        <p:txBody>
          <a:bodyPr/>
          <a:lstStyle>
            <a:lvl1pPr algn="ctr">
              <a:buNone/>
              <a:defRPr sz="9891">
                <a:solidFill>
                  <a:schemeClr val="accent3"/>
                </a:solidFill>
              </a:defRPr>
            </a:lvl1pPr>
          </a:lstStyle>
          <a:p>
            <a:pPr lvl="0"/>
            <a:r>
              <a:rPr lang="en-US" dirty="0"/>
              <a:t>CLICK TO ADD SUBTITLE</a:t>
            </a:r>
          </a:p>
        </p:txBody>
      </p:sp>
      <p:sp>
        <p:nvSpPr>
          <p:cNvPr id="125" name="Text Placeholder 124">
            <a:extLst>
              <a:ext uri="{FF2B5EF4-FFF2-40B4-BE49-F238E27FC236}">
                <a16:creationId xmlns:a16="http://schemas.microsoft.com/office/drawing/2014/main" id="{6187A440-58D1-448E-8854-4A924CBE39C5}"/>
              </a:ext>
            </a:extLst>
          </p:cNvPr>
          <p:cNvSpPr>
            <a:spLocks noGrp="1"/>
          </p:cNvSpPr>
          <p:nvPr>
            <p:ph type="body" sz="quarter" idx="31" hasCustomPrompt="1"/>
          </p:nvPr>
        </p:nvSpPr>
        <p:spPr>
          <a:xfrm>
            <a:off x="3240856" y="9375576"/>
            <a:ext cx="5087389" cy="585216"/>
          </a:xfrm>
        </p:spPr>
        <p:txBody>
          <a:bodyPr/>
          <a:lstStyle>
            <a:lvl1pPr>
              <a:buNone/>
              <a:defRPr sz="5770">
                <a:solidFill>
                  <a:schemeClr val="accent3"/>
                </a:solidFill>
              </a:defRPr>
            </a:lvl1pPr>
          </a:lstStyle>
          <a:p>
            <a:pPr lvl="0"/>
            <a:r>
              <a:rPr lang="en-US" dirty="0"/>
              <a:t>Click to add text</a:t>
            </a:r>
          </a:p>
        </p:txBody>
      </p:sp>
      <p:sp>
        <p:nvSpPr>
          <p:cNvPr id="115" name="Text Placeholder 50">
            <a:extLst>
              <a:ext uri="{FF2B5EF4-FFF2-40B4-BE49-F238E27FC236}">
                <a16:creationId xmlns:a16="http://schemas.microsoft.com/office/drawing/2014/main" id="{8A9E5A31-79B4-48AC-97B2-049F23EA8008}"/>
              </a:ext>
            </a:extLst>
          </p:cNvPr>
          <p:cNvSpPr>
            <a:spLocks noGrp="1"/>
          </p:cNvSpPr>
          <p:nvPr>
            <p:ph type="body" sz="quarter" idx="27" hasCustomPrompt="1"/>
          </p:nvPr>
        </p:nvSpPr>
        <p:spPr>
          <a:xfrm>
            <a:off x="3240857" y="9928827"/>
            <a:ext cx="5083423" cy="585216"/>
          </a:xfrm>
        </p:spPr>
        <p:txBody>
          <a:bodyPr/>
          <a:lstStyle>
            <a:lvl1pPr>
              <a:buNone/>
              <a:defRPr sz="5770">
                <a:solidFill>
                  <a:schemeClr val="accent3"/>
                </a:solidFill>
              </a:defRPr>
            </a:lvl1pPr>
          </a:lstStyle>
          <a:p>
            <a:r>
              <a:rPr lang="en-US" dirty="0"/>
              <a:t>Click to add text</a:t>
            </a:r>
          </a:p>
        </p:txBody>
      </p:sp>
      <p:sp>
        <p:nvSpPr>
          <p:cNvPr id="117" name="Text Placeholder 50">
            <a:extLst>
              <a:ext uri="{FF2B5EF4-FFF2-40B4-BE49-F238E27FC236}">
                <a16:creationId xmlns:a16="http://schemas.microsoft.com/office/drawing/2014/main" id="{7EF62FAB-C47B-4E66-B36F-CB8038DF3E02}"/>
              </a:ext>
            </a:extLst>
          </p:cNvPr>
          <p:cNvSpPr>
            <a:spLocks noGrp="1"/>
          </p:cNvSpPr>
          <p:nvPr>
            <p:ph type="body" sz="quarter" idx="29" hasCustomPrompt="1"/>
          </p:nvPr>
        </p:nvSpPr>
        <p:spPr>
          <a:xfrm>
            <a:off x="3240857" y="10477564"/>
            <a:ext cx="5083423" cy="585216"/>
          </a:xfrm>
        </p:spPr>
        <p:txBody>
          <a:bodyPr/>
          <a:lstStyle>
            <a:lvl1pPr>
              <a:buNone/>
              <a:defRPr sz="5770">
                <a:solidFill>
                  <a:schemeClr val="accent3"/>
                </a:solidFill>
              </a:defRPr>
            </a:lvl1pPr>
          </a:lstStyle>
          <a:p>
            <a:r>
              <a:rPr lang="en-US" dirty="0"/>
              <a:t>Click to add text</a:t>
            </a:r>
          </a:p>
        </p:txBody>
      </p:sp>
      <p:sp>
        <p:nvSpPr>
          <p:cNvPr id="113" name="Text Placeholder 45">
            <a:extLst>
              <a:ext uri="{FF2B5EF4-FFF2-40B4-BE49-F238E27FC236}">
                <a16:creationId xmlns:a16="http://schemas.microsoft.com/office/drawing/2014/main" id="{70C2B1A8-3D41-4875-9A85-6AC9E31D2E94}"/>
              </a:ext>
            </a:extLst>
          </p:cNvPr>
          <p:cNvSpPr>
            <a:spLocks noGrp="1"/>
          </p:cNvSpPr>
          <p:nvPr>
            <p:ph type="body" sz="quarter" idx="25" hasCustomPrompt="1"/>
          </p:nvPr>
        </p:nvSpPr>
        <p:spPr>
          <a:xfrm>
            <a:off x="12319383" y="9371053"/>
            <a:ext cx="5087389" cy="585216"/>
          </a:xfrm>
        </p:spPr>
        <p:txBody>
          <a:bodyPr/>
          <a:lstStyle>
            <a:lvl1pPr algn="r">
              <a:buNone/>
              <a:defRPr sz="5770">
                <a:solidFill>
                  <a:schemeClr val="accent3"/>
                </a:solidFill>
              </a:defRPr>
            </a:lvl1pPr>
          </a:lstStyle>
          <a:p>
            <a:pPr lvl="0"/>
            <a:r>
              <a:rPr lang="en-US" dirty="0"/>
              <a:t>Click to add text</a:t>
            </a:r>
          </a:p>
        </p:txBody>
      </p:sp>
      <p:sp>
        <p:nvSpPr>
          <p:cNvPr id="114" name="Text Placeholder 45">
            <a:extLst>
              <a:ext uri="{FF2B5EF4-FFF2-40B4-BE49-F238E27FC236}">
                <a16:creationId xmlns:a16="http://schemas.microsoft.com/office/drawing/2014/main" id="{DD912283-54C0-4F3D-AFF8-F973591B001A}"/>
              </a:ext>
            </a:extLst>
          </p:cNvPr>
          <p:cNvSpPr>
            <a:spLocks noGrp="1"/>
          </p:cNvSpPr>
          <p:nvPr>
            <p:ph type="body" sz="quarter" idx="26" hasCustomPrompt="1"/>
          </p:nvPr>
        </p:nvSpPr>
        <p:spPr>
          <a:xfrm>
            <a:off x="12319383" y="9926688"/>
            <a:ext cx="5087389" cy="585216"/>
          </a:xfrm>
        </p:spPr>
        <p:txBody>
          <a:bodyPr/>
          <a:lstStyle>
            <a:lvl1pPr algn="r">
              <a:buNone/>
              <a:defRPr sz="5770">
                <a:solidFill>
                  <a:schemeClr val="accent3"/>
                </a:solidFill>
              </a:defRPr>
            </a:lvl1pPr>
          </a:lstStyle>
          <a:p>
            <a:pPr lvl="0"/>
            <a:r>
              <a:rPr lang="en-US" dirty="0"/>
              <a:t>Click to add text</a:t>
            </a:r>
          </a:p>
        </p:txBody>
      </p:sp>
      <p:sp>
        <p:nvSpPr>
          <p:cNvPr id="116" name="Text Placeholder 45">
            <a:extLst>
              <a:ext uri="{FF2B5EF4-FFF2-40B4-BE49-F238E27FC236}">
                <a16:creationId xmlns:a16="http://schemas.microsoft.com/office/drawing/2014/main" id="{73220B42-CDDF-4750-96A7-EC04488D3791}"/>
              </a:ext>
            </a:extLst>
          </p:cNvPr>
          <p:cNvSpPr>
            <a:spLocks noGrp="1"/>
          </p:cNvSpPr>
          <p:nvPr>
            <p:ph type="body" sz="quarter" idx="28" hasCustomPrompt="1"/>
          </p:nvPr>
        </p:nvSpPr>
        <p:spPr>
          <a:xfrm>
            <a:off x="12319383" y="10482323"/>
            <a:ext cx="5087389" cy="585216"/>
          </a:xfrm>
        </p:spPr>
        <p:txBody>
          <a:bodyPr/>
          <a:lstStyle>
            <a:lvl1pPr algn="r">
              <a:buNone/>
              <a:defRPr sz="5770">
                <a:solidFill>
                  <a:schemeClr val="accent3"/>
                </a:solidFill>
              </a:defRPr>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883229" y="13278443"/>
            <a:ext cx="5083423" cy="1528952"/>
          </a:xfrm>
        </p:spPr>
        <p:txBody>
          <a:bodyPr/>
          <a:lstStyle>
            <a:lvl1pPr algn="l">
              <a:lnSpc>
                <a:spcPts val="5770"/>
              </a:lnSpc>
              <a:spcBef>
                <a:spcPts val="0"/>
              </a:spcBef>
              <a:buNone/>
              <a:defRPr sz="3710">
                <a:solidFill>
                  <a:schemeClr val="accent3"/>
                </a:solidFill>
              </a:defRPr>
            </a:lvl1pPr>
          </a:lstStyle>
          <a:p>
            <a:pPr lvl="0"/>
            <a:r>
              <a:rPr lang="en-US" dirty="0"/>
              <a:t>Click to add text</a:t>
            </a:r>
          </a:p>
        </p:txBody>
      </p:sp>
      <p:sp>
        <p:nvSpPr>
          <p:cNvPr id="177" name="Text Placeholder 176">
            <a:extLst>
              <a:ext uri="{FF2B5EF4-FFF2-40B4-BE49-F238E27FC236}">
                <a16:creationId xmlns:a16="http://schemas.microsoft.com/office/drawing/2014/main" id="{7E535C99-E23D-45B3-85A1-C88C9D77CEAA}"/>
              </a:ext>
            </a:extLst>
          </p:cNvPr>
          <p:cNvSpPr>
            <a:spLocks noGrp="1"/>
          </p:cNvSpPr>
          <p:nvPr>
            <p:ph type="body" sz="quarter" idx="32" hasCustomPrompt="1"/>
          </p:nvPr>
        </p:nvSpPr>
        <p:spPr>
          <a:xfrm>
            <a:off x="10363203" y="13370702"/>
            <a:ext cx="3639125" cy="411528"/>
          </a:xfrm>
          <a:noFill/>
          <a:ln>
            <a:noFill/>
          </a:ln>
        </p:spPr>
        <p:txBody>
          <a:bodyPr/>
          <a:lstStyle>
            <a:lvl1pPr>
              <a:buNone/>
              <a:defRPr sz="4946" b="1">
                <a:ln>
                  <a:solidFill>
                    <a:schemeClr val="tx2"/>
                  </a:solidFill>
                </a:ln>
                <a:noFill/>
                <a:latin typeface="+mj-lt"/>
              </a:defRPr>
            </a:lvl1pPr>
            <a:lvl2pPr>
              <a:buNone/>
              <a:defRPr>
                <a:solidFill>
                  <a:schemeClr val="tx2"/>
                </a:solidFill>
                <a:latin typeface="+mj-lt"/>
              </a:defRPr>
            </a:lvl2pPr>
            <a:lvl3pPr>
              <a:buNone/>
              <a:defRPr>
                <a:solidFill>
                  <a:schemeClr val="tx2"/>
                </a:solidFill>
                <a:latin typeface="+mj-lt"/>
              </a:defRPr>
            </a:lvl3pPr>
            <a:lvl4pPr>
              <a:buNone/>
              <a:defRPr>
                <a:solidFill>
                  <a:schemeClr val="tx2"/>
                </a:solidFill>
                <a:latin typeface="+mj-lt"/>
              </a:defRPr>
            </a:lvl4pPr>
            <a:lvl5pPr>
              <a:buNone/>
              <a:defRPr>
                <a:solidFill>
                  <a:schemeClr val="tx2"/>
                </a:solidFill>
                <a:latin typeface="+mj-lt"/>
              </a:defRPr>
            </a:lvl5pPr>
          </a:lstStyle>
          <a:p>
            <a:pPr lvl="0"/>
            <a:r>
              <a:rPr lang="en-US" dirty="0"/>
              <a:t>CLICK TO ADD TEXT</a:t>
            </a:r>
          </a:p>
        </p:txBody>
      </p:sp>
    </p:spTree>
    <p:extLst>
      <p:ext uri="{BB962C8B-B14F-4D97-AF65-F5344CB8AC3E}">
        <p14:creationId xmlns:p14="http://schemas.microsoft.com/office/powerpoint/2010/main" val="2807464492"/>
      </p:ext>
    </p:extLst>
  </p:cSld>
  <p:clrMapOvr>
    <a:masterClrMapping/>
  </p:clrMapOvr>
  <p:extLst>
    <p:ext uri="{DCECCB84-F9BA-43D5-87BE-67443E8EF086}">
      <p15:sldGuideLst xmlns:p15="http://schemas.microsoft.com/office/powerpoint/2012/main">
        <p15:guide id="1" pos="65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tion 2">
    <p:bg>
      <p:bgPr>
        <a:solidFill>
          <a:schemeClr val="accent5"/>
        </a:solidFill>
        <a:effectLst/>
      </p:bgPr>
    </p:bg>
    <p:spTree>
      <p:nvGrpSpPr>
        <p:cNvPr id="1" name=""/>
        <p:cNvGrpSpPr/>
        <p:nvPr/>
      </p:nvGrpSpPr>
      <p:grpSpPr>
        <a:xfrm>
          <a:off x="0" y="0"/>
          <a:ext cx="0" cy="0"/>
          <a:chOff x="0" y="0"/>
          <a:chExt cx="0" cy="0"/>
        </a:xfrm>
      </p:grpSpPr>
      <p:pic>
        <p:nvPicPr>
          <p:cNvPr id="13" name="Picture 12" descr="Headline banner">
            <a:extLst>
              <a:ext uri="{FF2B5EF4-FFF2-40B4-BE49-F238E27FC236}">
                <a16:creationId xmlns:a16="http://schemas.microsoft.com/office/drawing/2014/main" id="{E4D5E87A-553F-4FBC-A5A8-B1F258E344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3482" y="482173"/>
            <a:ext cx="18839437" cy="3441199"/>
          </a:xfrm>
          <a:prstGeom prst="rect">
            <a:avLst/>
          </a:prstGeom>
        </p:spPr>
      </p:pic>
      <p:sp>
        <p:nvSpPr>
          <p:cNvPr id="2" name="Title 1"/>
          <p:cNvSpPr>
            <a:spLocks noGrp="1"/>
          </p:cNvSpPr>
          <p:nvPr>
            <p:ph type="ctrTitle" hasCustomPrompt="1"/>
          </p:nvPr>
        </p:nvSpPr>
        <p:spPr>
          <a:xfrm>
            <a:off x="2355273" y="594362"/>
            <a:ext cx="16015855" cy="2107135"/>
          </a:xfrm>
        </p:spPr>
        <p:txBody>
          <a:bodyPr anchor="b"/>
          <a:lstStyle>
            <a:lvl1pPr algn="ctr">
              <a:defRPr sz="12364" b="1">
                <a:solidFill>
                  <a:schemeClr val="tx1"/>
                </a:solidFill>
              </a:defRPr>
            </a:lvl1pPr>
          </a:lstStyle>
          <a:p>
            <a:r>
              <a:rPr lang="en-US" dirty="0"/>
              <a:t>CLICK TO ADD TITLE</a:t>
            </a:r>
          </a:p>
        </p:txBody>
      </p:sp>
      <p:sp>
        <p:nvSpPr>
          <p:cNvPr id="67" name="Text Placeholder 14">
            <a:extLst>
              <a:ext uri="{FF2B5EF4-FFF2-40B4-BE49-F238E27FC236}">
                <a16:creationId xmlns:a16="http://schemas.microsoft.com/office/drawing/2014/main" id="{2A3E3A81-BD2F-4D2C-A87A-7BAE61A989DE}"/>
              </a:ext>
            </a:extLst>
          </p:cNvPr>
          <p:cNvSpPr>
            <a:spLocks noGrp="1"/>
          </p:cNvSpPr>
          <p:nvPr>
            <p:ph type="body" sz="quarter" idx="39" hasCustomPrompt="1"/>
          </p:nvPr>
        </p:nvSpPr>
        <p:spPr>
          <a:xfrm>
            <a:off x="750805" y="4688077"/>
            <a:ext cx="13660582" cy="823055"/>
          </a:xfrm>
        </p:spPr>
        <p:txBody>
          <a:bodyPr/>
          <a:lstStyle>
            <a:lvl1pPr algn="l">
              <a:buNone/>
              <a:defRPr sz="9891">
                <a:solidFill>
                  <a:srgbClr val="3B4654"/>
                </a:solidFill>
              </a:defRPr>
            </a:lvl1pPr>
          </a:lstStyle>
          <a:p>
            <a:pPr lvl="0"/>
            <a:r>
              <a:rPr lang="en-US" dirty="0"/>
              <a:t>CLICK TO ADD SUBTITLE</a:t>
            </a:r>
          </a:p>
        </p:txBody>
      </p:sp>
      <p:pic>
        <p:nvPicPr>
          <p:cNvPr id="79" name="Picture 78" descr="Popcorn Graphic">
            <a:extLst>
              <a:ext uri="{FF2B5EF4-FFF2-40B4-BE49-F238E27FC236}">
                <a16:creationId xmlns:a16="http://schemas.microsoft.com/office/drawing/2014/main" id="{890E448C-1C3F-4366-AAB1-E83CE551E6EE}"/>
              </a:ext>
            </a:extLst>
          </p:cNvPr>
          <p:cNvPicPr>
            <a:picLocks noChangeAspect="1"/>
          </p:cNvPicPr>
          <p:nvPr userDrawn="1"/>
        </p:nvPicPr>
        <p:blipFill>
          <a:blip r:embed="rId4" cstate="screen">
            <a:extLst>
              <a:ext uri="{28A0092B-C50C-407E-A947-70E740481C1C}">
                <a14:useLocalDpi xmlns:a14="http://schemas.microsoft.com/office/drawing/2010/main" val="0"/>
              </a:ext>
            </a:extLst>
          </a:blip>
          <a:srcRect/>
          <a:stretch/>
        </p:blipFill>
        <p:spPr>
          <a:xfrm>
            <a:off x="5677748" y="6062455"/>
            <a:ext cx="15048653" cy="9476251"/>
          </a:xfrm>
          <a:prstGeom prst="rect">
            <a:avLst/>
          </a:prstGeom>
        </p:spPr>
      </p:pic>
      <p:sp>
        <p:nvSpPr>
          <p:cNvPr id="76" name="Text Placeholder 50">
            <a:extLst>
              <a:ext uri="{FF2B5EF4-FFF2-40B4-BE49-F238E27FC236}">
                <a16:creationId xmlns:a16="http://schemas.microsoft.com/office/drawing/2014/main" id="{068BA354-91C8-4FC3-B50E-B48AEF80BDDC}"/>
              </a:ext>
            </a:extLst>
          </p:cNvPr>
          <p:cNvSpPr>
            <a:spLocks noGrp="1"/>
          </p:cNvSpPr>
          <p:nvPr>
            <p:ph type="body" sz="quarter" idx="45" hasCustomPrompt="1"/>
          </p:nvPr>
        </p:nvSpPr>
        <p:spPr>
          <a:xfrm>
            <a:off x="831670" y="5653697"/>
            <a:ext cx="5101824" cy="1757813"/>
          </a:xfrm>
        </p:spPr>
        <p:txBody>
          <a:bodyPr/>
          <a:lstStyle>
            <a:lvl1pPr>
              <a:buNone/>
              <a:defRPr sz="5770">
                <a:solidFill>
                  <a:srgbClr val="3B4654"/>
                </a:solidFill>
              </a:defRPr>
            </a:lvl1pPr>
          </a:lstStyle>
          <a:p>
            <a:r>
              <a:rPr lang="en-US" dirty="0"/>
              <a:t>Click to add text</a:t>
            </a:r>
          </a:p>
        </p:txBody>
      </p:sp>
      <p:sp>
        <p:nvSpPr>
          <p:cNvPr id="28" name="Text Placeholder 50">
            <a:extLst>
              <a:ext uri="{FF2B5EF4-FFF2-40B4-BE49-F238E27FC236}">
                <a16:creationId xmlns:a16="http://schemas.microsoft.com/office/drawing/2014/main" id="{3CEEEA16-41C6-4D47-B4C9-0B35EA652AC3}"/>
              </a:ext>
            </a:extLst>
          </p:cNvPr>
          <p:cNvSpPr>
            <a:spLocks noGrp="1"/>
          </p:cNvSpPr>
          <p:nvPr>
            <p:ph type="body" sz="quarter" idx="47" hasCustomPrompt="1"/>
          </p:nvPr>
        </p:nvSpPr>
        <p:spPr>
          <a:xfrm>
            <a:off x="5847847" y="5653697"/>
            <a:ext cx="4586309" cy="1757813"/>
          </a:xfrm>
        </p:spPr>
        <p:txBody>
          <a:bodyPr/>
          <a:lstStyle>
            <a:lvl1pPr algn="r">
              <a:buNone/>
              <a:defRPr sz="5770">
                <a:solidFill>
                  <a:srgbClr val="3B4654"/>
                </a:solidFill>
              </a:defRPr>
            </a:lvl1pPr>
          </a:lstStyle>
          <a:p>
            <a:r>
              <a:rPr lang="en-US" dirty="0"/>
              <a:t>Click to add text</a:t>
            </a:r>
          </a:p>
        </p:txBody>
      </p:sp>
      <p:sp>
        <p:nvSpPr>
          <p:cNvPr id="57" name="Text Placeholder 14">
            <a:extLst>
              <a:ext uri="{FF2B5EF4-FFF2-40B4-BE49-F238E27FC236}">
                <a16:creationId xmlns:a16="http://schemas.microsoft.com/office/drawing/2014/main" id="{E14C3079-EFD4-4E1A-89F4-3182966D1E52}"/>
              </a:ext>
            </a:extLst>
          </p:cNvPr>
          <p:cNvSpPr>
            <a:spLocks noGrp="1"/>
          </p:cNvSpPr>
          <p:nvPr>
            <p:ph type="body" sz="quarter" idx="32" hasCustomPrompt="1"/>
          </p:nvPr>
        </p:nvSpPr>
        <p:spPr>
          <a:xfrm>
            <a:off x="753154" y="7688315"/>
            <a:ext cx="13660582" cy="823055"/>
          </a:xfrm>
        </p:spPr>
        <p:txBody>
          <a:bodyPr/>
          <a:lstStyle>
            <a:lvl1pPr algn="l">
              <a:buNone/>
              <a:defRPr sz="9891">
                <a:solidFill>
                  <a:srgbClr val="3B4654"/>
                </a:solidFill>
              </a:defRPr>
            </a:lvl1pPr>
          </a:lstStyle>
          <a:p>
            <a:pPr lvl="0"/>
            <a:r>
              <a:rPr lang="en-US" dirty="0"/>
              <a:t>CLICK TO ADD SUBTITLE</a:t>
            </a:r>
          </a:p>
        </p:txBody>
      </p:sp>
      <p:sp>
        <p:nvSpPr>
          <p:cNvPr id="29" name="Text Placeholder 50">
            <a:extLst>
              <a:ext uri="{FF2B5EF4-FFF2-40B4-BE49-F238E27FC236}">
                <a16:creationId xmlns:a16="http://schemas.microsoft.com/office/drawing/2014/main" id="{2E16CBEB-784D-4D86-BBD4-AA7277876A86}"/>
              </a:ext>
            </a:extLst>
          </p:cNvPr>
          <p:cNvSpPr>
            <a:spLocks noGrp="1"/>
          </p:cNvSpPr>
          <p:nvPr>
            <p:ph type="body" sz="quarter" idx="48" hasCustomPrompt="1"/>
          </p:nvPr>
        </p:nvSpPr>
        <p:spPr>
          <a:xfrm>
            <a:off x="831670" y="8642791"/>
            <a:ext cx="5101824" cy="1757813"/>
          </a:xfrm>
        </p:spPr>
        <p:txBody>
          <a:bodyPr/>
          <a:lstStyle>
            <a:lvl1pPr>
              <a:buNone/>
              <a:defRPr sz="5770">
                <a:solidFill>
                  <a:srgbClr val="3B4654"/>
                </a:solidFill>
              </a:defRPr>
            </a:lvl1pPr>
          </a:lstStyle>
          <a:p>
            <a:r>
              <a:rPr lang="en-US" dirty="0"/>
              <a:t>Click to add text</a:t>
            </a:r>
          </a:p>
        </p:txBody>
      </p:sp>
      <p:sp>
        <p:nvSpPr>
          <p:cNvPr id="30" name="Text Placeholder 50">
            <a:extLst>
              <a:ext uri="{FF2B5EF4-FFF2-40B4-BE49-F238E27FC236}">
                <a16:creationId xmlns:a16="http://schemas.microsoft.com/office/drawing/2014/main" id="{3CEBAC97-082E-4642-8804-D5B99F774F3F}"/>
              </a:ext>
            </a:extLst>
          </p:cNvPr>
          <p:cNvSpPr>
            <a:spLocks noGrp="1"/>
          </p:cNvSpPr>
          <p:nvPr>
            <p:ph type="body" sz="quarter" idx="49" hasCustomPrompt="1"/>
          </p:nvPr>
        </p:nvSpPr>
        <p:spPr>
          <a:xfrm>
            <a:off x="5847847" y="8642791"/>
            <a:ext cx="4586309" cy="1757813"/>
          </a:xfrm>
        </p:spPr>
        <p:txBody>
          <a:bodyPr/>
          <a:lstStyle>
            <a:lvl1pPr algn="r">
              <a:buNone/>
              <a:defRPr sz="5770">
                <a:solidFill>
                  <a:srgbClr val="3B4654"/>
                </a:solidFill>
              </a:defRPr>
            </a:lvl1pPr>
          </a:lstStyle>
          <a:p>
            <a:r>
              <a:rPr lang="en-US" dirty="0"/>
              <a:t>Click to add text</a:t>
            </a:r>
          </a:p>
        </p:txBody>
      </p:sp>
      <p:sp>
        <p:nvSpPr>
          <p:cNvPr id="43" name="Text Placeholder 14">
            <a:extLst>
              <a:ext uri="{FF2B5EF4-FFF2-40B4-BE49-F238E27FC236}">
                <a16:creationId xmlns:a16="http://schemas.microsoft.com/office/drawing/2014/main" id="{676E1EF0-5DDD-448B-8CC9-7954CD15AEE4}"/>
              </a:ext>
            </a:extLst>
          </p:cNvPr>
          <p:cNvSpPr>
            <a:spLocks noGrp="1"/>
          </p:cNvSpPr>
          <p:nvPr>
            <p:ph type="body" sz="quarter" idx="24" hasCustomPrompt="1"/>
          </p:nvPr>
        </p:nvSpPr>
        <p:spPr>
          <a:xfrm>
            <a:off x="753687" y="10676266"/>
            <a:ext cx="13660582" cy="823055"/>
          </a:xfrm>
        </p:spPr>
        <p:txBody>
          <a:bodyPr/>
          <a:lstStyle>
            <a:lvl1pPr algn="l">
              <a:buNone/>
              <a:defRPr sz="9891">
                <a:solidFill>
                  <a:srgbClr val="3B4654"/>
                </a:solidFill>
              </a:defRPr>
            </a:lvl1pPr>
          </a:lstStyle>
          <a:p>
            <a:pPr lvl="0"/>
            <a:r>
              <a:rPr lang="en-US" dirty="0"/>
              <a:t>CLICK TO ADD SUBTITLE</a:t>
            </a:r>
          </a:p>
        </p:txBody>
      </p:sp>
      <p:sp>
        <p:nvSpPr>
          <p:cNvPr id="31" name="Text Placeholder 50">
            <a:extLst>
              <a:ext uri="{FF2B5EF4-FFF2-40B4-BE49-F238E27FC236}">
                <a16:creationId xmlns:a16="http://schemas.microsoft.com/office/drawing/2014/main" id="{F77ABF88-09A0-43F1-9501-DD1E31439EE2}"/>
              </a:ext>
            </a:extLst>
          </p:cNvPr>
          <p:cNvSpPr>
            <a:spLocks noGrp="1"/>
          </p:cNvSpPr>
          <p:nvPr>
            <p:ph type="body" sz="quarter" idx="50" hasCustomPrompt="1"/>
          </p:nvPr>
        </p:nvSpPr>
        <p:spPr>
          <a:xfrm>
            <a:off x="831670" y="11660780"/>
            <a:ext cx="5101824" cy="1757813"/>
          </a:xfrm>
        </p:spPr>
        <p:txBody>
          <a:bodyPr/>
          <a:lstStyle>
            <a:lvl1pPr>
              <a:buNone/>
              <a:defRPr sz="5770">
                <a:solidFill>
                  <a:srgbClr val="3B4654"/>
                </a:solidFill>
              </a:defRPr>
            </a:lvl1pPr>
          </a:lstStyle>
          <a:p>
            <a:r>
              <a:rPr lang="en-US" dirty="0"/>
              <a:t>Click to add text</a:t>
            </a:r>
          </a:p>
        </p:txBody>
      </p:sp>
      <p:sp>
        <p:nvSpPr>
          <p:cNvPr id="32" name="Text Placeholder 50">
            <a:extLst>
              <a:ext uri="{FF2B5EF4-FFF2-40B4-BE49-F238E27FC236}">
                <a16:creationId xmlns:a16="http://schemas.microsoft.com/office/drawing/2014/main" id="{33986791-ABCC-48AE-9834-C3DDFE960994}"/>
              </a:ext>
            </a:extLst>
          </p:cNvPr>
          <p:cNvSpPr>
            <a:spLocks noGrp="1"/>
          </p:cNvSpPr>
          <p:nvPr>
            <p:ph type="body" sz="quarter" idx="51" hasCustomPrompt="1"/>
          </p:nvPr>
        </p:nvSpPr>
        <p:spPr>
          <a:xfrm>
            <a:off x="5847847" y="11660780"/>
            <a:ext cx="4586309" cy="1757813"/>
          </a:xfrm>
        </p:spPr>
        <p:txBody>
          <a:bodyPr/>
          <a:lstStyle>
            <a:lvl1pPr algn="r">
              <a:buNone/>
              <a:defRPr sz="5770">
                <a:solidFill>
                  <a:srgbClr val="3B4654"/>
                </a:solidFill>
              </a:defRPr>
            </a:lvl1pPr>
          </a:lstStyle>
          <a:p>
            <a:r>
              <a:rPr lang="en-US" dirty="0"/>
              <a:t>Click to add text</a:t>
            </a:r>
          </a:p>
        </p:txBody>
      </p:sp>
      <p:sp>
        <p:nvSpPr>
          <p:cNvPr id="6" name="Text Placeholder 5">
            <a:extLst>
              <a:ext uri="{FF2B5EF4-FFF2-40B4-BE49-F238E27FC236}">
                <a16:creationId xmlns:a16="http://schemas.microsoft.com/office/drawing/2014/main" id="{BB46EB87-6189-49C0-99BD-BEEE648E1ABF}"/>
              </a:ext>
            </a:extLst>
          </p:cNvPr>
          <p:cNvSpPr>
            <a:spLocks noGrp="1"/>
          </p:cNvSpPr>
          <p:nvPr>
            <p:ph type="body" sz="quarter" idx="46" hasCustomPrompt="1"/>
          </p:nvPr>
        </p:nvSpPr>
        <p:spPr>
          <a:xfrm>
            <a:off x="13660893" y="11905490"/>
            <a:ext cx="5773691" cy="765175"/>
          </a:xfrm>
        </p:spPr>
        <p:txBody>
          <a:bodyPr/>
          <a:lstStyle>
            <a:lvl1pPr algn="ctr">
              <a:buNone/>
              <a:defRPr sz="8655" b="1">
                <a:ln w="28575">
                  <a:solidFill>
                    <a:schemeClr val="tx2"/>
                  </a:solidFill>
                </a:ln>
                <a:noFill/>
                <a:latin typeface="+mj-lt"/>
              </a:defRPr>
            </a:lvl1pPr>
            <a:lvl2pPr algn="ctr">
              <a:buNone/>
              <a:defRPr sz="8655" b="1">
                <a:ln w="28575">
                  <a:solidFill>
                    <a:schemeClr val="tx2"/>
                  </a:solidFill>
                </a:ln>
                <a:noFill/>
                <a:latin typeface="+mj-lt"/>
              </a:defRPr>
            </a:lvl2pPr>
            <a:lvl3pPr algn="ctr">
              <a:buNone/>
              <a:defRPr sz="8655" b="1">
                <a:ln w="28575">
                  <a:solidFill>
                    <a:schemeClr val="tx2"/>
                  </a:solidFill>
                </a:ln>
                <a:noFill/>
                <a:latin typeface="+mj-lt"/>
              </a:defRPr>
            </a:lvl3pPr>
            <a:lvl4pPr algn="ctr">
              <a:buNone/>
              <a:defRPr sz="8655" b="1">
                <a:ln w="28575">
                  <a:solidFill>
                    <a:schemeClr val="tx2"/>
                  </a:solidFill>
                </a:ln>
                <a:noFill/>
                <a:latin typeface="+mj-lt"/>
              </a:defRPr>
            </a:lvl4pPr>
            <a:lvl5pPr algn="ctr">
              <a:buNone/>
              <a:defRPr sz="8655" b="1">
                <a:ln w="28575">
                  <a:solidFill>
                    <a:schemeClr val="tx2"/>
                  </a:solidFill>
                </a:ln>
                <a:noFill/>
                <a:latin typeface="+mj-lt"/>
              </a:defRPr>
            </a:lvl5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829057" y="14127480"/>
            <a:ext cx="9947687" cy="914400"/>
          </a:xfrm>
        </p:spPr>
        <p:txBody>
          <a:bodyPr/>
          <a:lstStyle>
            <a:lvl1pPr algn="l">
              <a:lnSpc>
                <a:spcPts val="5770"/>
              </a:lnSpc>
              <a:spcBef>
                <a:spcPts val="0"/>
              </a:spcBef>
              <a:buNone/>
              <a:defRPr sz="3710">
                <a:solidFill>
                  <a:schemeClr val="accent4"/>
                </a:solidFill>
              </a:defRPr>
            </a:lvl1pPr>
          </a:lstStyle>
          <a:p>
            <a:pPr lvl="0"/>
            <a:r>
              <a:rPr lang="en-US" dirty="0"/>
              <a:t>Click to add text</a:t>
            </a:r>
          </a:p>
        </p:txBody>
      </p:sp>
    </p:spTree>
    <p:extLst>
      <p:ext uri="{BB962C8B-B14F-4D97-AF65-F5344CB8AC3E}">
        <p14:creationId xmlns:p14="http://schemas.microsoft.com/office/powerpoint/2010/main" val="2615982068"/>
      </p:ext>
    </p:extLst>
  </p:cSld>
  <p:clrMapOvr>
    <a:masterClrMapping/>
  </p:clrMapOvr>
  <p:extLst>
    <p:ext uri="{DCECCB84-F9BA-43D5-87BE-67443E8EF086}">
      <p15:sldGuideLst xmlns:p15="http://schemas.microsoft.com/office/powerpoint/2012/main">
        <p15:guide id="1" pos="643" userDrawn="1">
          <p15:clr>
            <a:srgbClr val="FBAE40"/>
          </p15:clr>
        </p15:guide>
        <p15:guide id="2" pos="652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tion 3">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D5E87A-553F-4FBC-A5A8-B1F258E344E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3482" y="482173"/>
            <a:ext cx="18839437" cy="3441199"/>
          </a:xfrm>
          <a:prstGeom prst="rect">
            <a:avLst/>
          </a:prstGeom>
        </p:spPr>
      </p:pic>
      <p:sp>
        <p:nvSpPr>
          <p:cNvPr id="2" name="Title 1"/>
          <p:cNvSpPr>
            <a:spLocks noGrp="1"/>
          </p:cNvSpPr>
          <p:nvPr>
            <p:ph type="ctrTitle" hasCustomPrompt="1"/>
          </p:nvPr>
        </p:nvSpPr>
        <p:spPr>
          <a:xfrm>
            <a:off x="2355273" y="594362"/>
            <a:ext cx="16015855" cy="2107135"/>
          </a:xfrm>
        </p:spPr>
        <p:txBody>
          <a:bodyPr anchor="b"/>
          <a:lstStyle>
            <a:lvl1pPr algn="ctr">
              <a:defRPr sz="12364" b="1">
                <a:solidFill>
                  <a:schemeClr val="tx1"/>
                </a:solidFill>
              </a:defRPr>
            </a:lvl1pPr>
          </a:lstStyle>
          <a:p>
            <a:r>
              <a:rPr lang="en-US" dirty="0"/>
              <a:t>CLICK TO ADD TITLE</a:t>
            </a:r>
          </a:p>
        </p:txBody>
      </p:sp>
      <p:sp>
        <p:nvSpPr>
          <p:cNvPr id="23" name="Text Placeholder 14">
            <a:extLst>
              <a:ext uri="{FF2B5EF4-FFF2-40B4-BE49-F238E27FC236}">
                <a16:creationId xmlns:a16="http://schemas.microsoft.com/office/drawing/2014/main" id="{1A3A0146-69DF-41D5-ADB3-704BBE1E2E77}"/>
              </a:ext>
            </a:extLst>
          </p:cNvPr>
          <p:cNvSpPr>
            <a:spLocks noGrp="1"/>
          </p:cNvSpPr>
          <p:nvPr>
            <p:ph type="body" sz="quarter" idx="10" hasCustomPrompt="1"/>
          </p:nvPr>
        </p:nvSpPr>
        <p:spPr>
          <a:xfrm>
            <a:off x="10126636" y="4698714"/>
            <a:ext cx="10608149" cy="823055"/>
          </a:xfrm>
        </p:spPr>
        <p:txBody>
          <a:bodyPr/>
          <a:lstStyle>
            <a:lvl1pPr algn="l">
              <a:buNone/>
              <a:defRPr sz="9891">
                <a:solidFill>
                  <a:schemeClr val="accent3"/>
                </a:solidFill>
              </a:defRPr>
            </a:lvl1pPr>
          </a:lstStyle>
          <a:p>
            <a:pPr lvl="0"/>
            <a:r>
              <a:rPr lang="en-US" dirty="0"/>
              <a:t>ADD SUBTITLE</a:t>
            </a:r>
          </a:p>
        </p:txBody>
      </p:sp>
      <p:sp>
        <p:nvSpPr>
          <p:cNvPr id="74" name="Text Placeholder 45">
            <a:extLst>
              <a:ext uri="{FF2B5EF4-FFF2-40B4-BE49-F238E27FC236}">
                <a16:creationId xmlns:a16="http://schemas.microsoft.com/office/drawing/2014/main" id="{D6D8118D-07A6-47B5-897B-AF498AC770B3}"/>
              </a:ext>
            </a:extLst>
          </p:cNvPr>
          <p:cNvSpPr>
            <a:spLocks noGrp="1"/>
          </p:cNvSpPr>
          <p:nvPr>
            <p:ph type="body" sz="quarter" idx="31" hasCustomPrompt="1"/>
          </p:nvPr>
        </p:nvSpPr>
        <p:spPr>
          <a:xfrm>
            <a:off x="10156217" y="5647679"/>
            <a:ext cx="5087389" cy="1893257"/>
          </a:xfrm>
        </p:spPr>
        <p:txBody>
          <a:bodyPr/>
          <a:lstStyle>
            <a:lvl1pPr algn="l">
              <a:buNone/>
              <a:defRPr sz="5770">
                <a:solidFill>
                  <a:schemeClr val="accent3"/>
                </a:solidFill>
              </a:defRPr>
            </a:lvl1pPr>
          </a:lstStyle>
          <a:p>
            <a:r>
              <a:rPr lang="en-US" dirty="0"/>
              <a:t>Click to add text</a:t>
            </a:r>
          </a:p>
        </p:txBody>
      </p:sp>
      <p:sp>
        <p:nvSpPr>
          <p:cNvPr id="54" name="Text Placeholder 14">
            <a:extLst>
              <a:ext uri="{FF2B5EF4-FFF2-40B4-BE49-F238E27FC236}">
                <a16:creationId xmlns:a16="http://schemas.microsoft.com/office/drawing/2014/main" id="{52E8C550-247A-4F86-ACDB-727A8C61CE2B}"/>
              </a:ext>
            </a:extLst>
          </p:cNvPr>
          <p:cNvSpPr>
            <a:spLocks noGrp="1"/>
          </p:cNvSpPr>
          <p:nvPr>
            <p:ph type="body" sz="quarter" idx="18" hasCustomPrompt="1"/>
          </p:nvPr>
        </p:nvSpPr>
        <p:spPr>
          <a:xfrm>
            <a:off x="10118251" y="7713584"/>
            <a:ext cx="10608149" cy="823055"/>
          </a:xfrm>
        </p:spPr>
        <p:txBody>
          <a:bodyPr/>
          <a:lstStyle>
            <a:lvl1pPr algn="l">
              <a:buNone/>
              <a:defRPr sz="9891">
                <a:solidFill>
                  <a:schemeClr val="accent3"/>
                </a:solidFill>
              </a:defRPr>
            </a:lvl1pPr>
          </a:lstStyle>
          <a:p>
            <a:pPr lvl="0"/>
            <a:r>
              <a:rPr lang="en-US" dirty="0"/>
              <a:t>ADD SUBTITLE</a:t>
            </a:r>
          </a:p>
        </p:txBody>
      </p:sp>
      <p:sp>
        <p:nvSpPr>
          <p:cNvPr id="73" name="Text Placeholder 45">
            <a:extLst>
              <a:ext uri="{FF2B5EF4-FFF2-40B4-BE49-F238E27FC236}">
                <a16:creationId xmlns:a16="http://schemas.microsoft.com/office/drawing/2014/main" id="{1B9349AE-4411-4AB1-B6E8-0A2F5456C255}"/>
              </a:ext>
            </a:extLst>
          </p:cNvPr>
          <p:cNvSpPr>
            <a:spLocks noGrp="1"/>
          </p:cNvSpPr>
          <p:nvPr>
            <p:ph type="body" sz="quarter" idx="30" hasCustomPrompt="1"/>
          </p:nvPr>
        </p:nvSpPr>
        <p:spPr>
          <a:xfrm>
            <a:off x="10156217" y="8670500"/>
            <a:ext cx="5087389" cy="1893257"/>
          </a:xfrm>
        </p:spPr>
        <p:txBody>
          <a:bodyPr/>
          <a:lstStyle>
            <a:lvl1pPr algn="l">
              <a:buNone/>
              <a:defRPr sz="5770">
                <a:solidFill>
                  <a:schemeClr val="accent3"/>
                </a:solidFill>
              </a:defRPr>
            </a:lvl1pPr>
          </a:lstStyle>
          <a:p>
            <a:r>
              <a:rPr lang="en-US" dirty="0"/>
              <a:t>Click to add text</a:t>
            </a:r>
          </a:p>
        </p:txBody>
      </p:sp>
      <p:sp>
        <p:nvSpPr>
          <p:cNvPr id="64" name="Text Placeholder 14">
            <a:extLst>
              <a:ext uri="{FF2B5EF4-FFF2-40B4-BE49-F238E27FC236}">
                <a16:creationId xmlns:a16="http://schemas.microsoft.com/office/drawing/2014/main" id="{13AD79AF-E2FB-491A-84D5-5AACC42534F5}"/>
              </a:ext>
            </a:extLst>
          </p:cNvPr>
          <p:cNvSpPr>
            <a:spLocks noGrp="1"/>
          </p:cNvSpPr>
          <p:nvPr>
            <p:ph type="body" sz="quarter" idx="24" hasCustomPrompt="1"/>
          </p:nvPr>
        </p:nvSpPr>
        <p:spPr>
          <a:xfrm>
            <a:off x="10118251" y="10725227"/>
            <a:ext cx="10608149" cy="823055"/>
          </a:xfrm>
        </p:spPr>
        <p:txBody>
          <a:bodyPr/>
          <a:lstStyle>
            <a:lvl1pPr algn="l">
              <a:buNone/>
              <a:defRPr sz="9891">
                <a:solidFill>
                  <a:schemeClr val="accent3"/>
                </a:solidFill>
              </a:defRPr>
            </a:lvl1pPr>
          </a:lstStyle>
          <a:p>
            <a:pPr lvl="0"/>
            <a:r>
              <a:rPr lang="en-US" dirty="0"/>
              <a:t>ADD SUBTITLE</a:t>
            </a:r>
          </a:p>
        </p:txBody>
      </p:sp>
      <p:sp>
        <p:nvSpPr>
          <p:cNvPr id="6" name="Text Placeholder 5">
            <a:extLst>
              <a:ext uri="{FF2B5EF4-FFF2-40B4-BE49-F238E27FC236}">
                <a16:creationId xmlns:a16="http://schemas.microsoft.com/office/drawing/2014/main" id="{B84DE668-627E-48D9-8C89-46E7E6FB2266}"/>
              </a:ext>
            </a:extLst>
          </p:cNvPr>
          <p:cNvSpPr>
            <a:spLocks noGrp="1"/>
          </p:cNvSpPr>
          <p:nvPr>
            <p:ph type="body" sz="quarter" idx="32" hasCustomPrompt="1"/>
          </p:nvPr>
        </p:nvSpPr>
        <p:spPr>
          <a:xfrm>
            <a:off x="10151716" y="11677271"/>
            <a:ext cx="5087389" cy="1893257"/>
          </a:xfrm>
        </p:spPr>
        <p:txBody>
          <a:bodyPr/>
          <a:lstStyle>
            <a:lvl1pPr>
              <a:buNone/>
              <a:defRPr sz="5770">
                <a:solidFill>
                  <a:schemeClr val="accent3"/>
                </a:solidFill>
              </a:defRPr>
            </a:lvl1pPr>
            <a:lvl2pPr>
              <a:buNone/>
              <a:defRPr sz="5770"/>
            </a:lvl2pPr>
            <a:lvl3pPr>
              <a:buNone/>
              <a:defRPr sz="5770"/>
            </a:lvl3pPr>
            <a:lvl4pPr>
              <a:buNone/>
              <a:defRPr sz="5770"/>
            </a:lvl4pPr>
            <a:lvl5pPr>
              <a:buNone/>
              <a:defRPr sz="5770"/>
            </a:lvl5pPr>
          </a:lstStyle>
          <a:p>
            <a:pPr lvl="0"/>
            <a:r>
              <a:rPr lang="en-US" dirty="0"/>
              <a:t>Click to add text</a:t>
            </a:r>
          </a:p>
        </p:txBody>
      </p:sp>
      <p:pic>
        <p:nvPicPr>
          <p:cNvPr id="5" name="Picture 4">
            <a:extLst>
              <a:ext uri="{FF2B5EF4-FFF2-40B4-BE49-F238E27FC236}">
                <a16:creationId xmlns:a16="http://schemas.microsoft.com/office/drawing/2014/main" id="{12F7C8C0-7BD1-4C07-A7C4-366971D73529}"/>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val="0"/>
              </a:ext>
            </a:extLst>
          </a:blip>
          <a:srcRect/>
          <a:stretch/>
        </p:blipFill>
        <p:spPr>
          <a:xfrm>
            <a:off x="-16384" y="7769336"/>
            <a:ext cx="10061746" cy="7775464"/>
          </a:xfrm>
          <a:prstGeom prst="rect">
            <a:avLst/>
          </a:prstGeom>
        </p:spPr>
      </p:pic>
      <p:sp>
        <p:nvSpPr>
          <p:cNvPr id="29" name="Text Placeholder 45">
            <a:extLst>
              <a:ext uri="{FF2B5EF4-FFF2-40B4-BE49-F238E27FC236}">
                <a16:creationId xmlns:a16="http://schemas.microsoft.com/office/drawing/2014/main" id="{826DD668-D515-44A4-9021-41078E0252A4}"/>
              </a:ext>
            </a:extLst>
          </p:cNvPr>
          <p:cNvSpPr>
            <a:spLocks noGrp="1"/>
          </p:cNvSpPr>
          <p:nvPr>
            <p:ph type="body" sz="quarter" idx="13" hasCustomPrompt="1"/>
          </p:nvPr>
        </p:nvSpPr>
        <p:spPr>
          <a:xfrm>
            <a:off x="15397643" y="5650993"/>
            <a:ext cx="4470924" cy="1893257"/>
          </a:xfrm>
        </p:spPr>
        <p:txBody>
          <a:bodyPr/>
          <a:lstStyle>
            <a:lvl1pPr algn="r">
              <a:buNone/>
              <a:defRPr sz="5770">
                <a:solidFill>
                  <a:schemeClr val="accent3"/>
                </a:solidFill>
              </a:defRPr>
            </a:lvl1pPr>
          </a:lstStyle>
          <a:p>
            <a:r>
              <a:rPr lang="en-US" dirty="0"/>
              <a:t>Click to add text</a:t>
            </a:r>
          </a:p>
        </p:txBody>
      </p:sp>
      <p:sp>
        <p:nvSpPr>
          <p:cNvPr id="30" name="Text Placeholder 45">
            <a:extLst>
              <a:ext uri="{FF2B5EF4-FFF2-40B4-BE49-F238E27FC236}">
                <a16:creationId xmlns:a16="http://schemas.microsoft.com/office/drawing/2014/main" id="{8468E2EC-589C-4768-8534-DC003794DF67}"/>
              </a:ext>
            </a:extLst>
          </p:cNvPr>
          <p:cNvSpPr>
            <a:spLocks noGrp="1"/>
          </p:cNvSpPr>
          <p:nvPr>
            <p:ph type="body" sz="quarter" idx="19" hasCustomPrompt="1"/>
          </p:nvPr>
        </p:nvSpPr>
        <p:spPr>
          <a:xfrm>
            <a:off x="15433147" y="8668513"/>
            <a:ext cx="4470924" cy="1893257"/>
          </a:xfrm>
        </p:spPr>
        <p:txBody>
          <a:bodyPr/>
          <a:lstStyle>
            <a:lvl1pPr algn="r">
              <a:buNone/>
              <a:defRPr sz="5770">
                <a:solidFill>
                  <a:schemeClr val="accent3"/>
                </a:solidFill>
              </a:defRPr>
            </a:lvl1pPr>
          </a:lstStyle>
          <a:p>
            <a:r>
              <a:rPr lang="en-US" dirty="0"/>
              <a:t>Click to add text</a:t>
            </a:r>
          </a:p>
        </p:txBody>
      </p:sp>
      <p:sp>
        <p:nvSpPr>
          <p:cNvPr id="31" name="Text Placeholder 45">
            <a:extLst>
              <a:ext uri="{FF2B5EF4-FFF2-40B4-BE49-F238E27FC236}">
                <a16:creationId xmlns:a16="http://schemas.microsoft.com/office/drawing/2014/main" id="{72808BB2-E4D7-436A-A8A1-7086A1B77493}"/>
              </a:ext>
            </a:extLst>
          </p:cNvPr>
          <p:cNvSpPr>
            <a:spLocks noGrp="1"/>
          </p:cNvSpPr>
          <p:nvPr>
            <p:ph type="body" sz="quarter" idx="25" hasCustomPrompt="1"/>
          </p:nvPr>
        </p:nvSpPr>
        <p:spPr>
          <a:xfrm>
            <a:off x="15393705" y="11677271"/>
            <a:ext cx="4470924" cy="1893257"/>
          </a:xfrm>
        </p:spPr>
        <p:txBody>
          <a:bodyPr/>
          <a:lstStyle>
            <a:lvl1pPr algn="r">
              <a:buNone/>
              <a:defRPr sz="5770">
                <a:solidFill>
                  <a:schemeClr val="accent3"/>
                </a:solidFill>
              </a:defRPr>
            </a:lvl1pPr>
          </a:lstStyle>
          <a:p>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10155937" y="14127480"/>
            <a:ext cx="9604475" cy="914400"/>
          </a:xfrm>
        </p:spPr>
        <p:txBody>
          <a:bodyPr>
            <a:noAutofit/>
          </a:bodyPr>
          <a:lstStyle>
            <a:lvl1pPr algn="l">
              <a:lnSpc>
                <a:spcPts val="5770"/>
              </a:lnSpc>
              <a:spcBef>
                <a:spcPts val="0"/>
              </a:spcBef>
              <a:buNone/>
              <a:defRPr sz="3710">
                <a:solidFill>
                  <a:schemeClr val="accent3"/>
                </a:solidFill>
              </a:defRPr>
            </a:lvl1pPr>
          </a:lstStyle>
          <a:p>
            <a:pPr lvl="0"/>
            <a:r>
              <a:rPr lang="en-US" dirty="0"/>
              <a:t>Click to add text</a:t>
            </a:r>
          </a:p>
        </p:txBody>
      </p:sp>
    </p:spTree>
    <p:extLst>
      <p:ext uri="{BB962C8B-B14F-4D97-AF65-F5344CB8AC3E}">
        <p14:creationId xmlns:p14="http://schemas.microsoft.com/office/powerpoint/2010/main" val="1423983245"/>
      </p:ext>
    </p:extLst>
  </p:cSld>
  <p:clrMapOvr>
    <a:masterClrMapping/>
  </p:clrMapOvr>
  <p:extLst>
    <p:ext uri="{DCECCB84-F9BA-43D5-87BE-67443E8EF086}">
      <p15:sldGuideLst xmlns:p15="http://schemas.microsoft.com/office/powerpoint/2012/main">
        <p15:guide id="1" pos="643" userDrawn="1">
          <p15:clr>
            <a:srgbClr val="FBAE40"/>
          </p15:clr>
        </p15:guide>
        <p15:guide id="2" pos="6528" userDrawn="1">
          <p15:clr>
            <a:srgbClr val="FBAE40"/>
          </p15:clr>
        </p15:guide>
        <p15:guide id="3" pos="12463"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4940" y="827622"/>
            <a:ext cx="1787652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24940" y="4138085"/>
            <a:ext cx="1787652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1284638"/>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71" r:id="rId3"/>
  </p:sldLayoutIdLst>
  <p:txStyles>
    <p:titleStyle>
      <a:lvl1pPr algn="l" defTabSz="2072659" rtl="0" eaLnBrk="1" latinLnBrk="0" hangingPunct="1">
        <a:lnSpc>
          <a:spcPct val="90000"/>
        </a:lnSpc>
        <a:spcBef>
          <a:spcPct val="0"/>
        </a:spcBef>
        <a:buNone/>
        <a:defRPr sz="9973" kern="1200">
          <a:solidFill>
            <a:schemeClr val="tx1"/>
          </a:solidFill>
          <a:latin typeface="+mj-lt"/>
          <a:ea typeface="+mj-ea"/>
          <a:cs typeface="+mj-cs"/>
        </a:defRPr>
      </a:lvl1pPr>
    </p:titleStyle>
    <p:bodyStyle>
      <a:lvl1pPr marL="518165" indent="-518165" algn="l" defTabSz="2072659" rtl="0" eaLnBrk="1" latinLnBrk="0" hangingPunct="1">
        <a:lnSpc>
          <a:spcPct val="90000"/>
        </a:lnSpc>
        <a:spcBef>
          <a:spcPts val="2267"/>
        </a:spcBef>
        <a:buFont typeface="Arial" panose="020B0604020202020204" pitchFamily="34" charset="0"/>
        <a:buChar char="•"/>
        <a:defRPr sz="6347" kern="1200">
          <a:solidFill>
            <a:schemeClr val="tx1"/>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p:bodyStyle>
    <p:otherStyle>
      <a:defPPr>
        <a:defRPr lang="en-US"/>
      </a:defPPr>
      <a:lvl1pPr marL="0" algn="l" defTabSz="2072659" rtl="0" eaLnBrk="1" latinLnBrk="0" hangingPunct="1">
        <a:defRPr sz="4080" kern="1200">
          <a:solidFill>
            <a:schemeClr val="tx1"/>
          </a:solidFill>
          <a:latin typeface="+mn-lt"/>
          <a:ea typeface="+mn-ea"/>
          <a:cs typeface="+mn-cs"/>
        </a:defRPr>
      </a:lvl1pPr>
      <a:lvl2pPr marL="1036330" algn="l" defTabSz="2072659" rtl="0" eaLnBrk="1" latinLnBrk="0" hangingPunct="1">
        <a:defRPr sz="4080" kern="1200">
          <a:solidFill>
            <a:schemeClr val="tx1"/>
          </a:solidFill>
          <a:latin typeface="+mn-lt"/>
          <a:ea typeface="+mn-ea"/>
          <a:cs typeface="+mn-cs"/>
        </a:defRPr>
      </a:lvl2pPr>
      <a:lvl3pPr marL="2072659" algn="l" defTabSz="2072659" rtl="0" eaLnBrk="1" latinLnBrk="0" hangingPunct="1">
        <a:defRPr sz="4080" kern="1200">
          <a:solidFill>
            <a:schemeClr val="tx1"/>
          </a:solidFill>
          <a:latin typeface="+mn-lt"/>
          <a:ea typeface="+mn-ea"/>
          <a:cs typeface="+mn-cs"/>
        </a:defRPr>
      </a:lvl3pPr>
      <a:lvl4pPr marL="3108989" algn="l" defTabSz="2072659" rtl="0" eaLnBrk="1" latinLnBrk="0" hangingPunct="1">
        <a:defRPr sz="4080" kern="1200">
          <a:solidFill>
            <a:schemeClr val="tx1"/>
          </a:solidFill>
          <a:latin typeface="+mn-lt"/>
          <a:ea typeface="+mn-ea"/>
          <a:cs typeface="+mn-cs"/>
        </a:defRPr>
      </a:lvl4pPr>
      <a:lvl5pPr marL="4145318" algn="l" defTabSz="2072659" rtl="0" eaLnBrk="1" latinLnBrk="0" hangingPunct="1">
        <a:defRPr sz="4080" kern="1200">
          <a:solidFill>
            <a:schemeClr val="tx1"/>
          </a:solidFill>
          <a:latin typeface="+mn-lt"/>
          <a:ea typeface="+mn-ea"/>
          <a:cs typeface="+mn-cs"/>
        </a:defRPr>
      </a:lvl5pPr>
      <a:lvl6pPr marL="5181648" algn="l" defTabSz="2072659" rtl="0" eaLnBrk="1" latinLnBrk="0" hangingPunct="1">
        <a:defRPr sz="4080" kern="1200">
          <a:solidFill>
            <a:schemeClr val="tx1"/>
          </a:solidFill>
          <a:latin typeface="+mn-lt"/>
          <a:ea typeface="+mn-ea"/>
          <a:cs typeface="+mn-cs"/>
        </a:defRPr>
      </a:lvl6pPr>
      <a:lvl7pPr marL="6217977" algn="l" defTabSz="2072659" rtl="0" eaLnBrk="1" latinLnBrk="0" hangingPunct="1">
        <a:defRPr sz="4080" kern="1200">
          <a:solidFill>
            <a:schemeClr val="tx1"/>
          </a:solidFill>
          <a:latin typeface="+mn-lt"/>
          <a:ea typeface="+mn-ea"/>
          <a:cs typeface="+mn-cs"/>
        </a:defRPr>
      </a:lvl7pPr>
      <a:lvl8pPr marL="7254307" algn="l" defTabSz="2072659" rtl="0" eaLnBrk="1" latinLnBrk="0" hangingPunct="1">
        <a:defRPr sz="4080" kern="1200">
          <a:solidFill>
            <a:schemeClr val="tx1"/>
          </a:solidFill>
          <a:latin typeface="+mn-lt"/>
          <a:ea typeface="+mn-ea"/>
          <a:cs typeface="+mn-cs"/>
        </a:defRPr>
      </a:lvl8pPr>
      <a:lvl9pPr marL="8290637" algn="l" defTabSz="2072659" rtl="0" eaLnBrk="1" latinLnBrk="0" hangingPunct="1">
        <a:defRPr sz="4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626B2B9D-6D17-4D8B-80F1-E91ED4569782}"/>
              </a:ext>
            </a:extLst>
          </p:cNvPr>
          <p:cNvSpPr>
            <a:spLocks noGrp="1"/>
          </p:cNvSpPr>
          <p:nvPr>
            <p:ph type="body" sz="quarter" idx="10"/>
          </p:nvPr>
        </p:nvSpPr>
        <p:spPr>
          <a:xfrm>
            <a:off x="5259847" y="1366854"/>
            <a:ext cx="10608149" cy="1695992"/>
          </a:xfrm>
        </p:spPr>
        <p:txBody>
          <a:bodyPr>
            <a:normAutofit fontScale="70000" lnSpcReduction="20000"/>
          </a:bodyPr>
          <a:lstStyle/>
          <a:p>
            <a:pPr algn="ctr"/>
            <a:r>
              <a:rPr lang="en-US" dirty="0">
                <a:solidFill>
                  <a:schemeClr val="tx1"/>
                </a:solidFill>
              </a:rPr>
              <a:t>ROCKBUSTER STEALTH DATABASE ANALYSIS</a:t>
            </a:r>
          </a:p>
        </p:txBody>
      </p:sp>
    </p:spTree>
    <p:extLst>
      <p:ext uri="{BB962C8B-B14F-4D97-AF65-F5344CB8AC3E}">
        <p14:creationId xmlns:p14="http://schemas.microsoft.com/office/powerpoint/2010/main" val="252316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89">
            <a:extLst>
              <a:ext uri="{FF2B5EF4-FFF2-40B4-BE49-F238E27FC236}">
                <a16:creationId xmlns:a16="http://schemas.microsoft.com/office/drawing/2014/main" id="{9DF120BE-ECC0-4B27-9FAC-52862FCAA27B}"/>
              </a:ext>
            </a:extLst>
          </p:cNvPr>
          <p:cNvSpPr>
            <a:spLocks noGrp="1"/>
          </p:cNvSpPr>
          <p:nvPr>
            <p:ph type="ctrTitle"/>
          </p:nvPr>
        </p:nvSpPr>
        <p:spPr>
          <a:xfrm>
            <a:off x="2355273" y="-8961812"/>
            <a:ext cx="16015855" cy="4341975"/>
          </a:xfrm>
        </p:spPr>
        <p:txBody>
          <a:bodyPr/>
          <a:lstStyle/>
          <a:p>
            <a:r>
              <a:rPr lang="en-US" dirty="0"/>
              <a:t>CONCESSIONS 2</a:t>
            </a:r>
          </a:p>
        </p:txBody>
      </p:sp>
      <p:sp>
        <p:nvSpPr>
          <p:cNvPr id="94" name="Text Placeholder 93">
            <a:extLst>
              <a:ext uri="{FF2B5EF4-FFF2-40B4-BE49-F238E27FC236}">
                <a16:creationId xmlns:a16="http://schemas.microsoft.com/office/drawing/2014/main" id="{A91AE61C-AFA2-4039-971B-962A364C5F40}"/>
              </a:ext>
            </a:extLst>
          </p:cNvPr>
          <p:cNvSpPr>
            <a:spLocks noGrp="1"/>
          </p:cNvSpPr>
          <p:nvPr>
            <p:ph type="body" sz="quarter" idx="39"/>
          </p:nvPr>
        </p:nvSpPr>
        <p:spPr>
          <a:xfrm>
            <a:off x="3382582" y="1589930"/>
            <a:ext cx="13660582" cy="1695992"/>
          </a:xfrm>
        </p:spPr>
        <p:txBody>
          <a:bodyPr/>
          <a:lstStyle/>
          <a:p>
            <a:pPr algn="ctr"/>
            <a:r>
              <a:rPr lang="en-US" dirty="0"/>
              <a:t>PROJECT OVERVIEW</a:t>
            </a:r>
          </a:p>
          <a:p>
            <a:endParaRPr lang="en-US" dirty="0"/>
          </a:p>
        </p:txBody>
      </p:sp>
      <p:sp>
        <p:nvSpPr>
          <p:cNvPr id="93" name="Text Placeholder 92">
            <a:extLst>
              <a:ext uri="{FF2B5EF4-FFF2-40B4-BE49-F238E27FC236}">
                <a16:creationId xmlns:a16="http://schemas.microsoft.com/office/drawing/2014/main" id="{495D1DCE-9556-43C5-9855-29A93E05F8A3}"/>
              </a:ext>
            </a:extLst>
          </p:cNvPr>
          <p:cNvSpPr>
            <a:spLocks noGrp="1"/>
          </p:cNvSpPr>
          <p:nvPr>
            <p:ph type="body" sz="quarter" idx="32"/>
          </p:nvPr>
        </p:nvSpPr>
        <p:spPr>
          <a:xfrm>
            <a:off x="0" y="4657705"/>
            <a:ext cx="13660582" cy="6229389"/>
          </a:xfrm>
        </p:spPr>
        <p:txBody>
          <a:bodyPr>
            <a:noAutofit/>
          </a:bodyPr>
          <a:lstStyle/>
          <a:p>
            <a:pPr algn="ctr"/>
            <a:r>
              <a:rPr lang="en-US" sz="4000" dirty="0"/>
              <a:t>Rockbuster Stealth LLC is a movie rental  company that used to have stores around the world. </a:t>
            </a:r>
          </a:p>
          <a:p>
            <a:pPr algn="ctr"/>
            <a:r>
              <a:rPr lang="en-US" sz="4000" dirty="0"/>
              <a:t>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335644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8034B680-CE04-4CD5-A17D-BFF8B96371B8}"/>
              </a:ext>
            </a:extLst>
          </p:cNvPr>
          <p:cNvSpPr>
            <a:spLocks noGrp="1"/>
          </p:cNvSpPr>
          <p:nvPr>
            <p:ph type="body" sz="quarter" idx="17"/>
          </p:nvPr>
        </p:nvSpPr>
        <p:spPr>
          <a:xfrm>
            <a:off x="2507180" y="970459"/>
            <a:ext cx="16179257" cy="1205900"/>
          </a:xfrm>
        </p:spPr>
        <p:txBody>
          <a:bodyPr>
            <a:normAutofit/>
          </a:bodyPr>
          <a:lstStyle/>
          <a:p>
            <a:pPr algn="ctr"/>
            <a:r>
              <a:rPr lang="en-US" dirty="0"/>
              <a:t>Objectives &amp; Key Questions</a:t>
            </a:r>
          </a:p>
          <a:p>
            <a:endParaRPr lang="en-US" dirty="0"/>
          </a:p>
        </p:txBody>
      </p:sp>
      <p:sp>
        <p:nvSpPr>
          <p:cNvPr id="55" name="Text Placeholder 54">
            <a:extLst>
              <a:ext uri="{FF2B5EF4-FFF2-40B4-BE49-F238E27FC236}">
                <a16:creationId xmlns:a16="http://schemas.microsoft.com/office/drawing/2014/main" id="{3C57B116-2970-4115-97B1-E5491616F67A}"/>
              </a:ext>
            </a:extLst>
          </p:cNvPr>
          <p:cNvSpPr>
            <a:spLocks noGrp="1"/>
          </p:cNvSpPr>
          <p:nvPr>
            <p:ph type="body" sz="quarter" idx="30"/>
          </p:nvPr>
        </p:nvSpPr>
        <p:spPr>
          <a:xfrm>
            <a:off x="3240855" y="4230508"/>
            <a:ext cx="5083423" cy="1205900"/>
          </a:xfrm>
        </p:spPr>
        <p:txBody>
          <a:bodyPr>
            <a:normAutofit fontScale="92500"/>
          </a:bodyPr>
          <a:lstStyle/>
          <a:p>
            <a:r>
              <a:rPr lang="en-US" dirty="0"/>
              <a:t>1. Genre Analysis</a:t>
            </a:r>
          </a:p>
        </p:txBody>
      </p:sp>
      <p:sp>
        <p:nvSpPr>
          <p:cNvPr id="46" name="Text Placeholder 45">
            <a:extLst>
              <a:ext uri="{FF2B5EF4-FFF2-40B4-BE49-F238E27FC236}">
                <a16:creationId xmlns:a16="http://schemas.microsoft.com/office/drawing/2014/main" id="{2D2B3AB1-9DBE-43FE-B16C-859AE3DD9DDD}"/>
              </a:ext>
            </a:extLst>
          </p:cNvPr>
          <p:cNvSpPr>
            <a:spLocks noGrp="1"/>
          </p:cNvSpPr>
          <p:nvPr>
            <p:ph type="body" sz="quarter" idx="21"/>
          </p:nvPr>
        </p:nvSpPr>
        <p:spPr>
          <a:xfrm>
            <a:off x="3240854" y="5638947"/>
            <a:ext cx="5083423" cy="1205900"/>
          </a:xfrm>
        </p:spPr>
        <p:txBody>
          <a:bodyPr>
            <a:normAutofit fontScale="92500"/>
          </a:bodyPr>
          <a:lstStyle/>
          <a:p>
            <a:r>
              <a:rPr lang="en-US" dirty="0"/>
              <a:t>2. Rental Analysis</a:t>
            </a:r>
          </a:p>
          <a:p>
            <a:endParaRPr lang="en-US" dirty="0"/>
          </a:p>
        </p:txBody>
      </p:sp>
      <p:sp>
        <p:nvSpPr>
          <p:cNvPr id="48" name="Text Placeholder 47">
            <a:extLst>
              <a:ext uri="{FF2B5EF4-FFF2-40B4-BE49-F238E27FC236}">
                <a16:creationId xmlns:a16="http://schemas.microsoft.com/office/drawing/2014/main" id="{A11A180D-FD32-4912-BF36-238A4EE39053}"/>
              </a:ext>
            </a:extLst>
          </p:cNvPr>
          <p:cNvSpPr>
            <a:spLocks noGrp="1"/>
          </p:cNvSpPr>
          <p:nvPr>
            <p:ph type="body" sz="quarter" idx="23"/>
          </p:nvPr>
        </p:nvSpPr>
        <p:spPr>
          <a:xfrm>
            <a:off x="3247302" y="6844847"/>
            <a:ext cx="5990229" cy="1205900"/>
          </a:xfrm>
        </p:spPr>
        <p:txBody>
          <a:bodyPr>
            <a:normAutofit fontScale="92500"/>
          </a:bodyPr>
          <a:lstStyle/>
          <a:p>
            <a:r>
              <a:rPr lang="en-US" dirty="0"/>
              <a:t>3. Location Analysis</a:t>
            </a:r>
          </a:p>
        </p:txBody>
      </p:sp>
      <p:sp>
        <p:nvSpPr>
          <p:cNvPr id="44" name="Text Placeholder 43">
            <a:extLst>
              <a:ext uri="{FF2B5EF4-FFF2-40B4-BE49-F238E27FC236}">
                <a16:creationId xmlns:a16="http://schemas.microsoft.com/office/drawing/2014/main" id="{5E1B07B6-96E6-40E5-8C4E-C42634574CC6}"/>
              </a:ext>
            </a:extLst>
          </p:cNvPr>
          <p:cNvSpPr>
            <a:spLocks noGrp="1"/>
          </p:cNvSpPr>
          <p:nvPr>
            <p:ph type="body" sz="quarter" idx="19"/>
          </p:nvPr>
        </p:nvSpPr>
        <p:spPr>
          <a:xfrm>
            <a:off x="12402124" y="4182266"/>
            <a:ext cx="7119474" cy="1205900"/>
          </a:xfrm>
        </p:spPr>
        <p:txBody>
          <a:bodyPr>
            <a:normAutofit/>
          </a:bodyPr>
          <a:lstStyle/>
          <a:p>
            <a:pPr algn="ctr"/>
            <a:r>
              <a:rPr lang="en-US" sz="4000" dirty="0"/>
              <a:t>Which  genre contributed the most/least to revenue gain?</a:t>
            </a:r>
          </a:p>
        </p:txBody>
      </p:sp>
      <p:sp>
        <p:nvSpPr>
          <p:cNvPr id="45" name="Text Placeholder 44">
            <a:extLst>
              <a:ext uri="{FF2B5EF4-FFF2-40B4-BE49-F238E27FC236}">
                <a16:creationId xmlns:a16="http://schemas.microsoft.com/office/drawing/2014/main" id="{60D15DE7-84F2-4464-93F1-FD2A1ACA3BFB}"/>
              </a:ext>
            </a:extLst>
          </p:cNvPr>
          <p:cNvSpPr>
            <a:spLocks noGrp="1"/>
          </p:cNvSpPr>
          <p:nvPr>
            <p:ph type="body" sz="quarter" idx="20"/>
          </p:nvPr>
        </p:nvSpPr>
        <p:spPr>
          <a:xfrm>
            <a:off x="13147947" y="5638947"/>
            <a:ext cx="6480760" cy="1205900"/>
          </a:xfrm>
        </p:spPr>
        <p:txBody>
          <a:bodyPr>
            <a:normAutofit/>
          </a:bodyPr>
          <a:lstStyle/>
          <a:p>
            <a:pPr algn="ctr"/>
            <a:r>
              <a:rPr lang="en-US" sz="4000" dirty="0"/>
              <a:t>What are average rental statistics?</a:t>
            </a:r>
          </a:p>
        </p:txBody>
      </p:sp>
      <p:sp>
        <p:nvSpPr>
          <p:cNvPr id="47" name="Text Placeholder 46">
            <a:extLst>
              <a:ext uri="{FF2B5EF4-FFF2-40B4-BE49-F238E27FC236}">
                <a16:creationId xmlns:a16="http://schemas.microsoft.com/office/drawing/2014/main" id="{37B89461-EC76-4BC8-9C08-1534C34C2516}"/>
              </a:ext>
            </a:extLst>
          </p:cNvPr>
          <p:cNvSpPr>
            <a:spLocks noGrp="1"/>
          </p:cNvSpPr>
          <p:nvPr>
            <p:ph type="body" sz="quarter" idx="22"/>
          </p:nvPr>
        </p:nvSpPr>
        <p:spPr>
          <a:xfrm>
            <a:off x="12668837" y="7169450"/>
            <a:ext cx="7438980" cy="1205900"/>
          </a:xfrm>
        </p:spPr>
        <p:txBody>
          <a:bodyPr>
            <a:normAutofit fontScale="40000" lnSpcReduction="20000"/>
          </a:bodyPr>
          <a:lstStyle/>
          <a:p>
            <a:pPr algn="ctr"/>
            <a:r>
              <a:rPr lang="en-US" sz="10000" dirty="0"/>
              <a:t>Which countries are Rockbuster customers based in?</a:t>
            </a:r>
          </a:p>
          <a:p>
            <a:endParaRPr lang="en-US" dirty="0"/>
          </a:p>
        </p:txBody>
      </p:sp>
      <p:sp>
        <p:nvSpPr>
          <p:cNvPr id="58" name="Text Placeholder 57">
            <a:extLst>
              <a:ext uri="{FF2B5EF4-FFF2-40B4-BE49-F238E27FC236}">
                <a16:creationId xmlns:a16="http://schemas.microsoft.com/office/drawing/2014/main" id="{BDFFDCC9-ADBA-40F5-9AF2-5B5A5E7CB240}"/>
              </a:ext>
            </a:extLst>
          </p:cNvPr>
          <p:cNvSpPr>
            <a:spLocks noGrp="1"/>
          </p:cNvSpPr>
          <p:nvPr>
            <p:ph type="body" sz="quarter" idx="31"/>
          </p:nvPr>
        </p:nvSpPr>
        <p:spPr>
          <a:xfrm>
            <a:off x="3240854" y="8361410"/>
            <a:ext cx="5990229" cy="1205900"/>
          </a:xfrm>
        </p:spPr>
        <p:txBody>
          <a:bodyPr>
            <a:normAutofit fontScale="92500"/>
          </a:bodyPr>
          <a:lstStyle/>
          <a:p>
            <a:r>
              <a:rPr lang="en-US" dirty="0"/>
              <a:t>4. Customer Analysis</a:t>
            </a:r>
          </a:p>
        </p:txBody>
      </p:sp>
      <p:sp>
        <p:nvSpPr>
          <p:cNvPr id="52" name="Text Placeholder 51">
            <a:extLst>
              <a:ext uri="{FF2B5EF4-FFF2-40B4-BE49-F238E27FC236}">
                <a16:creationId xmlns:a16="http://schemas.microsoft.com/office/drawing/2014/main" id="{B2D131B1-1A3F-468A-94E9-BC9D08D732B7}"/>
              </a:ext>
            </a:extLst>
          </p:cNvPr>
          <p:cNvSpPr>
            <a:spLocks noGrp="1"/>
          </p:cNvSpPr>
          <p:nvPr>
            <p:ph type="body" sz="quarter" idx="27"/>
          </p:nvPr>
        </p:nvSpPr>
        <p:spPr>
          <a:xfrm>
            <a:off x="3247302" y="9800719"/>
            <a:ext cx="5083423" cy="1205900"/>
          </a:xfrm>
        </p:spPr>
        <p:txBody>
          <a:bodyPr>
            <a:normAutofit fontScale="92500"/>
          </a:bodyPr>
          <a:lstStyle/>
          <a:p>
            <a:r>
              <a:rPr lang="en-US" dirty="0"/>
              <a:t>5. Spatial Analysis</a:t>
            </a:r>
          </a:p>
        </p:txBody>
      </p:sp>
      <p:sp>
        <p:nvSpPr>
          <p:cNvPr id="50" name="Text Placeholder 49">
            <a:extLst>
              <a:ext uri="{FF2B5EF4-FFF2-40B4-BE49-F238E27FC236}">
                <a16:creationId xmlns:a16="http://schemas.microsoft.com/office/drawing/2014/main" id="{F61DF227-0489-41CF-8BD6-8DB7BE39C8C4}"/>
              </a:ext>
            </a:extLst>
          </p:cNvPr>
          <p:cNvSpPr>
            <a:spLocks noGrp="1"/>
          </p:cNvSpPr>
          <p:nvPr>
            <p:ph type="body" sz="quarter" idx="25"/>
          </p:nvPr>
        </p:nvSpPr>
        <p:spPr>
          <a:xfrm>
            <a:off x="12402124" y="8513890"/>
            <a:ext cx="7972407" cy="1205900"/>
          </a:xfrm>
        </p:spPr>
        <p:txBody>
          <a:bodyPr>
            <a:normAutofit/>
          </a:bodyPr>
          <a:lstStyle/>
          <a:p>
            <a:pPr algn="ctr"/>
            <a:r>
              <a:rPr lang="en-US" sz="4000" dirty="0"/>
              <a:t>Who and Where are the customers with the highest lifetime value?</a:t>
            </a:r>
          </a:p>
        </p:txBody>
      </p:sp>
      <p:sp>
        <p:nvSpPr>
          <p:cNvPr id="51" name="Text Placeholder 50">
            <a:extLst>
              <a:ext uri="{FF2B5EF4-FFF2-40B4-BE49-F238E27FC236}">
                <a16:creationId xmlns:a16="http://schemas.microsoft.com/office/drawing/2014/main" id="{F52649C4-EAA8-46DE-89F2-CE8D732920E4}"/>
              </a:ext>
            </a:extLst>
          </p:cNvPr>
          <p:cNvSpPr>
            <a:spLocks noGrp="1"/>
          </p:cNvSpPr>
          <p:nvPr>
            <p:ph type="body" sz="quarter" idx="26"/>
          </p:nvPr>
        </p:nvSpPr>
        <p:spPr>
          <a:xfrm>
            <a:off x="13461867" y="10017338"/>
            <a:ext cx="6633162" cy="1205900"/>
          </a:xfrm>
        </p:spPr>
        <p:txBody>
          <a:bodyPr>
            <a:normAutofit fontScale="70000" lnSpcReduction="20000"/>
          </a:bodyPr>
          <a:lstStyle/>
          <a:p>
            <a:pPr algn="ctr"/>
            <a:r>
              <a:rPr lang="en-US" dirty="0"/>
              <a:t>How do sales compare across regions/countries?</a:t>
            </a:r>
          </a:p>
        </p:txBody>
      </p:sp>
      <p:sp>
        <p:nvSpPr>
          <p:cNvPr id="65" name="Text Placeholder 64">
            <a:extLst>
              <a:ext uri="{FF2B5EF4-FFF2-40B4-BE49-F238E27FC236}">
                <a16:creationId xmlns:a16="http://schemas.microsoft.com/office/drawing/2014/main" id="{50C1345C-87CA-E76D-6CF0-D3033A2057BF}"/>
              </a:ext>
            </a:extLst>
          </p:cNvPr>
          <p:cNvSpPr>
            <a:spLocks noGrp="1"/>
          </p:cNvSpPr>
          <p:nvPr>
            <p:ph type="body" sz="quarter" idx="32"/>
          </p:nvPr>
        </p:nvSpPr>
        <p:spPr/>
        <p:txBody>
          <a:bodyPr>
            <a:normAutofit fontScale="55000" lnSpcReduction="20000"/>
          </a:bodyPr>
          <a:lstStyle/>
          <a:p>
            <a:endParaRPr lang="en-US"/>
          </a:p>
        </p:txBody>
      </p:sp>
    </p:spTree>
    <p:extLst>
      <p:ext uri="{BB962C8B-B14F-4D97-AF65-F5344CB8AC3E}">
        <p14:creationId xmlns:p14="http://schemas.microsoft.com/office/powerpoint/2010/main" val="228814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1F6F911-91C8-4735-BE5F-C80805AB4651}"/>
              </a:ext>
            </a:extLst>
          </p:cNvPr>
          <p:cNvSpPr>
            <a:spLocks noGrp="1"/>
          </p:cNvSpPr>
          <p:nvPr>
            <p:ph type="ctrTitle"/>
          </p:nvPr>
        </p:nvSpPr>
        <p:spPr>
          <a:xfrm>
            <a:off x="2355273" y="-8961812"/>
            <a:ext cx="16015855" cy="4341975"/>
          </a:xfrm>
        </p:spPr>
        <p:txBody>
          <a:bodyPr/>
          <a:lstStyle/>
          <a:p>
            <a:r>
              <a:rPr lang="en-US" dirty="0"/>
              <a:t>CONCESSIONS 3</a:t>
            </a:r>
          </a:p>
        </p:txBody>
      </p:sp>
      <p:sp>
        <p:nvSpPr>
          <p:cNvPr id="33" name="Text Placeholder 32">
            <a:extLst>
              <a:ext uri="{FF2B5EF4-FFF2-40B4-BE49-F238E27FC236}">
                <a16:creationId xmlns:a16="http://schemas.microsoft.com/office/drawing/2014/main" id="{626B2B9D-6D17-4D8B-80F1-E91ED4569782}"/>
              </a:ext>
            </a:extLst>
          </p:cNvPr>
          <p:cNvSpPr>
            <a:spLocks noGrp="1"/>
          </p:cNvSpPr>
          <p:nvPr>
            <p:ph type="body" sz="quarter" idx="10"/>
          </p:nvPr>
        </p:nvSpPr>
        <p:spPr>
          <a:xfrm>
            <a:off x="5059125" y="1519254"/>
            <a:ext cx="10608149" cy="1695992"/>
          </a:xfrm>
        </p:spPr>
        <p:txBody>
          <a:bodyPr>
            <a:normAutofit/>
          </a:bodyPr>
          <a:lstStyle/>
          <a:p>
            <a:pPr algn="ctr"/>
            <a:r>
              <a:rPr lang="en-US" dirty="0">
                <a:solidFill>
                  <a:schemeClr val="tx1"/>
                </a:solidFill>
              </a:rPr>
              <a:t>Company Overview</a:t>
            </a:r>
          </a:p>
          <a:p>
            <a:pPr algn="ctr"/>
            <a:endParaRPr lang="en-US" dirty="0">
              <a:solidFill>
                <a:schemeClr val="tx1"/>
              </a:solidFill>
            </a:endParaRPr>
          </a:p>
          <a:p>
            <a:pPr algn="ctr"/>
            <a:endParaRPr lang="en-US" dirty="0">
              <a:solidFill>
                <a:schemeClr val="tx1"/>
              </a:solidFill>
            </a:endParaRPr>
          </a:p>
        </p:txBody>
      </p:sp>
      <p:sp>
        <p:nvSpPr>
          <p:cNvPr id="2" name="Text Placeholder 92">
            <a:extLst>
              <a:ext uri="{FF2B5EF4-FFF2-40B4-BE49-F238E27FC236}">
                <a16:creationId xmlns:a16="http://schemas.microsoft.com/office/drawing/2014/main" id="{70261D14-E332-157B-6E69-7BF2699054C8}"/>
              </a:ext>
            </a:extLst>
          </p:cNvPr>
          <p:cNvSpPr txBox="1">
            <a:spLocks/>
          </p:cNvSpPr>
          <p:nvPr/>
        </p:nvSpPr>
        <p:spPr>
          <a:xfrm>
            <a:off x="9345624" y="5059870"/>
            <a:ext cx="10363200" cy="8268368"/>
          </a:xfrm>
          <a:prstGeom prst="rect">
            <a:avLst/>
          </a:prstGeom>
        </p:spPr>
        <p:txBody>
          <a:bodyPr vert="horz" lIns="91440" tIns="45720" rIns="91440" bIns="45720" rtlCol="0">
            <a:noAutofit/>
          </a:bodyPr>
          <a:lstStyle>
            <a:lvl1pPr marL="518165" indent="-518165" algn="l" defTabSz="2072659" rtl="0" eaLnBrk="1" latinLnBrk="0" hangingPunct="1">
              <a:lnSpc>
                <a:spcPct val="90000"/>
              </a:lnSpc>
              <a:spcBef>
                <a:spcPts val="2267"/>
              </a:spcBef>
              <a:buFont typeface="Arial" panose="020B0604020202020204" pitchFamily="34" charset="0"/>
              <a:buNone/>
              <a:defRPr sz="5770" kern="1200">
                <a:solidFill>
                  <a:schemeClr val="accent3"/>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None/>
              <a:defRPr sz="577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None/>
              <a:defRPr sz="5770"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None/>
              <a:defRPr sz="577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None/>
              <a:defRPr sz="577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r>
              <a:rPr lang="en-US" sz="4000" dirty="0"/>
              <a:t>Total Customers: 599</a:t>
            </a:r>
          </a:p>
          <a:p>
            <a:pPr algn="ctr"/>
            <a:endParaRPr lang="en-US" sz="4000" dirty="0"/>
          </a:p>
          <a:p>
            <a:pPr algn="ctr"/>
            <a:r>
              <a:rPr lang="en-US" sz="4000" dirty="0"/>
              <a:t>Films For Rent: 1000</a:t>
            </a:r>
          </a:p>
          <a:p>
            <a:pPr algn="ctr"/>
            <a:endParaRPr lang="en-US" sz="4000" dirty="0"/>
          </a:p>
          <a:p>
            <a:pPr algn="ctr"/>
            <a:r>
              <a:rPr lang="en-US" sz="4000" dirty="0"/>
              <a:t>Average Rental Duration: 5 Days</a:t>
            </a:r>
          </a:p>
          <a:p>
            <a:pPr algn="ctr"/>
            <a:endParaRPr lang="en-US" sz="4000" dirty="0"/>
          </a:p>
          <a:p>
            <a:pPr algn="ctr"/>
            <a:r>
              <a:rPr lang="en-US" sz="4000" dirty="0"/>
              <a:t>Average Rental Cost: $2.98</a:t>
            </a:r>
          </a:p>
          <a:p>
            <a:pPr algn="ctr"/>
            <a:endParaRPr lang="en-US" sz="4000" dirty="0"/>
          </a:p>
          <a:p>
            <a:pPr algn="ctr"/>
            <a:r>
              <a:rPr lang="en-US" sz="4000" dirty="0"/>
              <a:t>Average Replacement Cost: $19.99</a:t>
            </a:r>
          </a:p>
        </p:txBody>
      </p:sp>
    </p:spTree>
    <p:extLst>
      <p:ext uri="{BB962C8B-B14F-4D97-AF65-F5344CB8AC3E}">
        <p14:creationId xmlns:p14="http://schemas.microsoft.com/office/powerpoint/2010/main" val="43860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89">
            <a:extLst>
              <a:ext uri="{FF2B5EF4-FFF2-40B4-BE49-F238E27FC236}">
                <a16:creationId xmlns:a16="http://schemas.microsoft.com/office/drawing/2014/main" id="{9DF120BE-ECC0-4B27-9FAC-52862FCAA27B}"/>
              </a:ext>
            </a:extLst>
          </p:cNvPr>
          <p:cNvSpPr>
            <a:spLocks noGrp="1"/>
          </p:cNvSpPr>
          <p:nvPr>
            <p:ph type="ctrTitle"/>
          </p:nvPr>
        </p:nvSpPr>
        <p:spPr>
          <a:xfrm>
            <a:off x="2355273" y="-8961812"/>
            <a:ext cx="16015855" cy="4341975"/>
          </a:xfrm>
        </p:spPr>
        <p:txBody>
          <a:bodyPr/>
          <a:lstStyle/>
          <a:p>
            <a:r>
              <a:rPr lang="en-US" dirty="0"/>
              <a:t>CONCESSIONS 2</a:t>
            </a:r>
          </a:p>
        </p:txBody>
      </p:sp>
      <p:sp>
        <p:nvSpPr>
          <p:cNvPr id="94" name="Text Placeholder 93">
            <a:extLst>
              <a:ext uri="{FF2B5EF4-FFF2-40B4-BE49-F238E27FC236}">
                <a16:creationId xmlns:a16="http://schemas.microsoft.com/office/drawing/2014/main" id="{A91AE61C-AFA2-4039-971B-962A364C5F40}"/>
              </a:ext>
            </a:extLst>
          </p:cNvPr>
          <p:cNvSpPr>
            <a:spLocks noGrp="1"/>
          </p:cNvSpPr>
          <p:nvPr>
            <p:ph type="body" sz="quarter" idx="39"/>
          </p:nvPr>
        </p:nvSpPr>
        <p:spPr>
          <a:xfrm>
            <a:off x="3382582" y="1500973"/>
            <a:ext cx="13660582" cy="1695992"/>
          </a:xfrm>
        </p:spPr>
        <p:txBody>
          <a:bodyPr/>
          <a:lstStyle/>
          <a:p>
            <a:pPr algn="ctr"/>
            <a:r>
              <a:rPr lang="en-US" dirty="0"/>
              <a:t>Genre Analysis</a:t>
            </a:r>
          </a:p>
          <a:p>
            <a:endParaRPr lang="en-US" dirty="0"/>
          </a:p>
        </p:txBody>
      </p:sp>
      <p:sp>
        <p:nvSpPr>
          <p:cNvPr id="93" name="Text Placeholder 92">
            <a:extLst>
              <a:ext uri="{FF2B5EF4-FFF2-40B4-BE49-F238E27FC236}">
                <a16:creationId xmlns:a16="http://schemas.microsoft.com/office/drawing/2014/main" id="{495D1DCE-9556-43C5-9855-29A93E05F8A3}"/>
              </a:ext>
            </a:extLst>
          </p:cNvPr>
          <p:cNvSpPr>
            <a:spLocks noGrp="1"/>
          </p:cNvSpPr>
          <p:nvPr>
            <p:ph type="body" sz="quarter" idx="32"/>
          </p:nvPr>
        </p:nvSpPr>
        <p:spPr>
          <a:xfrm>
            <a:off x="0" y="4657706"/>
            <a:ext cx="10363200" cy="1917266"/>
          </a:xfrm>
        </p:spPr>
        <p:txBody>
          <a:bodyPr>
            <a:noAutofit/>
          </a:bodyPr>
          <a:lstStyle/>
          <a:p>
            <a:pPr algn="ctr"/>
            <a:r>
              <a:rPr lang="en-US" sz="4000" dirty="0">
                <a:latin typeface="Arial Black" panose="020B0A04020102020204" pitchFamily="34" charset="0"/>
              </a:rPr>
              <a:t>Total Revenue &amp; Films by Genre</a:t>
            </a:r>
          </a:p>
          <a:p>
            <a:pPr algn="ctr"/>
            <a:endParaRPr lang="en-US" sz="4000" dirty="0">
              <a:latin typeface="Arial Black" panose="020B0A04020102020204" pitchFamily="34" charset="0"/>
            </a:endParaRPr>
          </a:p>
        </p:txBody>
      </p:sp>
      <p:sp>
        <p:nvSpPr>
          <p:cNvPr id="2" name="Text Placeholder 92">
            <a:extLst>
              <a:ext uri="{FF2B5EF4-FFF2-40B4-BE49-F238E27FC236}">
                <a16:creationId xmlns:a16="http://schemas.microsoft.com/office/drawing/2014/main" id="{4F015034-1587-0E1C-A1B5-103DBE6AEF35}"/>
              </a:ext>
            </a:extLst>
          </p:cNvPr>
          <p:cNvSpPr txBox="1">
            <a:spLocks/>
          </p:cNvSpPr>
          <p:nvPr/>
        </p:nvSpPr>
        <p:spPr>
          <a:xfrm>
            <a:off x="70956" y="10073310"/>
            <a:ext cx="10363200" cy="1917266"/>
          </a:xfrm>
          <a:prstGeom prst="rect">
            <a:avLst/>
          </a:prstGeom>
        </p:spPr>
        <p:txBody>
          <a:bodyPr vert="horz" lIns="91440" tIns="45720" rIns="91440" bIns="45720" rtlCol="0">
            <a:noAutofit/>
          </a:bodyPr>
          <a:lstStyle>
            <a:lvl1pPr marL="518165" indent="-518165" algn="l" defTabSz="2072659" rtl="0" eaLnBrk="1" latinLnBrk="0" hangingPunct="1">
              <a:lnSpc>
                <a:spcPct val="90000"/>
              </a:lnSpc>
              <a:spcBef>
                <a:spcPts val="2267"/>
              </a:spcBef>
              <a:buFont typeface="Arial" panose="020B0604020202020204" pitchFamily="34" charset="0"/>
              <a:buNone/>
              <a:defRPr sz="9891" kern="1200">
                <a:solidFill>
                  <a:srgbClr val="3B4654"/>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endParaRPr lang="en-US" sz="4000" dirty="0">
              <a:latin typeface="Arial Black" panose="020B0A04020102020204" pitchFamily="34" charset="0"/>
            </a:endParaRPr>
          </a:p>
        </p:txBody>
      </p:sp>
      <p:pic>
        <p:nvPicPr>
          <p:cNvPr id="4" name="Picture 3">
            <a:extLst>
              <a:ext uri="{FF2B5EF4-FFF2-40B4-BE49-F238E27FC236}">
                <a16:creationId xmlns:a16="http://schemas.microsoft.com/office/drawing/2014/main" id="{0E9AA451-AB78-11BA-4FC6-5DEFA7527E17}"/>
              </a:ext>
            </a:extLst>
          </p:cNvPr>
          <p:cNvPicPr>
            <a:picLocks noChangeAspect="1"/>
          </p:cNvPicPr>
          <p:nvPr/>
        </p:nvPicPr>
        <p:blipFill>
          <a:blip r:embed="rId2"/>
          <a:stretch>
            <a:fillRect/>
          </a:stretch>
        </p:blipFill>
        <p:spPr>
          <a:xfrm>
            <a:off x="646204" y="5471490"/>
            <a:ext cx="19575904" cy="6688760"/>
          </a:xfrm>
          <a:prstGeom prst="rect">
            <a:avLst/>
          </a:prstGeom>
        </p:spPr>
      </p:pic>
      <p:sp>
        <p:nvSpPr>
          <p:cNvPr id="5" name="Text Placeholder 92">
            <a:extLst>
              <a:ext uri="{FF2B5EF4-FFF2-40B4-BE49-F238E27FC236}">
                <a16:creationId xmlns:a16="http://schemas.microsoft.com/office/drawing/2014/main" id="{437AB49B-A3D9-9144-6234-E4F37713BF01}"/>
              </a:ext>
            </a:extLst>
          </p:cNvPr>
          <p:cNvSpPr txBox="1">
            <a:spLocks/>
          </p:cNvSpPr>
          <p:nvPr/>
        </p:nvSpPr>
        <p:spPr>
          <a:xfrm>
            <a:off x="348343" y="12907340"/>
            <a:ext cx="10363200" cy="1917266"/>
          </a:xfrm>
          <a:prstGeom prst="rect">
            <a:avLst/>
          </a:prstGeom>
        </p:spPr>
        <p:txBody>
          <a:bodyPr vert="horz" lIns="91440" tIns="45720" rIns="91440" bIns="45720" rtlCol="0">
            <a:noAutofit/>
          </a:bodyPr>
          <a:lstStyle>
            <a:lvl1pPr marL="518165" indent="-518165" algn="l" defTabSz="2072659" rtl="0" eaLnBrk="1" latinLnBrk="0" hangingPunct="1">
              <a:lnSpc>
                <a:spcPct val="90000"/>
              </a:lnSpc>
              <a:spcBef>
                <a:spcPts val="2267"/>
              </a:spcBef>
              <a:buFont typeface="Arial" panose="020B0604020202020204" pitchFamily="34" charset="0"/>
              <a:buNone/>
              <a:defRPr sz="9891" kern="1200">
                <a:solidFill>
                  <a:srgbClr val="3B4654"/>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r>
              <a:rPr lang="en-US" sz="4000" dirty="0">
                <a:latin typeface="Arial Black" panose="020B0A04020102020204" pitchFamily="34" charset="0"/>
              </a:rPr>
              <a:t>The Highest Grossing Genres are:</a:t>
            </a:r>
          </a:p>
          <a:p>
            <a:pPr algn="ctr"/>
            <a:r>
              <a:rPr lang="en-US" sz="4000" dirty="0">
                <a:latin typeface="Arial Black" panose="020B0A04020102020204" pitchFamily="34" charset="0"/>
              </a:rPr>
              <a:t>Sports, </a:t>
            </a:r>
            <a:r>
              <a:rPr lang="en-US" sz="4000" dirty="0" err="1">
                <a:latin typeface="Arial Black" panose="020B0A04020102020204" pitchFamily="34" charset="0"/>
              </a:rPr>
              <a:t>Sci-FI</a:t>
            </a:r>
            <a:r>
              <a:rPr lang="en-US" sz="4000" dirty="0">
                <a:latin typeface="Arial Black" panose="020B0A04020102020204" pitchFamily="34" charset="0"/>
              </a:rPr>
              <a:t>, Animation, Drama and Comedy</a:t>
            </a:r>
          </a:p>
          <a:p>
            <a:pPr algn="ctr"/>
            <a:endParaRPr lang="en-US" sz="4000" dirty="0">
              <a:latin typeface="Arial Black" panose="020B0A04020102020204" pitchFamily="34" charset="0"/>
            </a:endParaRPr>
          </a:p>
        </p:txBody>
      </p:sp>
    </p:spTree>
    <p:extLst>
      <p:ext uri="{BB962C8B-B14F-4D97-AF65-F5344CB8AC3E}">
        <p14:creationId xmlns:p14="http://schemas.microsoft.com/office/powerpoint/2010/main" val="64001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8034B680-CE04-4CD5-A17D-BFF8B96371B8}"/>
              </a:ext>
            </a:extLst>
          </p:cNvPr>
          <p:cNvSpPr>
            <a:spLocks noGrp="1"/>
          </p:cNvSpPr>
          <p:nvPr>
            <p:ph type="body" sz="quarter" idx="17"/>
          </p:nvPr>
        </p:nvSpPr>
        <p:spPr>
          <a:xfrm>
            <a:off x="2507180" y="373424"/>
            <a:ext cx="16179257" cy="1205900"/>
          </a:xfrm>
        </p:spPr>
        <p:txBody>
          <a:bodyPr>
            <a:normAutofit/>
          </a:bodyPr>
          <a:lstStyle/>
          <a:p>
            <a:pPr algn="ctr"/>
            <a:r>
              <a:rPr lang="en-US" dirty="0"/>
              <a:t>Location Analysis</a:t>
            </a:r>
          </a:p>
          <a:p>
            <a:endParaRPr lang="en-US" dirty="0"/>
          </a:p>
        </p:txBody>
      </p:sp>
      <p:sp>
        <p:nvSpPr>
          <p:cNvPr id="44" name="Text Placeholder 43">
            <a:extLst>
              <a:ext uri="{FF2B5EF4-FFF2-40B4-BE49-F238E27FC236}">
                <a16:creationId xmlns:a16="http://schemas.microsoft.com/office/drawing/2014/main" id="{5E1B07B6-96E6-40E5-8C4E-C42634574CC6}"/>
              </a:ext>
            </a:extLst>
          </p:cNvPr>
          <p:cNvSpPr>
            <a:spLocks noGrp="1"/>
          </p:cNvSpPr>
          <p:nvPr>
            <p:ph type="body" sz="quarter" idx="19"/>
          </p:nvPr>
        </p:nvSpPr>
        <p:spPr>
          <a:xfrm>
            <a:off x="543900" y="9899944"/>
            <a:ext cx="7780379" cy="5271431"/>
          </a:xfrm>
        </p:spPr>
        <p:txBody>
          <a:bodyPr>
            <a:normAutofit lnSpcReduction="10000"/>
          </a:bodyPr>
          <a:lstStyle/>
          <a:p>
            <a:pPr algn="ctr"/>
            <a:r>
              <a:rPr lang="en-US" sz="4000" dirty="0"/>
              <a:t>Which Countries Have the Most Customers:</a:t>
            </a:r>
          </a:p>
          <a:p>
            <a:pPr algn="ctr"/>
            <a:r>
              <a:rPr lang="en-US" sz="4000" dirty="0"/>
              <a:t>India: 60</a:t>
            </a:r>
          </a:p>
          <a:p>
            <a:pPr algn="ctr"/>
            <a:r>
              <a:rPr lang="en-US" sz="4000" dirty="0"/>
              <a:t>China: 53: </a:t>
            </a:r>
          </a:p>
          <a:p>
            <a:pPr algn="ctr"/>
            <a:r>
              <a:rPr lang="en-US" sz="4000" dirty="0"/>
              <a:t>Unites States: 36</a:t>
            </a:r>
          </a:p>
          <a:p>
            <a:pPr algn="ctr"/>
            <a:r>
              <a:rPr lang="en-US" sz="4000" dirty="0"/>
              <a:t>Japan: 31</a:t>
            </a:r>
          </a:p>
          <a:p>
            <a:pPr algn="ctr"/>
            <a:r>
              <a:rPr lang="en-US" sz="4000" dirty="0"/>
              <a:t>Mexico: 30</a:t>
            </a:r>
          </a:p>
          <a:p>
            <a:pPr algn="ctr"/>
            <a:endParaRPr lang="en-US" sz="4000" dirty="0"/>
          </a:p>
        </p:txBody>
      </p:sp>
      <p:pic>
        <p:nvPicPr>
          <p:cNvPr id="6" name="Picture 5">
            <a:extLst>
              <a:ext uri="{FF2B5EF4-FFF2-40B4-BE49-F238E27FC236}">
                <a16:creationId xmlns:a16="http://schemas.microsoft.com/office/drawing/2014/main" id="{CE690837-C913-49F1-34A3-8828E76EF217}"/>
              </a:ext>
            </a:extLst>
          </p:cNvPr>
          <p:cNvPicPr>
            <a:picLocks noChangeAspect="1"/>
          </p:cNvPicPr>
          <p:nvPr/>
        </p:nvPicPr>
        <p:blipFill>
          <a:blip r:embed="rId2"/>
          <a:stretch>
            <a:fillRect/>
          </a:stretch>
        </p:blipFill>
        <p:spPr>
          <a:xfrm>
            <a:off x="3020045" y="1275845"/>
            <a:ext cx="14686310" cy="8324629"/>
          </a:xfrm>
          <a:prstGeom prst="rect">
            <a:avLst/>
          </a:prstGeom>
        </p:spPr>
      </p:pic>
    </p:spTree>
    <p:extLst>
      <p:ext uri="{BB962C8B-B14F-4D97-AF65-F5344CB8AC3E}">
        <p14:creationId xmlns:p14="http://schemas.microsoft.com/office/powerpoint/2010/main" val="32386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1F6F911-91C8-4735-BE5F-C80805AB4651}"/>
              </a:ext>
            </a:extLst>
          </p:cNvPr>
          <p:cNvSpPr>
            <a:spLocks noGrp="1"/>
          </p:cNvSpPr>
          <p:nvPr>
            <p:ph type="ctrTitle"/>
          </p:nvPr>
        </p:nvSpPr>
        <p:spPr>
          <a:xfrm>
            <a:off x="2355273" y="-8961812"/>
            <a:ext cx="16015855" cy="4341975"/>
          </a:xfrm>
        </p:spPr>
        <p:txBody>
          <a:bodyPr/>
          <a:lstStyle/>
          <a:p>
            <a:r>
              <a:rPr lang="en-US" dirty="0"/>
              <a:t>CONCESSIONS 3</a:t>
            </a:r>
          </a:p>
        </p:txBody>
      </p:sp>
      <p:sp>
        <p:nvSpPr>
          <p:cNvPr id="33" name="Text Placeholder 32">
            <a:extLst>
              <a:ext uri="{FF2B5EF4-FFF2-40B4-BE49-F238E27FC236}">
                <a16:creationId xmlns:a16="http://schemas.microsoft.com/office/drawing/2014/main" id="{626B2B9D-6D17-4D8B-80F1-E91ED4569782}"/>
              </a:ext>
            </a:extLst>
          </p:cNvPr>
          <p:cNvSpPr>
            <a:spLocks noGrp="1"/>
          </p:cNvSpPr>
          <p:nvPr>
            <p:ph type="body" sz="quarter" idx="10"/>
          </p:nvPr>
        </p:nvSpPr>
        <p:spPr>
          <a:xfrm>
            <a:off x="5259847" y="1366854"/>
            <a:ext cx="10608149" cy="1695992"/>
          </a:xfrm>
        </p:spPr>
        <p:txBody>
          <a:bodyPr>
            <a:normAutofit/>
          </a:bodyPr>
          <a:lstStyle/>
          <a:p>
            <a:pPr algn="ctr"/>
            <a:r>
              <a:rPr lang="en-US" dirty="0">
                <a:solidFill>
                  <a:schemeClr val="tx1"/>
                </a:solidFill>
              </a:rPr>
              <a:t>Customer Analysis</a:t>
            </a:r>
          </a:p>
        </p:txBody>
      </p:sp>
      <p:graphicFrame>
        <p:nvGraphicFramePr>
          <p:cNvPr id="8" name="Table 7">
            <a:extLst>
              <a:ext uri="{FF2B5EF4-FFF2-40B4-BE49-F238E27FC236}">
                <a16:creationId xmlns:a16="http://schemas.microsoft.com/office/drawing/2014/main" id="{EE47021A-4E9A-A241-EDCA-D4B0CBF49BC5}"/>
              </a:ext>
            </a:extLst>
          </p:cNvPr>
          <p:cNvGraphicFramePr>
            <a:graphicFrameLocks noGrp="1"/>
          </p:cNvGraphicFramePr>
          <p:nvPr>
            <p:extLst>
              <p:ext uri="{D42A27DB-BD31-4B8C-83A1-F6EECF244321}">
                <p14:modId xmlns:p14="http://schemas.microsoft.com/office/powerpoint/2010/main" val="2282982651"/>
              </p:ext>
            </p:extLst>
          </p:nvPr>
        </p:nvGraphicFramePr>
        <p:xfrm>
          <a:off x="5111121" y="5191125"/>
          <a:ext cx="10223500" cy="2581275"/>
        </p:xfrm>
        <a:graphic>
          <a:graphicData uri="http://schemas.openxmlformats.org/drawingml/2006/table">
            <a:tbl>
              <a:tblPr/>
              <a:tblGrid>
                <a:gridCol w="1778000">
                  <a:extLst>
                    <a:ext uri="{9D8B030D-6E8A-4147-A177-3AD203B41FA5}">
                      <a16:colId xmlns:a16="http://schemas.microsoft.com/office/drawing/2014/main" val="2961757646"/>
                    </a:ext>
                  </a:extLst>
                </a:gridCol>
                <a:gridCol w="1714500">
                  <a:extLst>
                    <a:ext uri="{9D8B030D-6E8A-4147-A177-3AD203B41FA5}">
                      <a16:colId xmlns:a16="http://schemas.microsoft.com/office/drawing/2014/main" val="2743236539"/>
                    </a:ext>
                  </a:extLst>
                </a:gridCol>
                <a:gridCol w="1803400">
                  <a:extLst>
                    <a:ext uri="{9D8B030D-6E8A-4147-A177-3AD203B41FA5}">
                      <a16:colId xmlns:a16="http://schemas.microsoft.com/office/drawing/2014/main" val="178188515"/>
                    </a:ext>
                  </a:extLst>
                </a:gridCol>
                <a:gridCol w="1981200">
                  <a:extLst>
                    <a:ext uri="{9D8B030D-6E8A-4147-A177-3AD203B41FA5}">
                      <a16:colId xmlns:a16="http://schemas.microsoft.com/office/drawing/2014/main" val="1245629161"/>
                    </a:ext>
                  </a:extLst>
                </a:gridCol>
                <a:gridCol w="2946400">
                  <a:extLst>
                    <a:ext uri="{9D8B030D-6E8A-4147-A177-3AD203B41FA5}">
                      <a16:colId xmlns:a16="http://schemas.microsoft.com/office/drawing/2014/main" val="932888066"/>
                    </a:ext>
                  </a:extLst>
                </a:gridCol>
              </a:tblGrid>
              <a:tr h="438150">
                <a:tc>
                  <a:txBody>
                    <a:bodyPr/>
                    <a:lstStyle/>
                    <a:p>
                      <a:pPr algn="l" fontAlgn="b"/>
                      <a:r>
                        <a:rPr lang="en-US" sz="2600" b="1" i="0" u="none" strike="noStrike" dirty="0">
                          <a:solidFill>
                            <a:srgbClr val="000000"/>
                          </a:solidFill>
                          <a:effectLst/>
                          <a:latin typeface="Calibri" panose="020F0502020204030204" pitchFamily="34" charset="0"/>
                        </a:rPr>
                        <a:t>First Name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600" b="1" i="0" u="none" strike="noStrike">
                          <a:solidFill>
                            <a:srgbClr val="000000"/>
                          </a:solidFill>
                          <a:effectLst/>
                          <a:latin typeface="Calibri" panose="020F0502020204030204" pitchFamily="34" charset="0"/>
                        </a:rPr>
                        <a:t>Last Name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600" b="1" i="0" u="none" strike="noStrike">
                          <a:solidFill>
                            <a:srgbClr val="000000"/>
                          </a:solidFill>
                          <a:effectLst/>
                          <a:latin typeface="Calibri" panose="020F0502020204030204" pitchFamily="34" charset="0"/>
                        </a:rPr>
                        <a:t>City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600" b="1" i="0" u="none" strike="noStrike">
                          <a:solidFill>
                            <a:srgbClr val="000000"/>
                          </a:solidFill>
                          <a:effectLst/>
                          <a:latin typeface="Calibri" panose="020F0502020204030204" pitchFamily="34" charset="0"/>
                        </a:rPr>
                        <a:t>Country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2600" b="1" i="0" u="none" strike="noStrike">
                          <a:solidFill>
                            <a:srgbClr val="000000"/>
                          </a:solidFill>
                          <a:effectLst/>
                          <a:latin typeface="Calibri" panose="020F0502020204030204" pitchFamily="34" charset="0"/>
                        </a:rPr>
                        <a:t>Total Amount Paid</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9960468"/>
                  </a:ext>
                </a:extLst>
              </a:tr>
              <a:tr h="428625">
                <a:tc>
                  <a:txBody>
                    <a:bodyPr/>
                    <a:lstStyle/>
                    <a:p>
                      <a:pPr algn="l" fontAlgn="b"/>
                      <a:r>
                        <a:rPr lang="en-US" sz="2600" b="0" i="0" u="none" strike="noStrike">
                          <a:solidFill>
                            <a:srgbClr val="000000"/>
                          </a:solidFill>
                          <a:effectLst/>
                          <a:latin typeface="Calibri" panose="020F0502020204030204" pitchFamily="34" charset="0"/>
                        </a:rPr>
                        <a:t>Sara</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en-US" sz="2600" b="0" i="0" u="none" strike="noStrike" dirty="0">
                          <a:solidFill>
                            <a:srgbClr val="000000"/>
                          </a:solidFill>
                          <a:effectLst/>
                          <a:latin typeface="Calibri" panose="020F0502020204030204" pitchFamily="34" charset="0"/>
                        </a:rPr>
                        <a:t>Perry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Atlixco</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Mexico</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 $                    128.70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001612327"/>
                  </a:ext>
                </a:extLst>
              </a:tr>
              <a:tr h="428625">
                <a:tc>
                  <a:txBody>
                    <a:bodyPr/>
                    <a:lstStyle/>
                    <a:p>
                      <a:pPr algn="l" fontAlgn="b"/>
                      <a:r>
                        <a:rPr lang="en-US" sz="2600" b="0" i="0" u="none" strike="noStrike">
                          <a:solidFill>
                            <a:srgbClr val="000000"/>
                          </a:solidFill>
                          <a:effectLst/>
                          <a:latin typeface="Calibri" panose="020F0502020204030204" pitchFamily="34" charset="0"/>
                        </a:rPr>
                        <a:t>Eddie</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Tomlin</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dirty="0">
                          <a:solidFill>
                            <a:srgbClr val="000000"/>
                          </a:solidFill>
                          <a:effectLst/>
                          <a:latin typeface="Calibri" panose="020F0502020204030204" pitchFamily="34" charset="0"/>
                        </a:rPr>
                        <a:t>Ozamis</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Philippines</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 $                    122.74 </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599611270"/>
                  </a:ext>
                </a:extLst>
              </a:tr>
              <a:tr h="428625">
                <a:tc>
                  <a:txBody>
                    <a:bodyPr/>
                    <a:lstStyle/>
                    <a:p>
                      <a:pPr algn="l" fontAlgn="b"/>
                      <a:r>
                        <a:rPr lang="en-US" sz="2600" b="0" i="0" u="none" strike="noStrike">
                          <a:solidFill>
                            <a:srgbClr val="000000"/>
                          </a:solidFill>
                          <a:effectLst/>
                          <a:latin typeface="Calibri" panose="020F0502020204030204" pitchFamily="34" charset="0"/>
                        </a:rPr>
                        <a:t>Clinton</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Buford</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dirty="0">
                          <a:solidFill>
                            <a:srgbClr val="000000"/>
                          </a:solidFill>
                          <a:effectLst/>
                          <a:latin typeface="Calibri" panose="020F0502020204030204" pitchFamily="34" charset="0"/>
                        </a:rPr>
                        <a:t>Aurora</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dirty="0">
                          <a:solidFill>
                            <a:srgbClr val="000000"/>
                          </a:solidFill>
                          <a:effectLst/>
                          <a:latin typeface="Calibri" panose="020F0502020204030204" pitchFamily="34" charset="0"/>
                        </a:rPr>
                        <a:t>United States</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 $                      98.76 </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2965020654"/>
                  </a:ext>
                </a:extLst>
              </a:tr>
              <a:tr h="428625">
                <a:tc>
                  <a:txBody>
                    <a:bodyPr/>
                    <a:lstStyle/>
                    <a:p>
                      <a:pPr algn="l" fontAlgn="b"/>
                      <a:r>
                        <a:rPr lang="en-US" sz="2600" b="0" i="0" u="none" strike="noStrike">
                          <a:solidFill>
                            <a:srgbClr val="000000"/>
                          </a:solidFill>
                          <a:effectLst/>
                          <a:latin typeface="Calibri" panose="020F0502020204030204" pitchFamily="34" charset="0"/>
                        </a:rPr>
                        <a:t>Adam</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Gooch</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Adoni</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dirty="0">
                          <a:solidFill>
                            <a:srgbClr val="000000"/>
                          </a:solidFill>
                          <a:effectLst/>
                          <a:latin typeface="Calibri" panose="020F0502020204030204" pitchFamily="34" charset="0"/>
                        </a:rPr>
                        <a:t>India</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 $                      97.80 </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3026429335"/>
                  </a:ext>
                </a:extLst>
              </a:tr>
              <a:tr h="428625">
                <a:tc>
                  <a:txBody>
                    <a:bodyPr/>
                    <a:lstStyle/>
                    <a:p>
                      <a:pPr algn="l" fontAlgn="b"/>
                      <a:r>
                        <a:rPr lang="en-US" sz="2600" b="0" i="0" u="none" strike="noStrike">
                          <a:solidFill>
                            <a:srgbClr val="000000"/>
                          </a:solidFill>
                          <a:effectLst/>
                          <a:latin typeface="Calibri" panose="020F0502020204030204" pitchFamily="34" charset="0"/>
                        </a:rPr>
                        <a:t>Francisco</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Skidmore</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So Leopoldo</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a:solidFill>
                            <a:srgbClr val="000000"/>
                          </a:solidFill>
                          <a:effectLst/>
                          <a:latin typeface="Calibri" panose="020F0502020204030204" pitchFamily="34" charset="0"/>
                        </a:rPr>
                        <a:t>Brazil</a:t>
                      </a:r>
                    </a:p>
                  </a:txBody>
                  <a:tcPr marL="9525" marR="9525" marT="9525" marB="0" anchor="b">
                    <a:lnL>
                      <a:noFill/>
                    </a:lnL>
                    <a:lnR>
                      <a:noFill/>
                    </a:lnR>
                    <a:lnT>
                      <a:noFill/>
                    </a:lnT>
                    <a:lnB>
                      <a:noFill/>
                    </a:lnB>
                    <a:solidFill>
                      <a:schemeClr val="bg1"/>
                    </a:solidFill>
                  </a:tcPr>
                </a:tc>
                <a:tc>
                  <a:txBody>
                    <a:bodyPr/>
                    <a:lstStyle/>
                    <a:p>
                      <a:pPr algn="l" fontAlgn="b"/>
                      <a:r>
                        <a:rPr lang="en-US" sz="2600" b="0" i="0" u="none" strike="noStrike" dirty="0">
                          <a:solidFill>
                            <a:srgbClr val="000000"/>
                          </a:solidFill>
                          <a:effectLst/>
                          <a:latin typeface="Calibri" panose="020F0502020204030204" pitchFamily="34" charset="0"/>
                        </a:rPr>
                        <a:t> $                      93.79 </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3365581846"/>
                  </a:ext>
                </a:extLst>
              </a:tr>
            </a:tbl>
          </a:graphicData>
        </a:graphic>
      </p:graphicFrame>
      <p:sp>
        <p:nvSpPr>
          <p:cNvPr id="9" name="Text Placeholder 43">
            <a:extLst>
              <a:ext uri="{FF2B5EF4-FFF2-40B4-BE49-F238E27FC236}">
                <a16:creationId xmlns:a16="http://schemas.microsoft.com/office/drawing/2014/main" id="{A0B3367A-DF5F-EB8C-046C-A35219FF006E}"/>
              </a:ext>
            </a:extLst>
          </p:cNvPr>
          <p:cNvSpPr txBox="1">
            <a:spLocks/>
          </p:cNvSpPr>
          <p:nvPr/>
        </p:nvSpPr>
        <p:spPr>
          <a:xfrm>
            <a:off x="10363200" y="9533503"/>
            <a:ext cx="7780379" cy="5271431"/>
          </a:xfrm>
          <a:prstGeom prst="rect">
            <a:avLst/>
          </a:prstGeom>
        </p:spPr>
        <p:txBody>
          <a:bodyPr vert="horz" lIns="91440" tIns="45720" rIns="91440" bIns="45720" rtlCol="0">
            <a:normAutofit/>
          </a:bodyPr>
          <a:lstStyle>
            <a:lvl1pPr marL="518165" indent="-518165" algn="r" defTabSz="2072659" rtl="0" eaLnBrk="1" latinLnBrk="0" hangingPunct="1">
              <a:lnSpc>
                <a:spcPct val="90000"/>
              </a:lnSpc>
              <a:spcBef>
                <a:spcPts val="2267"/>
              </a:spcBef>
              <a:buFont typeface="Arial" panose="020B0604020202020204" pitchFamily="34" charset="0"/>
              <a:buNone/>
              <a:defRPr sz="5770" kern="1200">
                <a:solidFill>
                  <a:schemeClr val="accent3"/>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r>
              <a:rPr lang="en-US" sz="4000" dirty="0"/>
              <a:t>The top customers come from Mexico, Philippines, United States, India  and Brazil. </a:t>
            </a:r>
          </a:p>
          <a:p>
            <a:pPr algn="ctr"/>
            <a:endParaRPr lang="en-US" sz="4000" dirty="0"/>
          </a:p>
          <a:p>
            <a:pPr algn="ctr"/>
            <a:r>
              <a:rPr lang="en-US" sz="4000" dirty="0"/>
              <a:t>Interestingly Mexico, India and the United States are in the top 5 countries for revenue</a:t>
            </a:r>
          </a:p>
          <a:p>
            <a:pPr algn="ctr"/>
            <a:endParaRPr lang="en-US" sz="4000" dirty="0"/>
          </a:p>
        </p:txBody>
      </p:sp>
    </p:spTree>
    <p:extLst>
      <p:ext uri="{BB962C8B-B14F-4D97-AF65-F5344CB8AC3E}">
        <p14:creationId xmlns:p14="http://schemas.microsoft.com/office/powerpoint/2010/main" val="154184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1F6F911-91C8-4735-BE5F-C80805AB4651}"/>
              </a:ext>
            </a:extLst>
          </p:cNvPr>
          <p:cNvSpPr>
            <a:spLocks noGrp="1"/>
          </p:cNvSpPr>
          <p:nvPr>
            <p:ph type="ctrTitle"/>
          </p:nvPr>
        </p:nvSpPr>
        <p:spPr>
          <a:xfrm>
            <a:off x="2355273" y="-8961812"/>
            <a:ext cx="16015855" cy="4341975"/>
          </a:xfrm>
        </p:spPr>
        <p:txBody>
          <a:bodyPr/>
          <a:lstStyle/>
          <a:p>
            <a:r>
              <a:rPr lang="en-US" dirty="0"/>
              <a:t>CONCESSIONS 3</a:t>
            </a:r>
          </a:p>
        </p:txBody>
      </p:sp>
      <p:sp>
        <p:nvSpPr>
          <p:cNvPr id="33" name="Text Placeholder 32">
            <a:extLst>
              <a:ext uri="{FF2B5EF4-FFF2-40B4-BE49-F238E27FC236}">
                <a16:creationId xmlns:a16="http://schemas.microsoft.com/office/drawing/2014/main" id="{626B2B9D-6D17-4D8B-80F1-E91ED4569782}"/>
              </a:ext>
            </a:extLst>
          </p:cNvPr>
          <p:cNvSpPr>
            <a:spLocks noGrp="1"/>
          </p:cNvSpPr>
          <p:nvPr>
            <p:ph type="body" sz="quarter" idx="10"/>
          </p:nvPr>
        </p:nvSpPr>
        <p:spPr>
          <a:xfrm>
            <a:off x="5259847" y="1366854"/>
            <a:ext cx="10608149" cy="1695992"/>
          </a:xfrm>
        </p:spPr>
        <p:txBody>
          <a:bodyPr>
            <a:normAutofit/>
          </a:bodyPr>
          <a:lstStyle/>
          <a:p>
            <a:pPr algn="ctr"/>
            <a:r>
              <a:rPr lang="en-US" dirty="0">
                <a:solidFill>
                  <a:schemeClr val="tx1"/>
                </a:solidFill>
              </a:rPr>
              <a:t>Recommendations</a:t>
            </a:r>
          </a:p>
        </p:txBody>
      </p:sp>
      <p:sp>
        <p:nvSpPr>
          <p:cNvPr id="2" name="Text Placeholder 43">
            <a:extLst>
              <a:ext uri="{FF2B5EF4-FFF2-40B4-BE49-F238E27FC236}">
                <a16:creationId xmlns:a16="http://schemas.microsoft.com/office/drawing/2014/main" id="{BF432B4E-B6E7-7997-5034-4DB4C6B05443}"/>
              </a:ext>
            </a:extLst>
          </p:cNvPr>
          <p:cNvSpPr txBox="1">
            <a:spLocks/>
          </p:cNvSpPr>
          <p:nvPr/>
        </p:nvSpPr>
        <p:spPr>
          <a:xfrm>
            <a:off x="1676401" y="4460760"/>
            <a:ext cx="18092056" cy="5271431"/>
          </a:xfrm>
          <a:prstGeom prst="rect">
            <a:avLst/>
          </a:prstGeom>
        </p:spPr>
        <p:txBody>
          <a:bodyPr vert="horz" lIns="91440" tIns="45720" rIns="91440" bIns="45720" rtlCol="0">
            <a:normAutofit/>
          </a:bodyPr>
          <a:lstStyle>
            <a:lvl1pPr marL="518165" indent="-518165" algn="r" defTabSz="2072659" rtl="0" eaLnBrk="1" latinLnBrk="0" hangingPunct="1">
              <a:lnSpc>
                <a:spcPct val="90000"/>
              </a:lnSpc>
              <a:spcBef>
                <a:spcPts val="2267"/>
              </a:spcBef>
              <a:buFont typeface="Arial" panose="020B0604020202020204" pitchFamily="34" charset="0"/>
              <a:buNone/>
              <a:defRPr sz="5770" kern="1200">
                <a:solidFill>
                  <a:schemeClr val="accent3"/>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endParaRPr lang="en-US" sz="4000" dirty="0"/>
          </a:p>
          <a:p>
            <a:pPr algn="ctr"/>
            <a:endParaRPr lang="en-US" sz="4000" dirty="0"/>
          </a:p>
        </p:txBody>
      </p:sp>
      <p:sp>
        <p:nvSpPr>
          <p:cNvPr id="4" name="TextBox 3">
            <a:extLst>
              <a:ext uri="{FF2B5EF4-FFF2-40B4-BE49-F238E27FC236}">
                <a16:creationId xmlns:a16="http://schemas.microsoft.com/office/drawing/2014/main" id="{838E126A-B330-A80C-44FF-C0AAA2CD135D}"/>
              </a:ext>
            </a:extLst>
          </p:cNvPr>
          <p:cNvSpPr txBox="1"/>
          <p:nvPr/>
        </p:nvSpPr>
        <p:spPr>
          <a:xfrm>
            <a:off x="5165272" y="3102819"/>
            <a:ext cx="10374084" cy="369332"/>
          </a:xfrm>
          <a:prstGeom prst="rect">
            <a:avLst/>
          </a:prstGeom>
          <a:noFill/>
        </p:spPr>
        <p:txBody>
          <a:bodyPr wrap="square">
            <a:spAutoFit/>
          </a:bodyPr>
          <a:lstStyle/>
          <a:p>
            <a:pPr algn="ctr"/>
            <a:r>
              <a:rPr lang="en-US" sz="1800" dirty="0">
                <a:latin typeface="Arial Black" panose="020B0A04020102020204" pitchFamily="34" charset="0"/>
              </a:rPr>
              <a:t>Sports, </a:t>
            </a:r>
            <a:r>
              <a:rPr lang="en-US" sz="1800" dirty="0" err="1">
                <a:latin typeface="Arial Black" panose="020B0A04020102020204" pitchFamily="34" charset="0"/>
              </a:rPr>
              <a:t>Sci-FI</a:t>
            </a:r>
            <a:r>
              <a:rPr lang="en-US" sz="1800" dirty="0">
                <a:latin typeface="Arial Black" panose="020B0A04020102020204" pitchFamily="34" charset="0"/>
              </a:rPr>
              <a:t>, Animation, Drama and Comedy</a:t>
            </a:r>
          </a:p>
        </p:txBody>
      </p:sp>
      <p:sp>
        <p:nvSpPr>
          <p:cNvPr id="5" name="Text Placeholder 43">
            <a:extLst>
              <a:ext uri="{FF2B5EF4-FFF2-40B4-BE49-F238E27FC236}">
                <a16:creationId xmlns:a16="http://schemas.microsoft.com/office/drawing/2014/main" id="{5BF7A262-3E85-F406-64EC-B976A7151065}"/>
              </a:ext>
            </a:extLst>
          </p:cNvPr>
          <p:cNvSpPr txBox="1">
            <a:spLocks/>
          </p:cNvSpPr>
          <p:nvPr/>
        </p:nvSpPr>
        <p:spPr>
          <a:xfrm>
            <a:off x="2571933" y="4671738"/>
            <a:ext cx="7780379" cy="5271431"/>
          </a:xfrm>
          <a:prstGeom prst="rect">
            <a:avLst/>
          </a:prstGeom>
        </p:spPr>
        <p:txBody>
          <a:bodyPr vert="horz" lIns="91440" tIns="45720" rIns="91440" bIns="45720" rtlCol="0">
            <a:normAutofit/>
          </a:bodyPr>
          <a:lstStyle>
            <a:lvl1pPr marL="518165" indent="-518165" algn="r" defTabSz="2072659" rtl="0" eaLnBrk="1" latinLnBrk="0" hangingPunct="1">
              <a:lnSpc>
                <a:spcPct val="90000"/>
              </a:lnSpc>
              <a:spcBef>
                <a:spcPts val="2267"/>
              </a:spcBef>
              <a:buFont typeface="Arial" panose="020B0604020202020204" pitchFamily="34" charset="0"/>
              <a:buNone/>
              <a:defRPr sz="5770" kern="1200">
                <a:solidFill>
                  <a:schemeClr val="accent3"/>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r>
              <a:rPr lang="en-US" sz="4000" dirty="0"/>
              <a:t>Sports, </a:t>
            </a:r>
            <a:r>
              <a:rPr lang="en-US" sz="4000" dirty="0" err="1"/>
              <a:t>Sci-FI</a:t>
            </a:r>
            <a:r>
              <a:rPr lang="en-US" sz="4000" dirty="0"/>
              <a:t>, Animation, Drama and Comedy films create the most revenue so continue to fill Inventory with those types of films.</a:t>
            </a:r>
          </a:p>
          <a:p>
            <a:pPr algn="ctr"/>
            <a:endParaRPr lang="en-US" sz="4000" dirty="0"/>
          </a:p>
        </p:txBody>
      </p:sp>
      <p:sp>
        <p:nvSpPr>
          <p:cNvPr id="6" name="Text Placeholder 43">
            <a:extLst>
              <a:ext uri="{FF2B5EF4-FFF2-40B4-BE49-F238E27FC236}">
                <a16:creationId xmlns:a16="http://schemas.microsoft.com/office/drawing/2014/main" id="{B099C0E3-AEA7-817B-F1E2-FE7DC23EE203}"/>
              </a:ext>
            </a:extLst>
          </p:cNvPr>
          <p:cNvSpPr txBox="1">
            <a:spLocks/>
          </p:cNvSpPr>
          <p:nvPr/>
        </p:nvSpPr>
        <p:spPr>
          <a:xfrm>
            <a:off x="10374088" y="4656702"/>
            <a:ext cx="7780379" cy="5271431"/>
          </a:xfrm>
          <a:prstGeom prst="rect">
            <a:avLst/>
          </a:prstGeom>
        </p:spPr>
        <p:txBody>
          <a:bodyPr vert="horz" lIns="91440" tIns="45720" rIns="91440" bIns="45720" rtlCol="0">
            <a:normAutofit/>
          </a:bodyPr>
          <a:lstStyle>
            <a:lvl1pPr marL="518165" indent="-518165" algn="r" defTabSz="2072659" rtl="0" eaLnBrk="1" latinLnBrk="0" hangingPunct="1">
              <a:lnSpc>
                <a:spcPct val="90000"/>
              </a:lnSpc>
              <a:spcBef>
                <a:spcPts val="2267"/>
              </a:spcBef>
              <a:buFont typeface="Arial" panose="020B0604020202020204" pitchFamily="34" charset="0"/>
              <a:buNone/>
              <a:defRPr sz="5770" kern="1200">
                <a:solidFill>
                  <a:schemeClr val="accent3"/>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r>
              <a:rPr lang="en-US" sz="4000" dirty="0"/>
              <a:t>India, China, Unites States, Japan Mexico create the most revenue of any countries focus marketing and sales efforts there.</a:t>
            </a:r>
          </a:p>
          <a:p>
            <a:pPr algn="ctr"/>
            <a:endParaRPr lang="en-US" sz="4000" dirty="0"/>
          </a:p>
        </p:txBody>
      </p:sp>
      <p:sp>
        <p:nvSpPr>
          <p:cNvPr id="7" name="Text Placeholder 43">
            <a:extLst>
              <a:ext uri="{FF2B5EF4-FFF2-40B4-BE49-F238E27FC236}">
                <a16:creationId xmlns:a16="http://schemas.microsoft.com/office/drawing/2014/main" id="{FFCFD31F-3CBD-D0FD-1E83-0EEC26F9C2A2}"/>
              </a:ext>
            </a:extLst>
          </p:cNvPr>
          <p:cNvSpPr txBox="1">
            <a:spLocks/>
          </p:cNvSpPr>
          <p:nvPr/>
        </p:nvSpPr>
        <p:spPr>
          <a:xfrm>
            <a:off x="10983688" y="9943169"/>
            <a:ext cx="7780379" cy="5271431"/>
          </a:xfrm>
          <a:prstGeom prst="rect">
            <a:avLst/>
          </a:prstGeom>
        </p:spPr>
        <p:txBody>
          <a:bodyPr vert="horz" lIns="91440" tIns="45720" rIns="91440" bIns="45720" rtlCol="0">
            <a:normAutofit/>
          </a:bodyPr>
          <a:lstStyle>
            <a:lvl1pPr marL="518165" indent="-518165" algn="r" defTabSz="2072659" rtl="0" eaLnBrk="1" latinLnBrk="0" hangingPunct="1">
              <a:lnSpc>
                <a:spcPct val="90000"/>
              </a:lnSpc>
              <a:spcBef>
                <a:spcPts val="2267"/>
              </a:spcBef>
              <a:buFont typeface="Arial" panose="020B0604020202020204" pitchFamily="34" charset="0"/>
              <a:buNone/>
              <a:defRPr sz="5770" kern="1200">
                <a:solidFill>
                  <a:schemeClr val="accent3"/>
                </a:solidFill>
                <a:latin typeface="+mn-lt"/>
                <a:ea typeface="+mn-ea"/>
                <a:cs typeface="+mn-cs"/>
              </a:defRPr>
            </a:lvl1pPr>
            <a:lvl2pPr marL="1554494" indent="-518165" algn="l" defTabSz="2072659" rtl="0" eaLnBrk="1" latinLnBrk="0" hangingPunct="1">
              <a:lnSpc>
                <a:spcPct val="90000"/>
              </a:lnSpc>
              <a:spcBef>
                <a:spcPts val="1133"/>
              </a:spcBef>
              <a:buFont typeface="Arial" panose="020B0604020202020204" pitchFamily="34" charset="0"/>
              <a:buChar char="•"/>
              <a:defRPr sz="5440" kern="1200">
                <a:solidFill>
                  <a:schemeClr val="tx1"/>
                </a:solidFill>
                <a:latin typeface="+mn-lt"/>
                <a:ea typeface="+mn-ea"/>
                <a:cs typeface="+mn-cs"/>
              </a:defRPr>
            </a:lvl2pPr>
            <a:lvl3pPr marL="2590824" indent="-518165" algn="l" defTabSz="2072659" rtl="0" eaLnBrk="1" latinLnBrk="0" hangingPunct="1">
              <a:lnSpc>
                <a:spcPct val="90000"/>
              </a:lnSpc>
              <a:spcBef>
                <a:spcPts val="1133"/>
              </a:spcBef>
              <a:buFont typeface="Arial" panose="020B0604020202020204" pitchFamily="34" charset="0"/>
              <a:buChar char="•"/>
              <a:defRPr sz="4534" kern="1200">
                <a:solidFill>
                  <a:schemeClr val="tx1"/>
                </a:solidFill>
                <a:latin typeface="+mn-lt"/>
                <a:ea typeface="+mn-ea"/>
                <a:cs typeface="+mn-cs"/>
              </a:defRPr>
            </a:lvl3pPr>
            <a:lvl4pPr marL="362715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4pPr>
            <a:lvl5pPr marL="466348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5pPr>
            <a:lvl6pPr marL="5699813"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6pPr>
            <a:lvl7pPr marL="6736142"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7pPr>
            <a:lvl8pPr marL="777247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8pPr>
            <a:lvl9pPr marL="8808801" indent="-518165" algn="l" defTabSz="2072659" rtl="0" eaLnBrk="1" latinLnBrk="0" hangingPunct="1">
              <a:lnSpc>
                <a:spcPct val="90000"/>
              </a:lnSpc>
              <a:spcBef>
                <a:spcPts val="1133"/>
              </a:spcBef>
              <a:buFont typeface="Arial" panose="020B0604020202020204" pitchFamily="34" charset="0"/>
              <a:buChar char="•"/>
              <a:defRPr sz="4080" kern="1200">
                <a:solidFill>
                  <a:schemeClr val="tx1"/>
                </a:solidFill>
                <a:latin typeface="+mn-lt"/>
                <a:ea typeface="+mn-ea"/>
                <a:cs typeface="+mn-cs"/>
              </a:defRPr>
            </a:lvl9pPr>
          </a:lstStyle>
          <a:p>
            <a:pPr algn="ctr"/>
            <a:r>
              <a:rPr lang="en-US" sz="4000" dirty="0"/>
              <a:t>The top customers  come From Mexico, Philippines, United States, India  and Brazil. </a:t>
            </a:r>
          </a:p>
          <a:p>
            <a:pPr algn="ctr"/>
            <a:r>
              <a:rPr lang="en-US" sz="4000" dirty="0"/>
              <a:t> Which makes it clear that the most effort should be spent in India, Untied States, and Mexico as that’s where both revenue and customer loyalty are highest.</a:t>
            </a:r>
          </a:p>
        </p:txBody>
      </p:sp>
    </p:spTree>
    <p:extLst>
      <p:ext uri="{BB962C8B-B14F-4D97-AF65-F5344CB8AC3E}">
        <p14:creationId xmlns:p14="http://schemas.microsoft.com/office/powerpoint/2010/main" val="3914873197"/>
      </p:ext>
    </p:extLst>
  </p:cSld>
  <p:clrMapOvr>
    <a:masterClrMapping/>
  </p:clrMapOvr>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Custom 74">
      <a:majorFont>
        <a:latin typeface="Posterama"/>
        <a:ea typeface=""/>
        <a:cs typeface=""/>
      </a:majorFont>
      <a:minorFont>
        <a:latin typeface="Univers Condense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vie Concession_WAC_JB_SL_v3" id="{8AFD6F48-4E5A-40C9-8D99-D16A9B02C308}" vid="{37BEBDDE-B94C-4F37-B569-2AA3219C9D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87C877-0A68-49F7-A4AA-B4625EAF93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DDE88F-14A7-4679-8014-4ED0212ACCF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5399624-9C6F-451C-B5CF-002BB150CD5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Movie night concession posters</Template>
  <TotalTime>107</TotalTime>
  <Words>405</Words>
  <Application>Microsoft Office PowerPoint</Application>
  <PresentationFormat>Custom</PresentationFormat>
  <Paragraphs>81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Posterama</vt:lpstr>
      <vt:lpstr>Univers Condensed</vt:lpstr>
      <vt:lpstr>Office Theme</vt:lpstr>
      <vt:lpstr>PowerPoint Presentation</vt:lpstr>
      <vt:lpstr>CONCESSIONS 2</vt:lpstr>
      <vt:lpstr>PowerPoint Presentation</vt:lpstr>
      <vt:lpstr>CONCESSIONS 3</vt:lpstr>
      <vt:lpstr>CONCESSIONS 2</vt:lpstr>
      <vt:lpstr>PowerPoint Presentation</vt:lpstr>
      <vt:lpstr>CONCESSIONS 3</vt:lpstr>
      <vt:lpstr>CONCESSIONS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CONCESSIONS 3</dc:title>
  <dc:creator>Susan Abrams</dc:creator>
  <cp:lastModifiedBy>Abrams, Josh R</cp:lastModifiedBy>
  <cp:revision>16</cp:revision>
  <dcterms:created xsi:type="dcterms:W3CDTF">2022-09-28T14:11:10Z</dcterms:created>
  <dcterms:modified xsi:type="dcterms:W3CDTF">2022-11-21T17:39:37Z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