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solidFill>
                  <a:srgbClr val="000000"/>
                </a:solidFill>
                <a:uFill>
                  <a:solidFill>
                    <a:srgbClr val="FFFFFF"/>
                  </a:solidFill>
                </a:uFill>
                <a:latin typeface="Arial"/>
              </a:rPr>
              <a:t>Click to edit the notes format</a:t>
            </a:r>
          </a:p>
        </p:txBody>
      </p:sp>
      <p:sp>
        <p:nvSpPr>
          <p:cNvPr id="219" name="PlaceHolder 2"/>
          <p:cNvSpPr>
            <a:spLocks noGrp="1"/>
          </p:cNvSpPr>
          <p:nvPr>
            <p:ph type="hdr"/>
          </p:nvPr>
        </p:nvSpPr>
        <p:spPr>
          <a:xfrm>
            <a:off x="0" y="0"/>
            <a:ext cx="3280680" cy="534240"/>
          </a:xfrm>
          <a:prstGeom prst="rect">
            <a:avLst/>
          </a:prstGeom>
        </p:spPr>
        <p:txBody>
          <a:bodyPr lIns="0" tIns="0" rIns="0" bIns="0"/>
          <a:lstStyle/>
          <a:p>
            <a:r>
              <a:rPr lang="en-GB" sz="1400" b="0" strike="noStrike" spc="-1">
                <a:solidFill>
                  <a:srgbClr val="000000"/>
                </a:solidFill>
                <a:uFill>
                  <a:solidFill>
                    <a:srgbClr val="FFFFFF"/>
                  </a:solidFill>
                </a:uFill>
                <a:latin typeface="Times New Roman"/>
              </a:rPr>
              <a:t> </a:t>
            </a:r>
          </a:p>
        </p:txBody>
      </p:sp>
      <p:sp>
        <p:nvSpPr>
          <p:cNvPr id="220" name="PlaceHolder 3"/>
          <p:cNvSpPr>
            <a:spLocks noGrp="1"/>
          </p:cNvSpPr>
          <p:nvPr>
            <p:ph type="dt"/>
          </p:nvPr>
        </p:nvSpPr>
        <p:spPr>
          <a:xfrm>
            <a:off x="4278960" y="0"/>
            <a:ext cx="3280680" cy="534240"/>
          </a:xfrm>
          <a:prstGeom prst="rect">
            <a:avLst/>
          </a:prstGeom>
        </p:spPr>
        <p:txBody>
          <a:bodyPr lIns="0" tIns="0" rIns="0" bIns="0"/>
          <a:lstStyle/>
          <a:p>
            <a:pPr algn="r"/>
            <a:r>
              <a:rPr lang="en-GB" sz="1400" b="0" strike="noStrike" spc="-1">
                <a:solidFill>
                  <a:srgbClr val="000000"/>
                </a:solidFill>
                <a:uFill>
                  <a:solidFill>
                    <a:srgbClr val="FFFFFF"/>
                  </a:solidFill>
                </a:uFill>
                <a:latin typeface="Times New Roman"/>
              </a:rPr>
              <a:t> </a:t>
            </a:r>
          </a:p>
        </p:txBody>
      </p:sp>
      <p:sp>
        <p:nvSpPr>
          <p:cNvPr id="221" name="PlaceHolder 4"/>
          <p:cNvSpPr>
            <a:spLocks noGrp="1"/>
          </p:cNvSpPr>
          <p:nvPr>
            <p:ph type="ftr"/>
          </p:nvPr>
        </p:nvSpPr>
        <p:spPr>
          <a:xfrm>
            <a:off x="0" y="10157400"/>
            <a:ext cx="3280680" cy="534240"/>
          </a:xfrm>
          <a:prstGeom prst="rect">
            <a:avLst/>
          </a:prstGeom>
        </p:spPr>
        <p:txBody>
          <a:bodyPr lIns="0" tIns="0" rIns="0" bIns="0" anchor="b"/>
          <a:lstStyle/>
          <a:p>
            <a:r>
              <a:rPr lang="en-GB" sz="1400" b="0" strike="noStrike" spc="-1">
                <a:solidFill>
                  <a:srgbClr val="000000"/>
                </a:solidFill>
                <a:uFill>
                  <a:solidFill>
                    <a:srgbClr val="FFFFFF"/>
                  </a:solidFill>
                </a:uFill>
                <a:latin typeface="Times New Roman"/>
              </a:rPr>
              <a:t> </a:t>
            </a:r>
          </a:p>
        </p:txBody>
      </p:sp>
      <p:sp>
        <p:nvSpPr>
          <p:cNvPr id="222" name="PlaceHolder 5"/>
          <p:cNvSpPr>
            <a:spLocks noGrp="1"/>
          </p:cNvSpPr>
          <p:nvPr>
            <p:ph type="sldNum"/>
          </p:nvPr>
        </p:nvSpPr>
        <p:spPr>
          <a:xfrm>
            <a:off x="4278960" y="10157400"/>
            <a:ext cx="3280680" cy="534240"/>
          </a:xfrm>
          <a:prstGeom prst="rect">
            <a:avLst/>
          </a:prstGeom>
        </p:spPr>
        <p:txBody>
          <a:bodyPr lIns="0" tIns="0" rIns="0" bIns="0" anchor="b"/>
          <a:lstStyle/>
          <a:p>
            <a:pPr algn="r"/>
            <a:fld id="{D93B1A12-B78A-4B3D-ABA1-15DC80BD9AFF}" type="slidenum">
              <a:rPr lang="en-GB" sz="1400" b="0" strike="noStrike" spc="-1">
                <a:solidFill>
                  <a:srgbClr val="000000"/>
                </a:solidFill>
                <a:uFill>
                  <a:solidFill>
                    <a:srgbClr val="FFFFFF"/>
                  </a:solidFill>
                </a:uFill>
                <a:latin typeface="Times New Roman"/>
              </a:rPr>
              <a:t>‹#›</a:t>
            </a:fld>
            <a:endParaRPr lang="en-GB"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body"/>
          </p:nvPr>
        </p:nvSpPr>
        <p:spPr>
          <a:xfrm>
            <a:off x="685800" y="4343400"/>
            <a:ext cx="5486040" cy="4114440"/>
          </a:xfrm>
          <a:prstGeom prst="rect">
            <a:avLst/>
          </a:prstGeom>
        </p:spPr>
        <p:txBody>
          <a:bodyPr/>
          <a:lstStyle/>
          <a:p>
            <a:pPr>
              <a:lnSpc>
                <a:spcPct val="100000"/>
              </a:lnSpc>
            </a:pPr>
            <a:r>
              <a:rPr lang="en-GB" sz="1400" b="1" strike="noStrike" spc="-1">
                <a:solidFill>
                  <a:srgbClr val="000000"/>
                </a:solidFill>
                <a:uFill>
                  <a:solidFill>
                    <a:srgbClr val="FFFFFF"/>
                  </a:solidFill>
                </a:uFill>
                <a:latin typeface="Arial"/>
              </a:rPr>
              <a:t>1 Minute </a:t>
            </a:r>
            <a:endParaRPr lang="en-GB" sz="1400" b="0" strike="noStrike" spc="-1">
              <a:solidFill>
                <a:srgbClr val="000000"/>
              </a:solidFill>
              <a:uFill>
                <a:solidFill>
                  <a:srgbClr val="FFFFFF"/>
                </a:solidFill>
              </a:uFill>
              <a:latin typeface="Arial"/>
            </a:endParaRPr>
          </a:p>
          <a:p>
            <a:pPr>
              <a:lnSpc>
                <a:spcPct val="100000"/>
              </a:lnSpc>
            </a:pPr>
            <a:endParaRPr lang="en-GB" sz="14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Features of an Intelligent Transportation are Traffic control systems, cruise control, Navigation, parking guidance and Fleet management.</a:t>
            </a: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But the application area goes so much further beyond the Automotive use case, techniques here could be applied to Rail, Aviation, Water, Connected Smart Cities, etc...  </a:t>
            </a: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0" strike="noStrike" spc="-1">
                <a:solidFill>
                  <a:srgbClr val="000000"/>
                </a:solidFill>
                <a:uFill>
                  <a:solidFill>
                    <a:srgbClr val="FFFFFF"/>
                  </a:solidFill>
                </a:uFill>
                <a:latin typeface="Arial"/>
              </a:rPr>
              <a:t>There already exists a few standards which focus on the security and privacy of such systems ISO, ETSI and WAVE	.</a:t>
            </a:r>
          </a:p>
          <a:p>
            <a:pPr>
              <a:lnSpc>
                <a:spcPct val="100000"/>
              </a:lnSpc>
            </a:pPr>
            <a:r>
              <a:rPr lang="en-GB" sz="2000" b="0" strike="noStrike" spc="-1">
                <a:solidFill>
                  <a:srgbClr val="000000"/>
                </a:solidFill>
                <a:uFill>
                  <a:solidFill>
                    <a:srgbClr val="FFFFFF"/>
                  </a:solidFill>
                </a:uFill>
                <a:latin typeface="Arial"/>
              </a:rPr>
              <a:t> </a:t>
            </a:r>
          </a:p>
          <a:p>
            <a:pPr>
              <a:lnSpc>
                <a:spcPct val="100000"/>
              </a:lnSpc>
            </a:pPr>
            <a:r>
              <a:rPr lang="en-GB" sz="2000" b="0" strike="noStrike" spc="-1">
                <a:solidFill>
                  <a:srgbClr val="000000"/>
                </a:solidFill>
                <a:uFill>
                  <a:solidFill>
                    <a:srgbClr val="FFFFFF"/>
                  </a:solidFill>
                </a:uFill>
                <a:latin typeface="Arial"/>
              </a:rPr>
              <a:t>ISO = Information technology -- Security techniques -- Evaluation criteria for IT security -- Part 2: Security functional components</a:t>
            </a:r>
          </a:p>
          <a:p>
            <a:pPr>
              <a:lnSpc>
                <a:spcPct val="100000"/>
              </a:lnSpc>
            </a:pPr>
            <a:endParaRPr lang="en-GB" sz="2000" b="0" strike="noStrike" spc="-1">
              <a:solidFill>
                <a:srgbClr val="000000"/>
              </a:solidFill>
              <a:uFill>
                <a:solidFill>
                  <a:srgbClr val="FFFFFF"/>
                </a:solidFill>
              </a:uFill>
              <a:latin typeface="Arial"/>
            </a:endParaRPr>
          </a:p>
        </p:txBody>
      </p:sp>
      <p:sp>
        <p:nvSpPr>
          <p:cNvPr id="347" name="TextShape 2"/>
          <p:cNvSpPr txBox="1"/>
          <p:nvPr/>
        </p:nvSpPr>
        <p:spPr>
          <a:xfrm>
            <a:off x="3884760" y="8685360"/>
            <a:ext cx="2971440" cy="456840"/>
          </a:xfrm>
          <a:prstGeom prst="rect">
            <a:avLst/>
          </a:prstGeom>
          <a:noFill/>
          <a:ln>
            <a:noFill/>
          </a:ln>
        </p:spPr>
        <p:txBody>
          <a:bodyPr anchor="b"/>
          <a:lstStyle/>
          <a:p>
            <a:pPr algn="r">
              <a:lnSpc>
                <a:spcPct val="100000"/>
              </a:lnSpc>
            </a:pPr>
            <a:fld id="{E46644FA-6E03-41F1-96A0-6F3A995D7A58}" type="slidenum">
              <a:rPr lang="en-GB" sz="1200" b="0" strike="noStrike" spc="-1">
                <a:solidFill>
                  <a:srgbClr val="000000"/>
                </a:solidFill>
                <a:uFill>
                  <a:solidFill>
                    <a:srgbClr val="FFFFFF"/>
                  </a:solidFill>
                </a:uFill>
                <a:latin typeface="+mn-lt"/>
                <a:ea typeface="+mn-ea"/>
              </a:rPr>
              <a:t>3</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6040" cy="4114440"/>
          </a:xfrm>
          <a:prstGeom prst="rect">
            <a:avLst/>
          </a:prstGeom>
        </p:spPr>
        <p:txBody>
          <a:bodyPr/>
          <a:lstStyle/>
          <a:p>
            <a:r>
              <a:rPr lang="en-GB" sz="2000" b="0" strike="noStrike" spc="-1">
                <a:solidFill>
                  <a:srgbClr val="000000"/>
                </a:solidFill>
                <a:uFill>
                  <a:solidFill>
                    <a:srgbClr val="FFFFFF"/>
                  </a:solidFill>
                </a:uFill>
                <a:latin typeface="Arial"/>
              </a:rPr>
              <a:t>There are four key areas for V2X security: </a:t>
            </a:r>
            <a:br/>
            <a:endParaRPr lang="en-GB" sz="2000" b="0" strike="noStrike" spc="-1">
              <a:solidFill>
                <a:srgbClr val="000000"/>
              </a:solidFill>
              <a:uFill>
                <a:solidFill>
                  <a:srgbClr val="FFFFFF"/>
                </a:solidFill>
              </a:uFill>
              <a:latin typeface="Arial"/>
            </a:endParaRPr>
          </a:p>
          <a:p>
            <a:r>
              <a:rPr lang="en-GB" sz="2000" b="1" u="sng" strike="noStrike" spc="-1">
                <a:solidFill>
                  <a:srgbClr val="000000"/>
                </a:solidFill>
                <a:uFill>
                  <a:solidFill>
                    <a:srgbClr val="FFFFFF"/>
                  </a:solidFill>
                </a:uFill>
                <a:latin typeface="Arial"/>
              </a:rPr>
              <a:t>Privacy:</a:t>
            </a:r>
            <a:r>
              <a:rPr lang="en-GB" sz="2000" b="0" strike="noStrike" spc="-1">
                <a:solidFill>
                  <a:srgbClr val="000000"/>
                </a:solidFill>
                <a:uFill>
                  <a:solidFill>
                    <a:srgbClr val="FFFFFF"/>
                  </a:solidFill>
                </a:uFill>
                <a:latin typeface="Arial"/>
              </a:rPr>
              <a:t> </a:t>
            </a:r>
            <a:r>
              <a:rPr lang="en-GB" sz="1200" b="0" strike="noStrike" spc="-1">
                <a:solidFill>
                  <a:srgbClr val="000000"/>
                </a:solidFill>
                <a:uFill>
                  <a:solidFill>
                    <a:srgbClr val="FFFFFF"/>
                  </a:solidFill>
                </a:uFill>
                <a:latin typeface="Georgia"/>
              </a:rPr>
              <a:t>How can we defend against mass surveillance in V2X?</a:t>
            </a:r>
            <a:endParaRPr lang="en-GB" sz="1200" b="0" strike="noStrike" spc="-1">
              <a:solidFill>
                <a:srgbClr val="000000"/>
              </a:solidFill>
              <a:uFill>
                <a:solidFill>
                  <a:srgbClr val="FFFFFF"/>
                </a:solidFill>
              </a:uFill>
              <a:latin typeface="Arial"/>
            </a:endParaRPr>
          </a:p>
          <a:p>
            <a:endParaRPr lang="en-GB" sz="1200" b="0" strike="noStrike" spc="-1">
              <a:solidFill>
                <a:srgbClr val="000000"/>
              </a:solidFill>
              <a:uFill>
                <a:solidFill>
                  <a:srgbClr val="FFFFFF"/>
                </a:solidFill>
              </a:uFill>
              <a:latin typeface="Arial"/>
            </a:endParaRPr>
          </a:p>
          <a:p>
            <a:r>
              <a:rPr lang="en-GB" sz="2000" b="1" u="sng" strike="noStrike" spc="-1">
                <a:solidFill>
                  <a:srgbClr val="000000"/>
                </a:solidFill>
                <a:uFill>
                  <a:solidFill>
                    <a:srgbClr val="FFFFFF"/>
                  </a:solidFill>
                </a:uFill>
                <a:latin typeface="Georgia"/>
              </a:rPr>
              <a:t>Authentication:</a:t>
            </a:r>
            <a:r>
              <a:rPr lang="en-GB" sz="2000" b="0" strike="noStrike" spc="-1">
                <a:solidFill>
                  <a:srgbClr val="000000"/>
                </a:solidFill>
                <a:uFill>
                  <a:solidFill>
                    <a:srgbClr val="FFFFFF"/>
                  </a:solidFill>
                </a:uFill>
                <a:latin typeface="Georgia"/>
              </a:rPr>
              <a:t> </a:t>
            </a:r>
            <a:r>
              <a:rPr lang="en-GB" sz="1200" b="0" strike="noStrike" spc="-1">
                <a:solidFill>
                  <a:srgbClr val="000000"/>
                </a:solidFill>
                <a:uFill>
                  <a:solidFill>
                    <a:srgbClr val="FFFFFF"/>
                  </a:solidFill>
                </a:uFill>
                <a:latin typeface="Georgia"/>
              </a:rPr>
              <a:t>How can I authenticate to others in a timely manner? Where time is essential to safety and preserve privacy. </a:t>
            </a:r>
            <a:endParaRPr lang="en-GB" sz="1200" b="0" strike="noStrike" spc="-1">
              <a:solidFill>
                <a:srgbClr val="000000"/>
              </a:solidFill>
              <a:uFill>
                <a:solidFill>
                  <a:srgbClr val="FFFFFF"/>
                </a:solidFill>
              </a:uFill>
              <a:latin typeface="Arial"/>
            </a:endParaRPr>
          </a:p>
          <a:p>
            <a:pPr>
              <a:lnSpc>
                <a:spcPct val="100000"/>
              </a:lnSpc>
            </a:pPr>
            <a:r>
              <a:rPr lang="en-GB" sz="1200" b="0" strike="noStrike" spc="-1">
                <a:solidFill>
                  <a:srgbClr val="000000"/>
                </a:solidFill>
                <a:uFill>
                  <a:solidFill>
                    <a:srgbClr val="FFFFFF"/>
                  </a:solidFill>
                </a:uFill>
                <a:latin typeface="Georgia"/>
              </a:rPr>
              <a:t>What assurance do I have that the messages received are genuine? </a:t>
            </a:r>
            <a:endParaRPr lang="en-GB" sz="1200" b="0" strike="noStrike" spc="-1">
              <a:solidFill>
                <a:srgbClr val="000000"/>
              </a:solidFill>
              <a:uFill>
                <a:solidFill>
                  <a:srgbClr val="FFFFFF"/>
                </a:solidFill>
              </a:uFill>
              <a:latin typeface="Arial"/>
            </a:endParaRPr>
          </a:p>
          <a:p>
            <a:pPr>
              <a:lnSpc>
                <a:spcPct val="100000"/>
              </a:lnSpc>
            </a:pPr>
            <a:r>
              <a:rPr lang="en-GB" sz="1200" b="0" strike="noStrike" spc="-1">
                <a:solidFill>
                  <a:srgbClr val="000000"/>
                </a:solidFill>
                <a:uFill>
                  <a:solidFill>
                    <a:srgbClr val="FFFFFF"/>
                  </a:solidFill>
                </a:uFill>
                <a:latin typeface="Georgia"/>
              </a:rPr>
              <a:t>How can a member of the network participate without exposing their identity?</a:t>
            </a:r>
            <a:endParaRPr lang="en-GB" sz="1200" b="0" strike="noStrike" spc="-1">
              <a:solidFill>
                <a:srgbClr val="000000"/>
              </a:solidFill>
              <a:uFill>
                <a:solidFill>
                  <a:srgbClr val="FFFFFF"/>
                </a:solidFill>
              </a:uFill>
              <a:latin typeface="Arial"/>
            </a:endParaRPr>
          </a:p>
          <a:p>
            <a:pPr>
              <a:lnSpc>
                <a:spcPct val="100000"/>
              </a:lnSpc>
            </a:pPr>
            <a:endParaRPr lang="en-GB" sz="1200" b="0" strike="noStrike" spc="-1">
              <a:solidFill>
                <a:srgbClr val="000000"/>
              </a:solidFill>
              <a:uFill>
                <a:solidFill>
                  <a:srgbClr val="FFFFFF"/>
                </a:solidFill>
              </a:uFill>
              <a:latin typeface="Arial"/>
            </a:endParaRPr>
          </a:p>
          <a:p>
            <a:pPr>
              <a:lnSpc>
                <a:spcPct val="100000"/>
              </a:lnSpc>
            </a:pPr>
            <a:r>
              <a:rPr lang="en-GB" sz="1200" b="1" u="sng" strike="noStrike" spc="-1">
                <a:solidFill>
                  <a:srgbClr val="000000"/>
                </a:solidFill>
                <a:uFill>
                  <a:solidFill>
                    <a:srgbClr val="FFFFFF"/>
                  </a:solidFill>
                </a:uFill>
                <a:latin typeface="Georgia"/>
              </a:rPr>
              <a:t>Trust:</a:t>
            </a:r>
            <a:r>
              <a:rPr lang="en-GB" sz="1200" b="0" strike="noStrike" spc="-1">
                <a:solidFill>
                  <a:srgbClr val="000000"/>
                </a:solidFill>
                <a:uFill>
                  <a:solidFill>
                    <a:srgbClr val="FFFFFF"/>
                  </a:solidFill>
                </a:uFill>
                <a:latin typeface="Georgia"/>
              </a:rPr>
              <a:t> </a:t>
            </a:r>
            <a:r>
              <a:rPr lang="en-GB" sz="2000" b="0" strike="noStrike" spc="-1">
                <a:solidFill>
                  <a:srgbClr val="000000"/>
                </a:solidFill>
                <a:uFill>
                  <a:solidFill>
                    <a:srgbClr val="FFFFFF"/>
                  </a:solidFill>
                </a:uFill>
                <a:latin typeface="Georgia"/>
              </a:rPr>
              <a:t>Which parts of my system need to be secured to maintain system security? How can I be sure neighbour systems are in a trustable state? Are the other vehicles on the road actually vehicles? How can I be sure?</a:t>
            </a:r>
            <a:endParaRPr lang="en-GB" sz="2000" b="0" strike="noStrike" spc="-1">
              <a:solidFill>
                <a:srgbClr val="000000"/>
              </a:solidFill>
              <a:uFill>
                <a:solidFill>
                  <a:srgbClr val="FFFFFF"/>
                </a:solidFill>
              </a:uFill>
              <a:latin typeface="Arial"/>
            </a:endParaRPr>
          </a:p>
          <a:p>
            <a:pPr>
              <a:lnSpc>
                <a:spcPct val="100000"/>
              </a:lnSpc>
            </a:pPr>
            <a:endParaRPr lang="en-GB" sz="2000" b="0" strike="noStrike" spc="-1">
              <a:solidFill>
                <a:srgbClr val="000000"/>
              </a:solidFill>
              <a:uFill>
                <a:solidFill>
                  <a:srgbClr val="FFFFFF"/>
                </a:solidFill>
              </a:uFill>
              <a:latin typeface="Arial"/>
            </a:endParaRPr>
          </a:p>
          <a:p>
            <a:pPr>
              <a:lnSpc>
                <a:spcPct val="100000"/>
              </a:lnSpc>
            </a:pPr>
            <a:r>
              <a:rPr lang="en-GB" sz="2000" b="1" u="sng" strike="noStrike" spc="-1">
                <a:solidFill>
                  <a:srgbClr val="000000"/>
                </a:solidFill>
                <a:uFill>
                  <a:solidFill>
                    <a:srgbClr val="FFFFFF"/>
                  </a:solidFill>
                </a:uFill>
                <a:latin typeface="Georgia"/>
              </a:rPr>
              <a:t>Software:</a:t>
            </a:r>
            <a:r>
              <a:rPr lang="en-GB" sz="2000" b="0" strike="noStrike" spc="-1">
                <a:solidFill>
                  <a:srgbClr val="000000"/>
                </a:solidFill>
                <a:uFill>
                  <a:solidFill>
                    <a:srgbClr val="FFFFFF"/>
                  </a:solidFill>
                </a:uFill>
                <a:latin typeface="Georgia"/>
              </a:rPr>
              <a:t> Software is eating the world, being written by unskilled people resulting in errors. Need to verify the design and runtime of system, both in and outside the car. Software is everywhere. How confident am I in my software system? I.E Doesn’t fail. Can I detect problems at run time and fix them?</a:t>
            </a:r>
            <a:endParaRPr lang="en-GB" sz="2000" b="0" strike="noStrike" spc="-1">
              <a:solidFill>
                <a:srgbClr val="000000"/>
              </a:solidFill>
              <a:uFill>
                <a:solidFill>
                  <a:srgbClr val="FFFFFF"/>
                </a:solidFill>
              </a:uFill>
              <a:latin typeface="Arial"/>
            </a:endParaRPr>
          </a:p>
          <a:p>
            <a:pPr>
              <a:lnSpc>
                <a:spcPct val="100000"/>
              </a:lnSpc>
            </a:pPr>
            <a:endParaRPr lang="en-GB" sz="2000" b="0" strike="noStrike" spc="-1">
              <a:solidFill>
                <a:srgbClr val="000000"/>
              </a:solidFill>
              <a:uFill>
                <a:solidFill>
                  <a:srgbClr val="FFFFFF"/>
                </a:solidFill>
              </a:uFill>
              <a:latin typeface="Arial"/>
            </a:endParaRPr>
          </a:p>
          <a:p>
            <a:pPr>
              <a:lnSpc>
                <a:spcPct val="100000"/>
              </a:lnSpc>
            </a:pPr>
            <a:endParaRPr lang="en-GB" sz="2000" b="0" strike="noStrike" spc="-1">
              <a:solidFill>
                <a:srgbClr val="000000"/>
              </a:solidFill>
              <a:uFill>
                <a:solidFill>
                  <a:srgbClr val="FFFFFF"/>
                </a:solidFill>
              </a:uFill>
              <a:latin typeface="Arial"/>
            </a:endParaRPr>
          </a:p>
        </p:txBody>
      </p:sp>
      <p:sp>
        <p:nvSpPr>
          <p:cNvPr id="349" name="TextShape 2"/>
          <p:cNvSpPr txBox="1"/>
          <p:nvPr/>
        </p:nvSpPr>
        <p:spPr>
          <a:xfrm>
            <a:off x="3884760" y="8685360"/>
            <a:ext cx="2971440" cy="456840"/>
          </a:xfrm>
          <a:prstGeom prst="rect">
            <a:avLst/>
          </a:prstGeom>
          <a:noFill/>
          <a:ln>
            <a:noFill/>
          </a:ln>
        </p:spPr>
        <p:txBody>
          <a:bodyPr anchor="b"/>
          <a:lstStyle/>
          <a:p>
            <a:pPr algn="r">
              <a:lnSpc>
                <a:spcPct val="100000"/>
              </a:lnSpc>
            </a:pPr>
            <a:fld id="{49773F61-35D6-450A-BBAE-519EAAB1562F}" type="slidenum">
              <a:rPr lang="en-GB" sz="1200" b="0" strike="noStrike" spc="-1">
                <a:solidFill>
                  <a:srgbClr val="000000"/>
                </a:solidFill>
                <a:uFill>
                  <a:solidFill>
                    <a:srgbClr val="FFFFFF"/>
                  </a:solidFill>
                </a:uFill>
                <a:latin typeface="+mn-lt"/>
                <a:ea typeface="+mn-ea"/>
              </a:rPr>
              <a:t>4</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685800" y="4343400"/>
            <a:ext cx="5486040" cy="4114440"/>
          </a:xfrm>
          <a:prstGeom prst="rect">
            <a:avLst/>
          </a:prstGeom>
        </p:spPr>
        <p:txBody>
          <a:bodyPr/>
          <a:lstStyle/>
          <a:p>
            <a:r>
              <a:rPr lang="en-GB" sz="2000" b="0" strike="noStrike" spc="-1">
                <a:solidFill>
                  <a:srgbClr val="000000"/>
                </a:solidFill>
                <a:uFill>
                  <a:solidFill>
                    <a:srgbClr val="FFFFFF"/>
                  </a:solidFill>
                </a:uFill>
                <a:latin typeface="Arial"/>
              </a:rPr>
              <a:t>Pseudonym certificates (pseudonyms) are the most commonly applied way to address privacy concerns and</a:t>
            </a:r>
          </a:p>
          <a:p>
            <a:r>
              <a:rPr lang="en-GB" sz="2000" b="0" strike="noStrike" spc="-1">
                <a:solidFill>
                  <a:srgbClr val="000000"/>
                </a:solidFill>
                <a:uFill>
                  <a:solidFill>
                    <a:srgbClr val="FFFFFF"/>
                  </a:solidFill>
                </a:uFill>
                <a:latin typeface="Arial"/>
              </a:rPr>
              <a:t>are also foreseen in emerging standards. Anonymity is a requirement in a V2X network as various privacy</a:t>
            </a:r>
          </a:p>
          <a:p>
            <a:r>
              <a:rPr lang="en-GB" sz="2000" b="0" strike="noStrike" spc="-1">
                <a:solidFill>
                  <a:srgbClr val="000000"/>
                </a:solidFill>
                <a:uFill>
                  <a:solidFill>
                    <a:srgbClr val="FFFFFF"/>
                  </a:solidFill>
                </a:uFill>
                <a:latin typeface="Arial"/>
              </a:rPr>
              <a:t>issues arise from the frequent and real-time broadcasting of the position of vehicles.</a:t>
            </a:r>
          </a:p>
          <a:p>
            <a:endParaRPr lang="en-GB" sz="2000" b="0" strike="noStrike" spc="-1">
              <a:solidFill>
                <a:srgbClr val="000000"/>
              </a:solidFill>
              <a:uFill>
                <a:solidFill>
                  <a:srgbClr val="FFFFFF"/>
                </a:solidFill>
              </a:uFill>
              <a:latin typeface="Arial"/>
            </a:endParaRPr>
          </a:p>
          <a:p>
            <a:endParaRPr lang="en-GB" sz="2000" b="0" strike="noStrike" spc="-1">
              <a:solidFill>
                <a:srgbClr val="000000"/>
              </a:solidFill>
              <a:uFill>
                <a:solidFill>
                  <a:srgbClr val="FFFFFF"/>
                </a:solidFill>
              </a:uFill>
              <a:latin typeface="Arial"/>
            </a:endParaRPr>
          </a:p>
        </p:txBody>
      </p:sp>
      <p:sp>
        <p:nvSpPr>
          <p:cNvPr id="351" name="TextShape 2"/>
          <p:cNvSpPr txBox="1"/>
          <p:nvPr/>
        </p:nvSpPr>
        <p:spPr>
          <a:xfrm>
            <a:off x="3884760" y="8685360"/>
            <a:ext cx="2971440" cy="456840"/>
          </a:xfrm>
          <a:prstGeom prst="rect">
            <a:avLst/>
          </a:prstGeom>
          <a:noFill/>
          <a:ln>
            <a:noFill/>
          </a:ln>
        </p:spPr>
        <p:txBody>
          <a:bodyPr anchor="b"/>
          <a:lstStyle/>
          <a:p>
            <a:pPr algn="r">
              <a:lnSpc>
                <a:spcPct val="100000"/>
              </a:lnSpc>
            </a:pPr>
            <a:fld id="{7818FF26-B2E3-4753-A818-9EEB4AA20AF5}" type="slidenum">
              <a:rPr lang="en-GB" sz="1200" b="0" strike="noStrike" spc="-1">
                <a:solidFill>
                  <a:srgbClr val="000000"/>
                </a:solidFill>
                <a:uFill>
                  <a:solidFill>
                    <a:srgbClr val="FFFFFF"/>
                  </a:solidFill>
                </a:uFill>
                <a:latin typeface="+mn-lt"/>
                <a:ea typeface="+mn-ea"/>
              </a:rPr>
              <a:t>5</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685800" y="4343400"/>
            <a:ext cx="5486040" cy="4114440"/>
          </a:xfrm>
          <a:prstGeom prst="rect">
            <a:avLst/>
          </a:prstGeom>
        </p:spPr>
        <p:txBody>
          <a:bodyPr/>
          <a:lstStyle/>
          <a:p>
            <a:r>
              <a:rPr lang="en-GB" sz="2000" b="0" strike="noStrike" spc="-1">
                <a:solidFill>
                  <a:srgbClr val="000000"/>
                </a:solidFill>
                <a:uFill>
                  <a:solidFill>
                    <a:srgbClr val="FFFFFF"/>
                  </a:solidFill>
                </a:uFill>
                <a:latin typeface="Arial"/>
              </a:rPr>
              <a:t>In this example here we see the car-in-the-middle broadcasting bad messages to the surrounding vehicles.</a:t>
            </a:r>
            <a:br/>
            <a:r>
              <a:rPr lang="en-GB" sz="2000" b="0" strike="noStrike" spc="-1">
                <a:solidFill>
                  <a:srgbClr val="000000"/>
                </a:solidFill>
                <a:uFill>
                  <a:solidFill>
                    <a:srgbClr val="FFFFFF"/>
                  </a:solidFill>
                </a:uFill>
                <a:latin typeface="Arial"/>
              </a:rPr>
              <a:t>Bad messages could be the result of a faulty sensor or compromised vehicle. What needs to happen is this</a:t>
            </a:r>
            <a:br/>
            <a:r>
              <a:rPr lang="en-GB" sz="2000" b="0" strike="noStrike" spc="-1">
                <a:solidFill>
                  <a:srgbClr val="000000"/>
                </a:solidFill>
                <a:uFill>
                  <a:solidFill>
                    <a:srgbClr val="FFFFFF"/>
                  </a:solidFill>
                </a:uFill>
                <a:latin typeface="Arial"/>
              </a:rPr>
              <a:t>bad vehicle has to be removed from the network as to not cause harm to the other vehicles, this is known</a:t>
            </a:r>
            <a:br/>
            <a:r>
              <a:rPr lang="en-GB" sz="2000" b="0" strike="noStrike" spc="-1">
                <a:solidFill>
                  <a:srgbClr val="000000"/>
                </a:solidFill>
                <a:uFill>
                  <a:solidFill>
                    <a:srgbClr val="FFFFFF"/>
                  </a:solidFill>
                </a:uFill>
                <a:latin typeface="Arial"/>
              </a:rPr>
              <a:t>as 'Revocation'. Revocation needs to be timely, as state-of-the-art currently relies on CRLs being distributed,</a:t>
            </a:r>
            <a:br/>
            <a:r>
              <a:rPr lang="en-GB" sz="2000" b="0" strike="noStrike" spc="-1">
                <a:solidFill>
                  <a:srgbClr val="000000"/>
                </a:solidFill>
                <a:uFill>
                  <a:solidFill>
                    <a:srgbClr val="FFFFFF"/>
                  </a:solidFill>
                </a:uFill>
                <a:latin typeface="Arial"/>
              </a:rPr>
              <a:t>and privacy-preserving: removing vehicle without revealing its true identity. </a:t>
            </a:r>
          </a:p>
        </p:txBody>
      </p:sp>
      <p:sp>
        <p:nvSpPr>
          <p:cNvPr id="353" name="TextShape 2"/>
          <p:cNvSpPr txBox="1"/>
          <p:nvPr/>
        </p:nvSpPr>
        <p:spPr>
          <a:xfrm>
            <a:off x="3884760" y="8685360"/>
            <a:ext cx="2971440" cy="456840"/>
          </a:xfrm>
          <a:prstGeom prst="rect">
            <a:avLst/>
          </a:prstGeom>
          <a:noFill/>
          <a:ln>
            <a:noFill/>
          </a:ln>
        </p:spPr>
        <p:txBody>
          <a:bodyPr anchor="b"/>
          <a:lstStyle/>
          <a:p>
            <a:pPr algn="r">
              <a:lnSpc>
                <a:spcPct val="100000"/>
              </a:lnSpc>
            </a:pPr>
            <a:fld id="{CFFA4055-8518-47B2-A18D-9763EEE38A9C}" type="slidenum">
              <a:rPr lang="en-GB" sz="1200" b="0" strike="noStrike" spc="-1">
                <a:solidFill>
                  <a:srgbClr val="000000"/>
                </a:solidFill>
                <a:uFill>
                  <a:solidFill>
                    <a:srgbClr val="FFFFFF"/>
                  </a:solidFill>
                </a:uFill>
                <a:latin typeface="+mn-lt"/>
                <a:ea typeface="+mn-ea"/>
              </a:rPr>
              <a:t>6</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685800" y="4343400"/>
            <a:ext cx="5486040" cy="4114440"/>
          </a:xfrm>
          <a:prstGeom prst="rect">
            <a:avLst/>
          </a:prstGeom>
        </p:spPr>
        <p:txBody>
          <a:bodyPr/>
          <a:lstStyle/>
          <a:p>
            <a:r>
              <a:rPr lang="en-GB" sz="2000" b="0" strike="noStrike" spc="-1">
                <a:solidFill>
                  <a:srgbClr val="000000"/>
                </a:solidFill>
                <a:uFill>
                  <a:solidFill>
                    <a:srgbClr val="FFFFFF"/>
                  </a:solidFill>
                </a:uFill>
                <a:latin typeface="Arial"/>
              </a:rPr>
              <a:t>In this example here we see the car-in-the-middle broadcasting bad messages to the surrounding vehicles.</a:t>
            </a:r>
            <a:br/>
            <a:r>
              <a:rPr lang="en-GB" sz="2000" b="0" strike="noStrike" spc="-1">
                <a:solidFill>
                  <a:srgbClr val="000000"/>
                </a:solidFill>
                <a:uFill>
                  <a:solidFill>
                    <a:srgbClr val="FFFFFF"/>
                  </a:solidFill>
                </a:uFill>
                <a:latin typeface="Arial"/>
              </a:rPr>
              <a:t>Bad messages could be the result of a faulty sensor or compromised vehicle. What needs to happen is this</a:t>
            </a:r>
            <a:br/>
            <a:r>
              <a:rPr lang="en-GB" sz="2000" b="0" strike="noStrike" spc="-1">
                <a:solidFill>
                  <a:srgbClr val="000000"/>
                </a:solidFill>
                <a:uFill>
                  <a:solidFill>
                    <a:srgbClr val="FFFFFF"/>
                  </a:solidFill>
                </a:uFill>
                <a:latin typeface="Arial"/>
              </a:rPr>
              <a:t>bad vehicle has to be removed from the network as to not cause harm to the other vehicles, this is known</a:t>
            </a:r>
            <a:br/>
            <a:r>
              <a:rPr lang="en-GB" sz="2000" b="0" strike="noStrike" spc="-1">
                <a:solidFill>
                  <a:srgbClr val="000000"/>
                </a:solidFill>
                <a:uFill>
                  <a:solidFill>
                    <a:srgbClr val="FFFFFF"/>
                  </a:solidFill>
                </a:uFill>
                <a:latin typeface="Arial"/>
              </a:rPr>
              <a:t>as 'Revocation'. Revocation needs to be timely, as state-of-the-art currently relies on CRLs being distributed,</a:t>
            </a:r>
            <a:br/>
            <a:r>
              <a:rPr lang="en-GB" sz="2000" b="0" strike="noStrike" spc="-1">
                <a:solidFill>
                  <a:srgbClr val="000000"/>
                </a:solidFill>
                <a:uFill>
                  <a:solidFill>
                    <a:srgbClr val="FFFFFF"/>
                  </a:solidFill>
                </a:uFill>
                <a:latin typeface="Arial"/>
              </a:rPr>
              <a:t>and privacy-preserving: removing vehicle without revealing its true identity. </a:t>
            </a:r>
          </a:p>
        </p:txBody>
      </p:sp>
      <p:sp>
        <p:nvSpPr>
          <p:cNvPr id="355" name="TextShape 2"/>
          <p:cNvSpPr txBox="1"/>
          <p:nvPr/>
        </p:nvSpPr>
        <p:spPr>
          <a:xfrm>
            <a:off x="3884760" y="8685360"/>
            <a:ext cx="2971440" cy="456840"/>
          </a:xfrm>
          <a:prstGeom prst="rect">
            <a:avLst/>
          </a:prstGeom>
          <a:noFill/>
          <a:ln>
            <a:noFill/>
          </a:ln>
        </p:spPr>
        <p:txBody>
          <a:bodyPr anchor="b"/>
          <a:lstStyle/>
          <a:p>
            <a:pPr algn="r">
              <a:lnSpc>
                <a:spcPct val="100000"/>
              </a:lnSpc>
            </a:pPr>
            <a:fld id="{6E54DFBE-D899-4F01-A5D4-651357F452C9}" type="slidenum">
              <a:rPr lang="en-GB" sz="1200" b="0" strike="noStrike" spc="-1">
                <a:solidFill>
                  <a:srgbClr val="000000"/>
                </a:solidFill>
                <a:uFill>
                  <a:solidFill>
                    <a:srgbClr val="FFFFFF"/>
                  </a:solidFill>
                </a:uFill>
                <a:latin typeface="+mn-lt"/>
                <a:ea typeface="+mn-ea"/>
              </a:rPr>
              <a:t>7</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685800" y="4343400"/>
            <a:ext cx="5486040" cy="4114440"/>
          </a:xfrm>
          <a:prstGeom prst="rect">
            <a:avLst/>
          </a:prstGeom>
        </p:spPr>
        <p:txBody>
          <a:bodyPr/>
          <a:lstStyle/>
          <a:p>
            <a:r>
              <a:rPr lang="en-GB" sz="2000" b="0" strike="noStrike" spc="-1">
                <a:solidFill>
                  <a:srgbClr val="000000"/>
                </a:solidFill>
                <a:uFill>
                  <a:solidFill>
                    <a:srgbClr val="FFFFFF"/>
                  </a:solidFill>
                </a:uFill>
                <a:latin typeface="Arial"/>
              </a:rPr>
              <a:t>For revocation to happen let us look at the typical lifecycle of pseudonyms. Abstractly a Intelligent Transportation System </a:t>
            </a:r>
            <a:br/>
            <a:r>
              <a:rPr lang="en-GB" sz="2000" b="0" strike="noStrike" spc="-1">
                <a:solidFill>
                  <a:srgbClr val="000000"/>
                </a:solidFill>
                <a:uFill>
                  <a:solidFill>
                    <a:srgbClr val="FFFFFF"/>
                  </a:solidFill>
                </a:uFill>
                <a:latin typeface="Arial"/>
              </a:rPr>
              <a:t>has three trusted third parties:</a:t>
            </a:r>
            <a:br/>
            <a:r>
              <a:rPr lang="en-GB" sz="2000" b="0" strike="noStrike" spc="-1">
                <a:solidFill>
                  <a:srgbClr val="000000"/>
                </a:solidFill>
                <a:uFill>
                  <a:solidFill>
                    <a:srgbClr val="FFFFFF"/>
                  </a:solidFill>
                </a:uFill>
                <a:latin typeface="Arial"/>
              </a:rPr>
              <a:t>- CA: issues long-term credentials to vehicle.</a:t>
            </a:r>
            <a:br/>
            <a:r>
              <a:rPr lang="en-GB" sz="2000" b="0" strike="noStrike" spc="-1">
                <a:solidFill>
                  <a:srgbClr val="000000"/>
                </a:solidFill>
                <a:uFill>
                  <a:solidFill>
                    <a:srgbClr val="FFFFFF"/>
                  </a:solidFill>
                </a:uFill>
                <a:latin typeface="Arial"/>
              </a:rPr>
              <a:t>- PP: responsible for handing out shorter-lived pseudonym certificates.</a:t>
            </a:r>
          </a:p>
          <a:p>
            <a:r>
              <a:rPr lang="en-GB" sz="2000" b="0" strike="noStrike" spc="-1">
                <a:solidFill>
                  <a:srgbClr val="000000"/>
                </a:solidFill>
                <a:uFill>
                  <a:solidFill>
                    <a:srgbClr val="FFFFFF"/>
                  </a:solidFill>
                </a:uFill>
                <a:latin typeface="Arial"/>
              </a:rPr>
              <a:t>- RA: collects reports on misbehaviour, and takes decisions to revoke a misbehaving entities from the ITS.</a:t>
            </a:r>
          </a:p>
          <a:p>
            <a:endParaRPr lang="en-GB" sz="2000" b="0" strike="noStrike" spc="-1">
              <a:solidFill>
                <a:srgbClr val="000000"/>
              </a:solidFill>
              <a:uFill>
                <a:solidFill>
                  <a:srgbClr val="FFFFFF"/>
                </a:solidFill>
              </a:uFill>
              <a:latin typeface="Arial"/>
            </a:endParaRPr>
          </a:p>
          <a:p>
            <a:r>
              <a:rPr lang="en-GB" sz="2000" b="0" strike="noStrike" spc="-1">
                <a:solidFill>
                  <a:srgbClr val="000000"/>
                </a:solidFill>
                <a:uFill>
                  <a:solidFill>
                    <a:srgbClr val="FFFFFF"/>
                  </a:solidFill>
                </a:uFill>
                <a:latin typeface="Arial"/>
              </a:rPr>
              <a:t>V1 authenticates itself with the CA to obtain a long-term credential, that it uses to get fresh pseudonyms</a:t>
            </a:r>
            <a:br/>
            <a:r>
              <a:rPr lang="en-GB" sz="2000" b="0" strike="noStrike" spc="-1">
                <a:solidFill>
                  <a:srgbClr val="000000"/>
                </a:solidFill>
                <a:uFill>
                  <a:solidFill>
                    <a:srgbClr val="FFFFFF"/>
                  </a:solidFill>
                </a:uFill>
                <a:latin typeface="Arial"/>
              </a:rPr>
              <a:t>from the PP. It presents the credential to download a set of pseudonyms which V1 then uses to have authenticated</a:t>
            </a:r>
            <a:br/>
            <a:r>
              <a:rPr lang="en-GB" sz="2000" b="0" strike="noStrike" spc="-1">
                <a:solidFill>
                  <a:srgbClr val="000000"/>
                </a:solidFill>
                <a:uFill>
                  <a:solidFill>
                    <a:srgbClr val="FFFFFF"/>
                  </a:solidFill>
                </a:uFill>
                <a:latin typeface="Arial"/>
              </a:rPr>
              <a:t>communication with another vehicle, V2. During the V2X communication V1 detects some strange behaviour from</a:t>
            </a:r>
            <a:br/>
            <a:r>
              <a:rPr lang="en-GB" sz="2000" b="0" strike="noStrike" spc="-1">
                <a:solidFill>
                  <a:srgbClr val="000000"/>
                </a:solidFill>
                <a:uFill>
                  <a:solidFill>
                    <a:srgbClr val="FFFFFF"/>
                  </a:solidFill>
                </a:uFill>
                <a:latin typeface="Arial"/>
              </a:rPr>
              <a:t>V2 and issues a report against the pseudonym V2 is currently using. Over time as other vehicles in the system also</a:t>
            </a:r>
            <a:br/>
            <a:r>
              <a:rPr lang="en-GB" sz="2000" b="0" strike="noStrike" spc="-1">
                <a:solidFill>
                  <a:srgbClr val="000000"/>
                </a:solidFill>
                <a:uFill>
                  <a:solidFill>
                    <a:srgbClr val="FFFFFF"/>
                  </a:solidFill>
                </a:uFill>
                <a:latin typeface="Arial"/>
              </a:rPr>
              <a:t>report V2, the RA creates a revocation request and broadcasts it onto the network that V2 will receive. </a:t>
            </a:r>
            <a:br/>
            <a:r>
              <a:rPr lang="en-GB" sz="2000" b="0" strike="noStrike" spc="-1">
                <a:solidFill>
                  <a:srgbClr val="000000"/>
                </a:solidFill>
                <a:uFill>
                  <a:solidFill>
                    <a:srgbClr val="FFFFFF"/>
                  </a:solidFill>
                </a:uFill>
                <a:latin typeface="Arial"/>
              </a:rPr>
              <a:t>Once received V2 deletes its pseudonyms and confirms the revocation with the RA.</a:t>
            </a:r>
          </a:p>
        </p:txBody>
      </p:sp>
      <p:sp>
        <p:nvSpPr>
          <p:cNvPr id="357" name="TextShape 2"/>
          <p:cNvSpPr txBox="1"/>
          <p:nvPr/>
        </p:nvSpPr>
        <p:spPr>
          <a:xfrm>
            <a:off x="3884760" y="8685360"/>
            <a:ext cx="2971440" cy="456840"/>
          </a:xfrm>
          <a:prstGeom prst="rect">
            <a:avLst/>
          </a:prstGeom>
          <a:noFill/>
          <a:ln>
            <a:noFill/>
          </a:ln>
        </p:spPr>
        <p:txBody>
          <a:bodyPr anchor="b"/>
          <a:lstStyle/>
          <a:p>
            <a:pPr algn="r">
              <a:lnSpc>
                <a:spcPct val="100000"/>
              </a:lnSpc>
            </a:pPr>
            <a:fld id="{ED3FD426-003D-4765-BEA8-D89C7024F301}" type="slidenum">
              <a:rPr lang="en-GB" sz="1200" b="0" strike="noStrike" spc="-1">
                <a:solidFill>
                  <a:srgbClr val="000000"/>
                </a:solidFill>
                <a:uFill>
                  <a:solidFill>
                    <a:srgbClr val="FFFFFF"/>
                  </a:solidFill>
                </a:uFill>
                <a:latin typeface="+mn-lt"/>
                <a:ea typeface="+mn-ea"/>
              </a:rPr>
              <a:t>8</a:t>
            </a:fld>
            <a:endParaRPr lang="en-GB"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8" name="PlaceHolder 2"/>
          <p:cNvSpPr>
            <a:spLocks noGrp="1"/>
          </p:cNvSpPr>
          <p:nvPr>
            <p:ph type="body"/>
          </p:nvPr>
        </p:nvSpPr>
        <p:spPr>
          <a:xfrm>
            <a:off x="457200" y="160020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9" name="PlaceHolder 3"/>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31"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2"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3"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4" name="PlaceHolder 5"/>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36" name="PlaceHolder 2"/>
          <p:cNvSpPr>
            <a:spLocks noGrp="1"/>
          </p:cNvSpPr>
          <p:nvPr>
            <p:ph type="body"/>
          </p:nvPr>
        </p:nvSpPr>
        <p:spPr>
          <a:xfrm>
            <a:off x="4572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7" name="PlaceHolder 3"/>
          <p:cNvSpPr>
            <a:spLocks noGrp="1"/>
          </p:cNvSpPr>
          <p:nvPr>
            <p:ph type="body"/>
          </p:nvPr>
        </p:nvSpPr>
        <p:spPr>
          <a:xfrm>
            <a:off x="32706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8" name="PlaceHolder 4"/>
          <p:cNvSpPr>
            <a:spLocks noGrp="1"/>
          </p:cNvSpPr>
          <p:nvPr>
            <p:ph type="body"/>
          </p:nvPr>
        </p:nvSpPr>
        <p:spPr>
          <a:xfrm>
            <a:off x="60840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39" name="PlaceHolder 5"/>
          <p:cNvSpPr>
            <a:spLocks noGrp="1"/>
          </p:cNvSpPr>
          <p:nvPr>
            <p:ph type="body"/>
          </p:nvPr>
        </p:nvSpPr>
        <p:spPr>
          <a:xfrm>
            <a:off x="60840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40" name="PlaceHolder 6"/>
          <p:cNvSpPr>
            <a:spLocks noGrp="1"/>
          </p:cNvSpPr>
          <p:nvPr>
            <p:ph type="body"/>
          </p:nvPr>
        </p:nvSpPr>
        <p:spPr>
          <a:xfrm>
            <a:off x="32706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41" name="PlaceHolder 7"/>
          <p:cNvSpPr>
            <a:spLocks noGrp="1"/>
          </p:cNvSpPr>
          <p:nvPr>
            <p:ph type="body"/>
          </p:nvPr>
        </p:nvSpPr>
        <p:spPr>
          <a:xfrm>
            <a:off x="4572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51" name="PlaceHolder 2"/>
          <p:cNvSpPr>
            <a:spLocks noGrp="1"/>
          </p:cNvSpPr>
          <p:nvPr>
            <p:ph type="subTitle"/>
          </p:nvPr>
        </p:nvSpPr>
        <p:spPr>
          <a:xfrm>
            <a:off x="457200" y="1600200"/>
            <a:ext cx="83210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53" name="PlaceHolder 2"/>
          <p:cNvSpPr>
            <a:spLocks noGrp="1"/>
          </p:cNvSpPr>
          <p:nvPr>
            <p:ph type="body"/>
          </p:nvPr>
        </p:nvSpPr>
        <p:spPr>
          <a:xfrm>
            <a:off x="457200" y="1600200"/>
            <a:ext cx="83210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55"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56" name="PlaceHolder 3"/>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423360"/>
            <a:ext cx="4507560" cy="19152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60"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61" name="PlaceHolder 3"/>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62" name="PlaceHolder 4"/>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7" name="PlaceHolder 2"/>
          <p:cNvSpPr>
            <a:spLocks noGrp="1"/>
          </p:cNvSpPr>
          <p:nvPr>
            <p:ph type="subTitle"/>
          </p:nvPr>
        </p:nvSpPr>
        <p:spPr>
          <a:xfrm>
            <a:off x="457200" y="1600200"/>
            <a:ext cx="8321040" cy="452556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64"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65"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66"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68"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69"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70" name="PlaceHolder 4"/>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72" name="PlaceHolder 2"/>
          <p:cNvSpPr>
            <a:spLocks noGrp="1"/>
          </p:cNvSpPr>
          <p:nvPr>
            <p:ph type="body"/>
          </p:nvPr>
        </p:nvSpPr>
        <p:spPr>
          <a:xfrm>
            <a:off x="457200" y="160020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73" name="PlaceHolder 3"/>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75"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76"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77"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78" name="PlaceHolder 5"/>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80" name="PlaceHolder 2"/>
          <p:cNvSpPr>
            <a:spLocks noGrp="1"/>
          </p:cNvSpPr>
          <p:nvPr>
            <p:ph type="body"/>
          </p:nvPr>
        </p:nvSpPr>
        <p:spPr>
          <a:xfrm>
            <a:off x="4572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81" name="PlaceHolder 3"/>
          <p:cNvSpPr>
            <a:spLocks noGrp="1"/>
          </p:cNvSpPr>
          <p:nvPr>
            <p:ph type="body"/>
          </p:nvPr>
        </p:nvSpPr>
        <p:spPr>
          <a:xfrm>
            <a:off x="32706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82" name="PlaceHolder 4"/>
          <p:cNvSpPr>
            <a:spLocks noGrp="1"/>
          </p:cNvSpPr>
          <p:nvPr>
            <p:ph type="body"/>
          </p:nvPr>
        </p:nvSpPr>
        <p:spPr>
          <a:xfrm>
            <a:off x="60840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83" name="PlaceHolder 5"/>
          <p:cNvSpPr>
            <a:spLocks noGrp="1"/>
          </p:cNvSpPr>
          <p:nvPr>
            <p:ph type="body"/>
          </p:nvPr>
        </p:nvSpPr>
        <p:spPr>
          <a:xfrm>
            <a:off x="60840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84" name="PlaceHolder 6"/>
          <p:cNvSpPr>
            <a:spLocks noGrp="1"/>
          </p:cNvSpPr>
          <p:nvPr>
            <p:ph type="body"/>
          </p:nvPr>
        </p:nvSpPr>
        <p:spPr>
          <a:xfrm>
            <a:off x="32706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85" name="PlaceHolder 7"/>
          <p:cNvSpPr>
            <a:spLocks noGrp="1"/>
          </p:cNvSpPr>
          <p:nvPr>
            <p:ph type="body"/>
          </p:nvPr>
        </p:nvSpPr>
        <p:spPr>
          <a:xfrm>
            <a:off x="4572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96" name="PlaceHolder 2"/>
          <p:cNvSpPr>
            <a:spLocks noGrp="1"/>
          </p:cNvSpPr>
          <p:nvPr>
            <p:ph type="subTitle"/>
          </p:nvPr>
        </p:nvSpPr>
        <p:spPr>
          <a:xfrm>
            <a:off x="457200" y="1600200"/>
            <a:ext cx="83210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98" name="PlaceHolder 2"/>
          <p:cNvSpPr>
            <a:spLocks noGrp="1"/>
          </p:cNvSpPr>
          <p:nvPr>
            <p:ph type="body"/>
          </p:nvPr>
        </p:nvSpPr>
        <p:spPr>
          <a:xfrm>
            <a:off x="457200" y="1600200"/>
            <a:ext cx="83210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00"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01" name="PlaceHolder 3"/>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9" name="PlaceHolder 2"/>
          <p:cNvSpPr>
            <a:spLocks noGrp="1"/>
          </p:cNvSpPr>
          <p:nvPr>
            <p:ph type="body"/>
          </p:nvPr>
        </p:nvSpPr>
        <p:spPr>
          <a:xfrm>
            <a:off x="457200" y="1600200"/>
            <a:ext cx="83210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423360"/>
            <a:ext cx="4507560" cy="19152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05"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06" name="PlaceHolder 3"/>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07" name="PlaceHolder 4"/>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09"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10"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11"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13"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14"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15" name="PlaceHolder 4"/>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17" name="PlaceHolder 2"/>
          <p:cNvSpPr>
            <a:spLocks noGrp="1"/>
          </p:cNvSpPr>
          <p:nvPr>
            <p:ph type="body"/>
          </p:nvPr>
        </p:nvSpPr>
        <p:spPr>
          <a:xfrm>
            <a:off x="457200" y="160020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18" name="PlaceHolder 3"/>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20"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1"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2"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3" name="PlaceHolder 5"/>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25" name="PlaceHolder 2"/>
          <p:cNvSpPr>
            <a:spLocks noGrp="1"/>
          </p:cNvSpPr>
          <p:nvPr>
            <p:ph type="body"/>
          </p:nvPr>
        </p:nvSpPr>
        <p:spPr>
          <a:xfrm>
            <a:off x="4572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6" name="PlaceHolder 3"/>
          <p:cNvSpPr>
            <a:spLocks noGrp="1"/>
          </p:cNvSpPr>
          <p:nvPr>
            <p:ph type="body"/>
          </p:nvPr>
        </p:nvSpPr>
        <p:spPr>
          <a:xfrm>
            <a:off x="32706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7" name="PlaceHolder 4"/>
          <p:cNvSpPr>
            <a:spLocks noGrp="1"/>
          </p:cNvSpPr>
          <p:nvPr>
            <p:ph type="body"/>
          </p:nvPr>
        </p:nvSpPr>
        <p:spPr>
          <a:xfrm>
            <a:off x="60840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8" name="PlaceHolder 5"/>
          <p:cNvSpPr>
            <a:spLocks noGrp="1"/>
          </p:cNvSpPr>
          <p:nvPr>
            <p:ph type="body"/>
          </p:nvPr>
        </p:nvSpPr>
        <p:spPr>
          <a:xfrm>
            <a:off x="60840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9" name="PlaceHolder 6"/>
          <p:cNvSpPr>
            <a:spLocks noGrp="1"/>
          </p:cNvSpPr>
          <p:nvPr>
            <p:ph type="body"/>
          </p:nvPr>
        </p:nvSpPr>
        <p:spPr>
          <a:xfrm>
            <a:off x="32706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30" name="PlaceHolder 7"/>
          <p:cNvSpPr>
            <a:spLocks noGrp="1"/>
          </p:cNvSpPr>
          <p:nvPr>
            <p:ph type="body"/>
          </p:nvPr>
        </p:nvSpPr>
        <p:spPr>
          <a:xfrm>
            <a:off x="4572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41" name="PlaceHolder 2"/>
          <p:cNvSpPr>
            <a:spLocks noGrp="1"/>
          </p:cNvSpPr>
          <p:nvPr>
            <p:ph type="subTitle"/>
          </p:nvPr>
        </p:nvSpPr>
        <p:spPr>
          <a:xfrm>
            <a:off x="457200" y="1600200"/>
            <a:ext cx="83210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43" name="PlaceHolder 2"/>
          <p:cNvSpPr>
            <a:spLocks noGrp="1"/>
          </p:cNvSpPr>
          <p:nvPr>
            <p:ph type="body"/>
          </p:nvPr>
        </p:nvSpPr>
        <p:spPr>
          <a:xfrm>
            <a:off x="457200" y="1600200"/>
            <a:ext cx="83210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1"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2" name="PlaceHolder 3"/>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45"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46" name="PlaceHolder 3"/>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423360"/>
            <a:ext cx="4507560" cy="19152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50"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51" name="PlaceHolder 3"/>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52" name="PlaceHolder 4"/>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54"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55"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56"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58"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59"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60" name="PlaceHolder 4"/>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62" name="PlaceHolder 2"/>
          <p:cNvSpPr>
            <a:spLocks noGrp="1"/>
          </p:cNvSpPr>
          <p:nvPr>
            <p:ph type="body"/>
          </p:nvPr>
        </p:nvSpPr>
        <p:spPr>
          <a:xfrm>
            <a:off x="457200" y="160020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63" name="PlaceHolder 3"/>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65"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66"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67"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68" name="PlaceHolder 5"/>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70" name="PlaceHolder 2"/>
          <p:cNvSpPr>
            <a:spLocks noGrp="1"/>
          </p:cNvSpPr>
          <p:nvPr>
            <p:ph type="body"/>
          </p:nvPr>
        </p:nvSpPr>
        <p:spPr>
          <a:xfrm>
            <a:off x="4572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1" name="PlaceHolder 3"/>
          <p:cNvSpPr>
            <a:spLocks noGrp="1"/>
          </p:cNvSpPr>
          <p:nvPr>
            <p:ph type="body"/>
          </p:nvPr>
        </p:nvSpPr>
        <p:spPr>
          <a:xfrm>
            <a:off x="32706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2" name="PlaceHolder 4"/>
          <p:cNvSpPr>
            <a:spLocks noGrp="1"/>
          </p:cNvSpPr>
          <p:nvPr>
            <p:ph type="body"/>
          </p:nvPr>
        </p:nvSpPr>
        <p:spPr>
          <a:xfrm>
            <a:off x="60840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3" name="PlaceHolder 5"/>
          <p:cNvSpPr>
            <a:spLocks noGrp="1"/>
          </p:cNvSpPr>
          <p:nvPr>
            <p:ph type="body"/>
          </p:nvPr>
        </p:nvSpPr>
        <p:spPr>
          <a:xfrm>
            <a:off x="60840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4" name="PlaceHolder 6"/>
          <p:cNvSpPr>
            <a:spLocks noGrp="1"/>
          </p:cNvSpPr>
          <p:nvPr>
            <p:ph type="body"/>
          </p:nvPr>
        </p:nvSpPr>
        <p:spPr>
          <a:xfrm>
            <a:off x="32706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5" name="PlaceHolder 7"/>
          <p:cNvSpPr>
            <a:spLocks noGrp="1"/>
          </p:cNvSpPr>
          <p:nvPr>
            <p:ph type="body"/>
          </p:nvPr>
        </p:nvSpPr>
        <p:spPr>
          <a:xfrm>
            <a:off x="4572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83" name="PlaceHolder 2"/>
          <p:cNvSpPr>
            <a:spLocks noGrp="1"/>
          </p:cNvSpPr>
          <p:nvPr>
            <p:ph type="subTitle"/>
          </p:nvPr>
        </p:nvSpPr>
        <p:spPr>
          <a:xfrm>
            <a:off x="457200" y="1600200"/>
            <a:ext cx="8321040" cy="45255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85" name="PlaceHolder 2"/>
          <p:cNvSpPr>
            <a:spLocks noGrp="1"/>
          </p:cNvSpPr>
          <p:nvPr>
            <p:ph type="body"/>
          </p:nvPr>
        </p:nvSpPr>
        <p:spPr>
          <a:xfrm>
            <a:off x="457200" y="1600200"/>
            <a:ext cx="83210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87"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88" name="PlaceHolder 3"/>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423360"/>
            <a:ext cx="4507560" cy="19152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92"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93" name="PlaceHolder 3"/>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94" name="PlaceHolder 4"/>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96"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97"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98"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00"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01"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02" name="PlaceHolder 4"/>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04" name="PlaceHolder 2"/>
          <p:cNvSpPr>
            <a:spLocks noGrp="1"/>
          </p:cNvSpPr>
          <p:nvPr>
            <p:ph type="body"/>
          </p:nvPr>
        </p:nvSpPr>
        <p:spPr>
          <a:xfrm>
            <a:off x="457200" y="160020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05" name="PlaceHolder 3"/>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07"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08"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09"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0" name="PlaceHolder 5"/>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423360"/>
            <a:ext cx="4507560" cy="191520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12" name="PlaceHolder 2"/>
          <p:cNvSpPr>
            <a:spLocks noGrp="1"/>
          </p:cNvSpPr>
          <p:nvPr>
            <p:ph type="body"/>
          </p:nvPr>
        </p:nvSpPr>
        <p:spPr>
          <a:xfrm>
            <a:off x="4572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3" name="PlaceHolder 3"/>
          <p:cNvSpPr>
            <a:spLocks noGrp="1"/>
          </p:cNvSpPr>
          <p:nvPr>
            <p:ph type="body"/>
          </p:nvPr>
        </p:nvSpPr>
        <p:spPr>
          <a:xfrm>
            <a:off x="32706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4" name="PlaceHolder 4"/>
          <p:cNvSpPr>
            <a:spLocks noGrp="1"/>
          </p:cNvSpPr>
          <p:nvPr>
            <p:ph type="body"/>
          </p:nvPr>
        </p:nvSpPr>
        <p:spPr>
          <a:xfrm>
            <a:off x="6084000" y="160020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5" name="PlaceHolder 5"/>
          <p:cNvSpPr>
            <a:spLocks noGrp="1"/>
          </p:cNvSpPr>
          <p:nvPr>
            <p:ph type="body"/>
          </p:nvPr>
        </p:nvSpPr>
        <p:spPr>
          <a:xfrm>
            <a:off x="60840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6" name="PlaceHolder 6"/>
          <p:cNvSpPr>
            <a:spLocks noGrp="1"/>
          </p:cNvSpPr>
          <p:nvPr>
            <p:ph type="body"/>
          </p:nvPr>
        </p:nvSpPr>
        <p:spPr>
          <a:xfrm>
            <a:off x="32706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7" name="PlaceHolder 7"/>
          <p:cNvSpPr>
            <a:spLocks noGrp="1"/>
          </p:cNvSpPr>
          <p:nvPr>
            <p:ph type="body"/>
          </p:nvPr>
        </p:nvSpPr>
        <p:spPr>
          <a:xfrm>
            <a:off x="457200" y="3964320"/>
            <a:ext cx="267912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16"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7" name="PlaceHolder 3"/>
          <p:cNvSpPr>
            <a:spLocks noGrp="1"/>
          </p:cNvSpPr>
          <p:nvPr>
            <p:ph type="body"/>
          </p:nvPr>
        </p:nvSpPr>
        <p:spPr>
          <a:xfrm>
            <a:off x="45720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18" name="PlaceHolder 4"/>
          <p:cNvSpPr>
            <a:spLocks noGrp="1"/>
          </p:cNvSpPr>
          <p:nvPr>
            <p:ph type="body"/>
          </p:nvPr>
        </p:nvSpPr>
        <p:spPr>
          <a:xfrm>
            <a:off x="472104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0" name="PlaceHolder 2"/>
          <p:cNvSpPr>
            <a:spLocks noGrp="1"/>
          </p:cNvSpPr>
          <p:nvPr>
            <p:ph type="body"/>
          </p:nvPr>
        </p:nvSpPr>
        <p:spPr>
          <a:xfrm>
            <a:off x="457200" y="1600200"/>
            <a:ext cx="4060440" cy="4525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1"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2" name="PlaceHolder 4"/>
          <p:cNvSpPr>
            <a:spLocks noGrp="1"/>
          </p:cNvSpPr>
          <p:nvPr>
            <p:ph type="body"/>
          </p:nvPr>
        </p:nvSpPr>
        <p:spPr>
          <a:xfrm>
            <a:off x="4721040" y="396432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423360"/>
            <a:ext cx="4507560" cy="412920"/>
          </a:xfrm>
          <a:prstGeom prst="rect">
            <a:avLst/>
          </a:prstGeom>
        </p:spPr>
        <p:txBody>
          <a:bodyPr lIns="0" tIns="0" rIns="0" bIns="0" anchor="ctr"/>
          <a:lstStyle/>
          <a:p>
            <a:endParaRPr lang="en-US" sz="1800" b="0" strike="noStrike" spc="-1">
              <a:solidFill>
                <a:srgbClr val="203D75"/>
              </a:solidFill>
              <a:uFill>
                <a:solidFill>
                  <a:srgbClr val="FFFFFF"/>
                </a:solidFill>
              </a:uFill>
              <a:latin typeface="Calibri"/>
            </a:endParaRPr>
          </a:p>
        </p:txBody>
      </p:sp>
      <p:sp>
        <p:nvSpPr>
          <p:cNvPr id="24" name="PlaceHolder 2"/>
          <p:cNvSpPr>
            <a:spLocks noGrp="1"/>
          </p:cNvSpPr>
          <p:nvPr>
            <p:ph type="body"/>
          </p:nvPr>
        </p:nvSpPr>
        <p:spPr>
          <a:xfrm>
            <a:off x="45720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5" name="PlaceHolder 3"/>
          <p:cNvSpPr>
            <a:spLocks noGrp="1"/>
          </p:cNvSpPr>
          <p:nvPr>
            <p:ph type="body"/>
          </p:nvPr>
        </p:nvSpPr>
        <p:spPr>
          <a:xfrm>
            <a:off x="4721040" y="1600200"/>
            <a:ext cx="40604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
        <p:nvSpPr>
          <p:cNvPr id="26" name="PlaceHolder 4"/>
          <p:cNvSpPr>
            <a:spLocks noGrp="1"/>
          </p:cNvSpPr>
          <p:nvPr>
            <p:ph type="body"/>
          </p:nvPr>
        </p:nvSpPr>
        <p:spPr>
          <a:xfrm>
            <a:off x="457200" y="3964320"/>
            <a:ext cx="8321040" cy="2158560"/>
          </a:xfrm>
          <a:prstGeom prst="rect">
            <a:avLst/>
          </a:prstGeom>
        </p:spPr>
        <p:txBody>
          <a:bodyPr lIns="0" tIns="0" rIns="0" bIns="0">
            <a:normAutofit/>
          </a:bodyPr>
          <a:lstStyle/>
          <a:p>
            <a:endParaRPr lang="en-US" sz="1800" b="0" strike="noStrike" spc="-1">
              <a:solidFill>
                <a:srgbClr val="203D75"/>
              </a:solidFill>
              <a:uFill>
                <a:solidFill>
                  <a:srgbClr val="FFFFFF"/>
                </a:solidFill>
              </a:uFill>
              <a:latin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gi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gi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3D75"/>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7270560" y="287280"/>
            <a:ext cx="1541880" cy="462240"/>
          </a:xfrm>
          <a:prstGeom prst="rect">
            <a:avLst/>
          </a:prstGeom>
          <a:ln>
            <a:noFill/>
          </a:ln>
        </p:spPr>
      </p:pic>
      <p:sp>
        <p:nvSpPr>
          <p:cNvPr id="7" name="PlaceHolder 1"/>
          <p:cNvSpPr>
            <a:spLocks noGrp="1"/>
          </p:cNvSpPr>
          <p:nvPr>
            <p:ph type="title"/>
          </p:nvPr>
        </p:nvSpPr>
        <p:spPr>
          <a:xfrm>
            <a:off x="1681560" y="2056320"/>
            <a:ext cx="5774760" cy="1098360"/>
          </a:xfrm>
          <a:prstGeom prst="rect">
            <a:avLst/>
          </a:prstGeom>
        </p:spPr>
        <p:txBody>
          <a:bodyPr anchor="b"/>
          <a:lstStyle/>
          <a:p>
            <a:pPr algn="ctr">
              <a:lnSpc>
                <a:spcPct val="100000"/>
              </a:lnSpc>
            </a:pPr>
            <a:r>
              <a:rPr lang="en-US" sz="2400" b="0" strike="noStrike" spc="-1">
                <a:solidFill>
                  <a:srgbClr val="FFFFFF"/>
                </a:solidFill>
                <a:uFill>
                  <a:solidFill>
                    <a:srgbClr val="FFFFFF"/>
                  </a:solidFill>
                </a:uFill>
                <a:latin typeface="Georgia"/>
              </a:rPr>
              <a:t>Presentation title goes here</a:t>
            </a:r>
            <a:endParaRPr lang="en-US" sz="2400" b="0" strike="noStrike" spc="-1">
              <a:solidFill>
                <a:srgbClr val="203D75"/>
              </a:solidFill>
              <a:uFill>
                <a:solidFill>
                  <a:srgbClr val="FFFFFF"/>
                </a:solidFill>
              </a:uFill>
              <a:latin typeface="Calibri"/>
            </a:endParaRPr>
          </a:p>
        </p:txBody>
      </p:sp>
      <p:sp>
        <p:nvSpPr>
          <p:cNvPr id="2" name="PlaceHolder 2"/>
          <p:cNvSpPr>
            <a:spLocks noGrp="1"/>
          </p:cNvSpPr>
          <p:nvPr>
            <p:ph type="dt"/>
          </p:nvPr>
        </p:nvSpPr>
        <p:spPr>
          <a:xfrm>
            <a:off x="94320" y="6575400"/>
            <a:ext cx="2031840" cy="282240"/>
          </a:xfrm>
          <a:prstGeom prst="rect">
            <a:avLst/>
          </a:prstGeom>
        </p:spPr>
        <p:txBody>
          <a:bodyPr anchor="ctr"/>
          <a:lstStyle/>
          <a:p>
            <a:pPr>
              <a:lnSpc>
                <a:spcPct val="100000"/>
              </a:lnSpc>
            </a:pPr>
            <a:fld id="{005DE2CD-8CAE-406F-A3D9-8B6E4770B606}" type="datetime">
              <a:rPr lang="en-GB" sz="1000" b="0" strike="noStrike" spc="-1">
                <a:solidFill>
                  <a:srgbClr val="FFFFFF"/>
                </a:solidFill>
                <a:uFill>
                  <a:solidFill>
                    <a:srgbClr val="FFFFFF"/>
                  </a:solidFill>
                </a:uFill>
                <a:latin typeface="Calibri"/>
              </a:rPr>
              <a:t>13/11/2018</a:t>
            </a:fld>
            <a:endParaRPr lang="en-GB" sz="1000" b="0" strike="noStrike" spc="-1">
              <a:solidFill>
                <a:srgbClr val="FFFFFF"/>
              </a:solidFill>
              <a:uFill>
                <a:solidFill>
                  <a:srgbClr val="FFFFFF"/>
                </a:solidFill>
              </a:uFill>
              <a:latin typeface="Times New Roman"/>
            </a:endParaRPr>
          </a:p>
        </p:txBody>
      </p:sp>
      <p:sp>
        <p:nvSpPr>
          <p:cNvPr id="3" name="PlaceHolder 3"/>
          <p:cNvSpPr>
            <a:spLocks noGrp="1"/>
          </p:cNvSpPr>
          <p:nvPr>
            <p:ph type="sldNum"/>
          </p:nvPr>
        </p:nvSpPr>
        <p:spPr>
          <a:xfrm>
            <a:off x="7026840" y="6575400"/>
            <a:ext cx="2133360" cy="282240"/>
          </a:xfrm>
          <a:prstGeom prst="rect">
            <a:avLst/>
          </a:prstGeom>
        </p:spPr>
        <p:txBody>
          <a:bodyPr anchor="ctr"/>
          <a:lstStyle/>
          <a:p>
            <a:pPr algn="r">
              <a:lnSpc>
                <a:spcPct val="100000"/>
              </a:lnSpc>
            </a:pPr>
            <a:fld id="{D0F9A3EC-E73D-408A-99CF-25C26EC964A5}" type="slidenum">
              <a:rPr lang="en-GB" sz="1000" b="0" strike="noStrike" spc="-1">
                <a:solidFill>
                  <a:srgbClr val="FFFFFF"/>
                </a:solidFill>
                <a:uFill>
                  <a:solidFill>
                    <a:srgbClr val="FFFFFF"/>
                  </a:solidFill>
                </a:uFill>
                <a:latin typeface="Georgia"/>
              </a:rPr>
              <a:t>‹#›</a:t>
            </a:fld>
            <a:endParaRPr lang="en-GB" sz="1000" b="0" strike="noStrike" spc="-1">
              <a:solidFill>
                <a:srgbClr val="FFFFFF"/>
              </a:solidFill>
              <a:uFill>
                <a:solidFill>
                  <a:srgbClr val="FFFFFF"/>
                </a:solidFill>
              </a:uFill>
              <a:latin typeface="Times New Roman"/>
            </a:endParaRPr>
          </a:p>
        </p:txBody>
      </p:sp>
      <p:sp>
        <p:nvSpPr>
          <p:cNvPr id="4" name="Line 4"/>
          <p:cNvSpPr/>
          <p:nvPr/>
        </p:nvSpPr>
        <p:spPr>
          <a:xfrm>
            <a:off x="-5760" y="3286800"/>
            <a:ext cx="9149760" cy="360"/>
          </a:xfrm>
          <a:prstGeom prst="line">
            <a:avLst/>
          </a:prstGeom>
          <a:ln w="6480">
            <a:solidFill>
              <a:schemeClr val="bg1"/>
            </a:solidFill>
            <a:round/>
          </a:ln>
        </p:spPr>
        <p:style>
          <a:lnRef idx="1">
            <a:schemeClr val="accent1"/>
          </a:lnRef>
          <a:fillRef idx="0">
            <a:schemeClr val="accent1"/>
          </a:fillRef>
          <a:effectRef idx="0">
            <a:schemeClr val="accent1"/>
          </a:effectRef>
          <a:fontRef idx="minor"/>
        </p:style>
      </p:sp>
      <p:sp>
        <p:nvSpPr>
          <p:cNvPr id="5" name="PlaceHolder 5"/>
          <p:cNvSpPr>
            <a:spLocks noGrp="1"/>
          </p:cNvSpPr>
          <p:nvPr>
            <p:ph type="body"/>
          </p:nvPr>
        </p:nvSpPr>
        <p:spPr>
          <a:xfrm>
            <a:off x="1681200" y="3427560"/>
            <a:ext cx="5775120" cy="1118880"/>
          </a:xfrm>
          <a:prstGeom prst="rect">
            <a:avLst/>
          </a:prstGeom>
        </p:spPr>
        <p:txBody>
          <a:bodyPr/>
          <a:lstStyle/>
          <a:p>
            <a:pPr algn="ctr">
              <a:lnSpc>
                <a:spcPct val="100000"/>
              </a:lnSpc>
              <a:spcBef>
                <a:spcPts val="360"/>
              </a:spcBef>
            </a:pPr>
            <a:r>
              <a:rPr lang="en-US" sz="1800" b="0" strike="noStrike" spc="-1">
                <a:solidFill>
                  <a:srgbClr val="FFFFFF"/>
                </a:solidFill>
                <a:uFill>
                  <a:solidFill>
                    <a:srgbClr val="FFFFFF"/>
                  </a:solidFill>
                </a:uFill>
                <a:latin typeface="Georgia"/>
              </a:rPr>
              <a:t>Presentation subtitle / presenter here</a:t>
            </a:r>
            <a:endParaRPr lang="en-US" sz="1800" b="0" strike="noStrike" spc="-1">
              <a:solidFill>
                <a:srgbClr val="203D75"/>
              </a:solidFill>
              <a:uFill>
                <a:solidFill>
                  <a:srgbClr val="FFFFFF"/>
                </a:solidFill>
              </a:uFill>
              <a:latin typeface="Georgi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0"/>
            <a:ext cx="9143640" cy="873000"/>
          </a:xfrm>
          <a:prstGeom prst="rect">
            <a:avLst/>
          </a:prstGeom>
          <a:solidFill>
            <a:srgbClr val="203D75"/>
          </a:solidFill>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 name="PlaceHolder 2"/>
          <p:cNvSpPr>
            <a:spLocks noGrp="1"/>
          </p:cNvSpPr>
          <p:nvPr>
            <p:ph type="body"/>
          </p:nvPr>
        </p:nvSpPr>
        <p:spPr>
          <a:xfrm>
            <a:off x="457200" y="1600200"/>
            <a:ext cx="8321040" cy="4525560"/>
          </a:xfrm>
          <a:prstGeom prst="rect">
            <a:avLst/>
          </a:prstGeom>
        </p:spPr>
        <p:txBody>
          <a:bodyPr>
            <a:normAutofit/>
          </a:bodyPr>
          <a:lstStyle/>
          <a:p>
            <a:pPr>
              <a:lnSpc>
                <a:spcPct val="100000"/>
              </a:lnSpc>
              <a:spcBef>
                <a:spcPts val="360"/>
              </a:spcBef>
            </a:pPr>
            <a:r>
              <a:rPr lang="en-US" sz="1800" b="0" strike="noStrike" spc="-1">
                <a:solidFill>
                  <a:srgbClr val="101F3B"/>
                </a:solidFill>
                <a:uFill>
                  <a:solidFill>
                    <a:srgbClr val="FFFFFF"/>
                  </a:solidFill>
                </a:uFill>
                <a:latin typeface="Arial"/>
              </a:rPr>
              <a:t>Click to edit Master text styles</a:t>
            </a:r>
            <a:endParaRPr lang="en-US" sz="1800" b="0" strike="noStrike" spc="-1">
              <a:solidFill>
                <a:srgbClr val="203D75"/>
              </a:solidFill>
              <a:uFill>
                <a:solidFill>
                  <a:srgbClr val="FFFFFF"/>
                </a:solidFill>
              </a:uFill>
              <a:latin typeface="Georgia"/>
            </a:endParaRPr>
          </a:p>
          <a:p>
            <a:pPr marL="743040" lvl="1" indent="-285480">
              <a:lnSpc>
                <a:spcPct val="100000"/>
              </a:lnSpc>
              <a:spcBef>
                <a:spcPts val="360"/>
              </a:spcBef>
              <a:buClr>
                <a:srgbClr val="203D75"/>
              </a:buClr>
              <a:buFont typeface="Arial"/>
              <a:buChar char="–"/>
            </a:pPr>
            <a:r>
              <a:rPr lang="en-US" sz="1800" b="0" strike="noStrike" spc="-1">
                <a:solidFill>
                  <a:srgbClr val="203D75"/>
                </a:solidFill>
                <a:uFill>
                  <a:solidFill>
                    <a:srgbClr val="FFFFFF"/>
                  </a:solidFill>
                </a:uFill>
                <a:latin typeface="Arial"/>
              </a:rPr>
              <a:t>Second level</a:t>
            </a:r>
            <a:endParaRPr lang="en-US" sz="1800" b="0" strike="noStrike" spc="-1">
              <a:solidFill>
                <a:srgbClr val="203D75"/>
              </a:solidFill>
              <a:uFill>
                <a:solidFill>
                  <a:srgbClr val="FFFFFF"/>
                </a:solidFill>
              </a:uFill>
              <a:latin typeface="Calibri"/>
            </a:endParaRPr>
          </a:p>
          <a:p>
            <a:pPr marL="1143000" lvl="2"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Third level</a:t>
            </a:r>
            <a:endParaRPr lang="en-US" sz="1800" b="0" strike="noStrike" spc="-1">
              <a:solidFill>
                <a:srgbClr val="203D75"/>
              </a:solidFill>
              <a:uFill>
                <a:solidFill>
                  <a:srgbClr val="FFFFFF"/>
                </a:solidFill>
              </a:uFill>
              <a:latin typeface="Calibri"/>
            </a:endParaRPr>
          </a:p>
          <a:p>
            <a:pPr marL="1600200" lvl="3" indent="-228240">
              <a:lnSpc>
                <a:spcPct val="100000"/>
              </a:lnSpc>
              <a:spcBef>
                <a:spcPts val="360"/>
              </a:spcBef>
              <a:buClr>
                <a:srgbClr val="006AA0"/>
              </a:buClr>
              <a:buFont typeface="Arial"/>
              <a:buChar char="–"/>
            </a:pPr>
            <a:r>
              <a:rPr lang="en-US" sz="1800" b="0" strike="noStrike" spc="-1">
                <a:solidFill>
                  <a:srgbClr val="006AA0"/>
                </a:solidFill>
                <a:uFill>
                  <a:solidFill>
                    <a:srgbClr val="FFFFFF"/>
                  </a:solidFill>
                </a:uFill>
                <a:latin typeface="Arial"/>
              </a:rPr>
              <a:t>Fourth level</a:t>
            </a:r>
            <a:endParaRPr lang="en-US" sz="1800" b="0" strike="noStrike" spc="-1">
              <a:solidFill>
                <a:srgbClr val="203D75"/>
              </a:solidFill>
              <a:uFill>
                <a:solidFill>
                  <a:srgbClr val="FFFFFF"/>
                </a:solidFill>
              </a:uFill>
              <a:latin typeface="Calibri"/>
            </a:endParaRPr>
          </a:p>
          <a:p>
            <a:pPr marL="2057400" lvl="4"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Fifth level</a:t>
            </a:r>
            <a:endParaRPr lang="en-US" sz="1800" b="0" strike="noStrike" spc="-1">
              <a:solidFill>
                <a:srgbClr val="203D75"/>
              </a:solidFill>
              <a:uFill>
                <a:solidFill>
                  <a:srgbClr val="FFFFFF"/>
                </a:solidFill>
              </a:uFill>
              <a:latin typeface="Calibri"/>
            </a:endParaRPr>
          </a:p>
        </p:txBody>
      </p:sp>
      <p:sp>
        <p:nvSpPr>
          <p:cNvPr id="44" name="PlaceHolder 3"/>
          <p:cNvSpPr>
            <a:spLocks noGrp="1"/>
          </p:cNvSpPr>
          <p:nvPr>
            <p:ph type="dt"/>
          </p:nvPr>
        </p:nvSpPr>
        <p:spPr>
          <a:xfrm>
            <a:off x="94320" y="6575400"/>
            <a:ext cx="2031840" cy="282240"/>
          </a:xfrm>
          <a:prstGeom prst="rect">
            <a:avLst/>
          </a:prstGeom>
        </p:spPr>
        <p:txBody>
          <a:bodyPr anchor="ctr"/>
          <a:lstStyle/>
          <a:p>
            <a:pPr>
              <a:lnSpc>
                <a:spcPct val="100000"/>
              </a:lnSpc>
            </a:pPr>
            <a:fld id="{57464E3E-1BA5-48A5-9822-468D7655CA04}"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45" name="PlaceHolder 4"/>
          <p:cNvSpPr>
            <a:spLocks noGrp="1"/>
          </p:cNvSpPr>
          <p:nvPr>
            <p:ph type="sldNum"/>
          </p:nvPr>
        </p:nvSpPr>
        <p:spPr>
          <a:xfrm>
            <a:off x="7026840" y="6575400"/>
            <a:ext cx="2133360" cy="282240"/>
          </a:xfrm>
          <a:prstGeom prst="rect">
            <a:avLst/>
          </a:prstGeom>
        </p:spPr>
        <p:txBody>
          <a:bodyPr anchor="ctr"/>
          <a:lstStyle/>
          <a:p>
            <a:pPr algn="r">
              <a:lnSpc>
                <a:spcPct val="100000"/>
              </a:lnSpc>
            </a:pPr>
            <a:fld id="{99EF4F31-24D4-4FE9-A34C-4559CD8639EC}" type="slidenum">
              <a:rPr lang="en-GB" sz="1000" b="0" strike="noStrike" spc="-1">
                <a:solidFill>
                  <a:srgbClr val="203D75"/>
                </a:solidFill>
                <a:uFill>
                  <a:solidFill>
                    <a:srgbClr val="FFFFFF"/>
                  </a:solidFill>
                </a:uFill>
                <a:latin typeface="Georgia"/>
              </a:rPr>
              <a:t>‹#›</a:t>
            </a:fld>
            <a:endParaRPr lang="en-GB" sz="1000" b="0" strike="noStrike" spc="-1">
              <a:solidFill>
                <a:srgbClr val="000000"/>
              </a:solidFill>
              <a:uFill>
                <a:solidFill>
                  <a:srgbClr val="FFFFFF"/>
                </a:solidFill>
              </a:uFill>
              <a:latin typeface="Times New Roman"/>
            </a:endParaRPr>
          </a:p>
        </p:txBody>
      </p:sp>
      <p:sp>
        <p:nvSpPr>
          <p:cNvPr id="46" name="PlaceHolder 5"/>
          <p:cNvSpPr>
            <a:spLocks noGrp="1"/>
          </p:cNvSpPr>
          <p:nvPr>
            <p:ph type="body"/>
          </p:nvPr>
        </p:nvSpPr>
        <p:spPr>
          <a:xfrm>
            <a:off x="457200" y="936720"/>
            <a:ext cx="8321040" cy="383760"/>
          </a:xfrm>
          <a:prstGeom prst="rect">
            <a:avLst/>
          </a:prstGeom>
        </p:spPr>
        <p:txBody>
          <a:bodyPr>
            <a:normAutofit/>
          </a:bodyPr>
          <a:lstStyle/>
          <a:p>
            <a:pPr>
              <a:lnSpc>
                <a:spcPct val="100000"/>
              </a:lnSpc>
              <a:spcBef>
                <a:spcPts val="320"/>
              </a:spcBef>
            </a:pPr>
            <a:r>
              <a:rPr lang="en-US" sz="1600" b="0" strike="noStrike" spc="-1">
                <a:solidFill>
                  <a:srgbClr val="556169"/>
                </a:solidFill>
                <a:uFill>
                  <a:solidFill>
                    <a:srgbClr val="FFFFFF"/>
                  </a:solidFill>
                </a:uFill>
                <a:latin typeface="Georgia"/>
              </a:rPr>
              <a:t>Sub line / Content Title goes here</a:t>
            </a:r>
            <a:endParaRPr lang="en-US" sz="1600" b="0" strike="noStrike" spc="-1">
              <a:solidFill>
                <a:srgbClr val="203D75"/>
              </a:solidFill>
              <a:uFill>
                <a:solidFill>
                  <a:srgbClr val="FFFFFF"/>
                </a:solidFill>
              </a:uFill>
              <a:latin typeface="Georgia"/>
            </a:endParaRPr>
          </a:p>
        </p:txBody>
      </p:sp>
      <p:sp>
        <p:nvSpPr>
          <p:cNvPr id="47" name="Line 6"/>
          <p:cNvSpPr/>
          <p:nvPr/>
        </p:nvSpPr>
        <p:spPr>
          <a:xfrm>
            <a:off x="0" y="877680"/>
            <a:ext cx="9180000" cy="360"/>
          </a:xfrm>
          <a:prstGeom prst="line">
            <a:avLst/>
          </a:prstGeom>
          <a:ln w="6480">
            <a:solidFill>
              <a:srgbClr val="203D75"/>
            </a:solidFill>
            <a:round/>
          </a:ln>
        </p:spPr>
        <p:style>
          <a:lnRef idx="1">
            <a:schemeClr val="accent1"/>
          </a:lnRef>
          <a:fillRef idx="0">
            <a:schemeClr val="accent1"/>
          </a:fillRef>
          <a:effectRef idx="0">
            <a:schemeClr val="accent1"/>
          </a:effectRef>
          <a:fontRef idx="minor"/>
        </p:style>
      </p:sp>
      <p:sp>
        <p:nvSpPr>
          <p:cNvPr id="48" name="PlaceHolder 7"/>
          <p:cNvSpPr>
            <a:spLocks noGrp="1"/>
          </p:cNvSpPr>
          <p:nvPr>
            <p:ph type="title"/>
          </p:nvPr>
        </p:nvSpPr>
        <p:spPr>
          <a:xfrm>
            <a:off x="457200" y="423360"/>
            <a:ext cx="4507560" cy="412920"/>
          </a:xfrm>
          <a:prstGeom prst="rect">
            <a:avLst/>
          </a:prstGeom>
        </p:spPr>
        <p:txBody>
          <a:bodyPr anchor="ctr"/>
          <a:lstStyle/>
          <a:p>
            <a:pPr>
              <a:lnSpc>
                <a:spcPct val="100000"/>
              </a:lnSpc>
            </a:pPr>
            <a:r>
              <a:rPr lang="en-US" sz="2000" b="0" strike="noStrike" spc="-1">
                <a:solidFill>
                  <a:srgbClr val="FFFFFF"/>
                </a:solidFill>
                <a:uFill>
                  <a:solidFill>
                    <a:srgbClr val="FFFFFF"/>
                  </a:solidFill>
                </a:uFill>
                <a:latin typeface="Georgia"/>
              </a:rPr>
              <a:t>Headline title goes here</a:t>
            </a:r>
            <a:endParaRPr lang="en-US" sz="2000" b="0" strike="noStrike" spc="-1">
              <a:solidFill>
                <a:srgbClr val="203D75"/>
              </a:solidFill>
              <a:uFill>
                <a:solidFill>
                  <a:srgbClr val="FFFFFF"/>
                </a:solidFill>
              </a:uFill>
              <a:latin typeface="Calibri"/>
            </a:endParaRPr>
          </a:p>
        </p:txBody>
      </p:sp>
      <p:pic>
        <p:nvPicPr>
          <p:cNvPr id="49" name="Picture 13"/>
          <p:cNvPicPr/>
          <p:nvPr/>
        </p:nvPicPr>
        <p:blipFill>
          <a:blip r:embed="rId14"/>
          <a:stretch/>
        </p:blipFill>
        <p:spPr>
          <a:xfrm>
            <a:off x="7270560" y="246960"/>
            <a:ext cx="1541880" cy="46224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body"/>
          </p:nvPr>
        </p:nvSpPr>
        <p:spPr>
          <a:xfrm>
            <a:off x="457200" y="1600200"/>
            <a:ext cx="4507560" cy="4525560"/>
          </a:xfrm>
          <a:prstGeom prst="rect">
            <a:avLst/>
          </a:prstGeom>
        </p:spPr>
        <p:txBody>
          <a:bodyPr>
            <a:normAutofit/>
          </a:bodyPr>
          <a:lstStyle/>
          <a:p>
            <a:pPr>
              <a:lnSpc>
                <a:spcPct val="100000"/>
              </a:lnSpc>
              <a:spcBef>
                <a:spcPts val="360"/>
              </a:spcBef>
            </a:pPr>
            <a:r>
              <a:rPr lang="en-US" sz="1800" b="0" strike="noStrike" spc="-1">
                <a:solidFill>
                  <a:srgbClr val="101F3B"/>
                </a:solidFill>
                <a:uFill>
                  <a:solidFill>
                    <a:srgbClr val="FFFFFF"/>
                  </a:solidFill>
                </a:uFill>
                <a:latin typeface="Arial"/>
              </a:rPr>
              <a:t>Click to edit Master text styles</a:t>
            </a:r>
            <a:endParaRPr lang="en-US" sz="1800" b="0" strike="noStrike" spc="-1">
              <a:solidFill>
                <a:srgbClr val="203D75"/>
              </a:solidFill>
              <a:uFill>
                <a:solidFill>
                  <a:srgbClr val="FFFFFF"/>
                </a:solidFill>
              </a:uFill>
              <a:latin typeface="Georgia"/>
            </a:endParaRPr>
          </a:p>
          <a:p>
            <a:pPr marL="743040" lvl="1" indent="-285480">
              <a:lnSpc>
                <a:spcPct val="100000"/>
              </a:lnSpc>
              <a:spcBef>
                <a:spcPts val="360"/>
              </a:spcBef>
              <a:buClr>
                <a:srgbClr val="203D75"/>
              </a:buClr>
              <a:buFont typeface="Arial"/>
              <a:buChar char="–"/>
            </a:pPr>
            <a:r>
              <a:rPr lang="en-US" sz="1800" b="0" strike="noStrike" spc="-1">
                <a:solidFill>
                  <a:srgbClr val="203D75"/>
                </a:solidFill>
                <a:uFill>
                  <a:solidFill>
                    <a:srgbClr val="FFFFFF"/>
                  </a:solidFill>
                </a:uFill>
                <a:latin typeface="Arial"/>
              </a:rPr>
              <a:t>Second level</a:t>
            </a:r>
            <a:endParaRPr lang="en-US" sz="1800" b="0" strike="noStrike" spc="-1">
              <a:solidFill>
                <a:srgbClr val="203D75"/>
              </a:solidFill>
              <a:uFill>
                <a:solidFill>
                  <a:srgbClr val="FFFFFF"/>
                </a:solidFill>
              </a:uFill>
              <a:latin typeface="Calibri"/>
            </a:endParaRPr>
          </a:p>
          <a:p>
            <a:pPr marL="1143000" lvl="2"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Third level</a:t>
            </a:r>
            <a:endParaRPr lang="en-US" sz="1800" b="0" strike="noStrike" spc="-1">
              <a:solidFill>
                <a:srgbClr val="203D75"/>
              </a:solidFill>
              <a:uFill>
                <a:solidFill>
                  <a:srgbClr val="FFFFFF"/>
                </a:solidFill>
              </a:uFill>
              <a:latin typeface="Calibri"/>
            </a:endParaRPr>
          </a:p>
          <a:p>
            <a:pPr marL="1600200" lvl="3" indent="-228240">
              <a:lnSpc>
                <a:spcPct val="100000"/>
              </a:lnSpc>
              <a:spcBef>
                <a:spcPts val="360"/>
              </a:spcBef>
              <a:buClr>
                <a:srgbClr val="006AA0"/>
              </a:buClr>
              <a:buFont typeface="Arial"/>
              <a:buChar char="–"/>
            </a:pPr>
            <a:r>
              <a:rPr lang="en-US" sz="1800" b="0" strike="noStrike" spc="-1">
                <a:solidFill>
                  <a:srgbClr val="006AA0"/>
                </a:solidFill>
                <a:uFill>
                  <a:solidFill>
                    <a:srgbClr val="FFFFFF"/>
                  </a:solidFill>
                </a:uFill>
                <a:latin typeface="Arial"/>
              </a:rPr>
              <a:t>Fourth level</a:t>
            </a:r>
            <a:endParaRPr lang="en-US" sz="1800" b="0" strike="noStrike" spc="-1">
              <a:solidFill>
                <a:srgbClr val="203D75"/>
              </a:solidFill>
              <a:uFill>
                <a:solidFill>
                  <a:srgbClr val="FFFFFF"/>
                </a:solidFill>
              </a:uFill>
              <a:latin typeface="Calibri"/>
            </a:endParaRPr>
          </a:p>
          <a:p>
            <a:pPr marL="2057400" lvl="4"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Fifth level</a:t>
            </a:r>
            <a:endParaRPr lang="en-US" sz="1800" b="0" strike="noStrike" spc="-1">
              <a:solidFill>
                <a:srgbClr val="203D75"/>
              </a:solidFill>
              <a:uFill>
                <a:solidFill>
                  <a:srgbClr val="FFFFFF"/>
                </a:solidFill>
              </a:uFill>
              <a:latin typeface="Calibri"/>
            </a:endParaRPr>
          </a:p>
        </p:txBody>
      </p:sp>
      <p:sp>
        <p:nvSpPr>
          <p:cNvPr id="87" name="PlaceHolder 2"/>
          <p:cNvSpPr>
            <a:spLocks noGrp="1"/>
          </p:cNvSpPr>
          <p:nvPr>
            <p:ph type="dt"/>
          </p:nvPr>
        </p:nvSpPr>
        <p:spPr>
          <a:xfrm>
            <a:off x="94320" y="6575400"/>
            <a:ext cx="2031840" cy="282240"/>
          </a:xfrm>
          <a:prstGeom prst="rect">
            <a:avLst/>
          </a:prstGeom>
        </p:spPr>
        <p:txBody>
          <a:bodyPr anchor="ctr"/>
          <a:lstStyle/>
          <a:p>
            <a:pPr>
              <a:lnSpc>
                <a:spcPct val="100000"/>
              </a:lnSpc>
            </a:pPr>
            <a:fld id="{959245B2-0C05-427E-A126-F663BAD89679}"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88" name="PlaceHolder 3"/>
          <p:cNvSpPr>
            <a:spLocks noGrp="1"/>
          </p:cNvSpPr>
          <p:nvPr>
            <p:ph type="sldNum"/>
          </p:nvPr>
        </p:nvSpPr>
        <p:spPr>
          <a:xfrm>
            <a:off x="7026840" y="6575400"/>
            <a:ext cx="2133360" cy="282240"/>
          </a:xfrm>
          <a:prstGeom prst="rect">
            <a:avLst/>
          </a:prstGeom>
        </p:spPr>
        <p:txBody>
          <a:bodyPr anchor="ctr"/>
          <a:lstStyle/>
          <a:p>
            <a:pPr algn="r">
              <a:lnSpc>
                <a:spcPct val="100000"/>
              </a:lnSpc>
            </a:pPr>
            <a:fld id="{B70289FF-5153-4FF2-83A7-82A508B9B780}" type="slidenum">
              <a:rPr lang="en-GB" sz="1000" b="0" strike="noStrike" spc="-1">
                <a:solidFill>
                  <a:srgbClr val="203D75"/>
                </a:solidFill>
                <a:uFill>
                  <a:solidFill>
                    <a:srgbClr val="FFFFFF"/>
                  </a:solidFill>
                </a:uFill>
                <a:latin typeface="Georgia"/>
              </a:rPr>
              <a:t>‹#›</a:t>
            </a:fld>
            <a:endParaRPr lang="en-GB" sz="1000" b="0" strike="noStrike" spc="-1">
              <a:solidFill>
                <a:srgbClr val="000000"/>
              </a:solidFill>
              <a:uFill>
                <a:solidFill>
                  <a:srgbClr val="FFFFFF"/>
                </a:solidFill>
              </a:uFill>
              <a:latin typeface="Times New Roman"/>
            </a:endParaRPr>
          </a:p>
        </p:txBody>
      </p:sp>
      <p:sp>
        <p:nvSpPr>
          <p:cNvPr id="89" name="PlaceHolder 4"/>
          <p:cNvSpPr>
            <a:spLocks noGrp="1"/>
          </p:cNvSpPr>
          <p:nvPr>
            <p:ph type="body"/>
          </p:nvPr>
        </p:nvSpPr>
        <p:spPr>
          <a:xfrm>
            <a:off x="457200" y="936720"/>
            <a:ext cx="8321040" cy="383760"/>
          </a:xfrm>
          <a:prstGeom prst="rect">
            <a:avLst/>
          </a:prstGeom>
        </p:spPr>
        <p:txBody>
          <a:bodyPr>
            <a:normAutofit/>
          </a:bodyPr>
          <a:lstStyle/>
          <a:p>
            <a:pPr>
              <a:lnSpc>
                <a:spcPct val="100000"/>
              </a:lnSpc>
              <a:spcBef>
                <a:spcPts val="320"/>
              </a:spcBef>
            </a:pPr>
            <a:r>
              <a:rPr lang="en-US" sz="1600" b="0" strike="noStrike" spc="-1">
                <a:solidFill>
                  <a:srgbClr val="556169"/>
                </a:solidFill>
                <a:uFill>
                  <a:solidFill>
                    <a:srgbClr val="FFFFFF"/>
                  </a:solidFill>
                </a:uFill>
                <a:latin typeface="Georgia"/>
              </a:rPr>
              <a:t>Sub line / Content Title goes here</a:t>
            </a:r>
            <a:endParaRPr lang="en-US" sz="1600" b="0" strike="noStrike" spc="-1">
              <a:solidFill>
                <a:srgbClr val="203D75"/>
              </a:solidFill>
              <a:uFill>
                <a:solidFill>
                  <a:srgbClr val="FFFFFF"/>
                </a:solidFill>
              </a:uFill>
              <a:latin typeface="Georgia"/>
            </a:endParaRPr>
          </a:p>
        </p:txBody>
      </p:sp>
      <p:sp>
        <p:nvSpPr>
          <p:cNvPr id="90" name="Line 5"/>
          <p:cNvSpPr/>
          <p:nvPr/>
        </p:nvSpPr>
        <p:spPr>
          <a:xfrm>
            <a:off x="0" y="877680"/>
            <a:ext cx="9180000" cy="360"/>
          </a:xfrm>
          <a:prstGeom prst="line">
            <a:avLst/>
          </a:prstGeom>
          <a:ln w="6480">
            <a:solidFill>
              <a:srgbClr val="203D75"/>
            </a:solidFill>
            <a:round/>
          </a:ln>
        </p:spPr>
        <p:style>
          <a:lnRef idx="1">
            <a:schemeClr val="accent1"/>
          </a:lnRef>
          <a:fillRef idx="0">
            <a:schemeClr val="accent1"/>
          </a:fillRef>
          <a:effectRef idx="0">
            <a:schemeClr val="accent1"/>
          </a:effectRef>
          <a:fontRef idx="minor"/>
        </p:style>
      </p:sp>
      <p:sp>
        <p:nvSpPr>
          <p:cNvPr id="91" name="PlaceHolder 6"/>
          <p:cNvSpPr>
            <a:spLocks noGrp="1"/>
          </p:cNvSpPr>
          <p:nvPr>
            <p:ph type="body"/>
          </p:nvPr>
        </p:nvSpPr>
        <p:spPr>
          <a:xfrm>
            <a:off x="5119560" y="1600200"/>
            <a:ext cx="3682800" cy="4525560"/>
          </a:xfrm>
          <a:prstGeom prst="rect">
            <a:avLst/>
          </a:prstGeom>
        </p:spPr>
        <p:txBody>
          <a:bodyPr lIns="90000" tIns="45000" rIns="90000" bIns="45000">
            <a:normAutofit/>
          </a:bodyPr>
          <a:lstStyle/>
          <a:p>
            <a:pPr>
              <a:lnSpc>
                <a:spcPct val="100000"/>
              </a:lnSpc>
            </a:pPr>
            <a:r>
              <a:rPr lang="en-US" sz="2000" b="0" strike="noStrike" spc="-1">
                <a:solidFill>
                  <a:srgbClr val="203D75"/>
                </a:solidFill>
                <a:uFill>
                  <a:solidFill>
                    <a:srgbClr val="FFFFFF"/>
                  </a:solidFill>
                </a:uFill>
                <a:latin typeface="Calibri"/>
              </a:rPr>
              <a:t>Drop picture here</a:t>
            </a:r>
            <a:endParaRPr lang="en-US" sz="2000" b="0" strike="noStrike" spc="-1">
              <a:solidFill>
                <a:srgbClr val="203D75"/>
              </a:solidFill>
              <a:uFill>
                <a:solidFill>
                  <a:srgbClr val="FFFFFF"/>
                </a:solidFill>
              </a:uFill>
              <a:latin typeface="Georgia"/>
            </a:endParaRPr>
          </a:p>
        </p:txBody>
      </p:sp>
      <p:sp>
        <p:nvSpPr>
          <p:cNvPr id="92" name="CustomShape 7"/>
          <p:cNvSpPr/>
          <p:nvPr/>
        </p:nvSpPr>
        <p:spPr>
          <a:xfrm>
            <a:off x="0" y="0"/>
            <a:ext cx="9143640" cy="873000"/>
          </a:xfrm>
          <a:prstGeom prst="rect">
            <a:avLst/>
          </a:prstGeom>
          <a:solidFill>
            <a:srgbClr val="203D75"/>
          </a:solidFill>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 name="PlaceHolder 8"/>
          <p:cNvSpPr>
            <a:spLocks noGrp="1"/>
          </p:cNvSpPr>
          <p:nvPr>
            <p:ph type="title"/>
          </p:nvPr>
        </p:nvSpPr>
        <p:spPr>
          <a:xfrm>
            <a:off x="457200" y="423360"/>
            <a:ext cx="4507560" cy="412920"/>
          </a:xfrm>
          <a:prstGeom prst="rect">
            <a:avLst/>
          </a:prstGeom>
        </p:spPr>
        <p:txBody>
          <a:bodyPr anchor="ctr"/>
          <a:lstStyle/>
          <a:p>
            <a:pPr>
              <a:lnSpc>
                <a:spcPct val="100000"/>
              </a:lnSpc>
            </a:pPr>
            <a:r>
              <a:rPr lang="en-US" sz="2000" b="0" strike="noStrike" spc="-1">
                <a:solidFill>
                  <a:srgbClr val="FFFFFF"/>
                </a:solidFill>
                <a:uFill>
                  <a:solidFill>
                    <a:srgbClr val="FFFFFF"/>
                  </a:solidFill>
                </a:uFill>
                <a:latin typeface="Georgia"/>
              </a:rPr>
              <a:t>Headline title goes here</a:t>
            </a:r>
            <a:endParaRPr lang="en-US" sz="2000" b="0" strike="noStrike" spc="-1">
              <a:solidFill>
                <a:srgbClr val="203D75"/>
              </a:solidFill>
              <a:uFill>
                <a:solidFill>
                  <a:srgbClr val="FFFFFF"/>
                </a:solidFill>
              </a:uFill>
              <a:latin typeface="Calibri"/>
            </a:endParaRPr>
          </a:p>
        </p:txBody>
      </p:sp>
      <p:pic>
        <p:nvPicPr>
          <p:cNvPr id="94" name="Picture 15"/>
          <p:cNvPicPr/>
          <p:nvPr/>
        </p:nvPicPr>
        <p:blipFill>
          <a:blip r:embed="rId14"/>
          <a:stretch/>
        </p:blipFill>
        <p:spPr>
          <a:xfrm>
            <a:off x="7270560" y="246960"/>
            <a:ext cx="1541880" cy="4622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0"/>
            <a:ext cx="9143640" cy="873000"/>
          </a:xfrm>
          <a:prstGeom prst="rect">
            <a:avLst/>
          </a:prstGeom>
          <a:solidFill>
            <a:srgbClr val="203D75"/>
          </a:solidFill>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 name="PlaceHolder 2"/>
          <p:cNvSpPr>
            <a:spLocks noGrp="1"/>
          </p:cNvSpPr>
          <p:nvPr>
            <p:ph type="body"/>
          </p:nvPr>
        </p:nvSpPr>
        <p:spPr>
          <a:xfrm>
            <a:off x="4294800" y="1638000"/>
            <a:ext cx="4507560" cy="4525560"/>
          </a:xfrm>
          <a:prstGeom prst="rect">
            <a:avLst/>
          </a:prstGeom>
        </p:spPr>
        <p:txBody>
          <a:bodyPr>
            <a:normAutofit/>
          </a:bodyPr>
          <a:lstStyle/>
          <a:p>
            <a:pPr>
              <a:lnSpc>
                <a:spcPct val="100000"/>
              </a:lnSpc>
              <a:spcBef>
                <a:spcPts val="360"/>
              </a:spcBef>
            </a:pPr>
            <a:r>
              <a:rPr lang="en-US" sz="1800" b="0" strike="noStrike" spc="-1">
                <a:solidFill>
                  <a:srgbClr val="101F3B"/>
                </a:solidFill>
                <a:uFill>
                  <a:solidFill>
                    <a:srgbClr val="FFFFFF"/>
                  </a:solidFill>
                </a:uFill>
                <a:latin typeface="Arial"/>
              </a:rPr>
              <a:t>Click to edit Master text styles</a:t>
            </a:r>
            <a:endParaRPr lang="en-US" sz="1800" b="0" strike="noStrike" spc="-1">
              <a:solidFill>
                <a:srgbClr val="203D75"/>
              </a:solidFill>
              <a:uFill>
                <a:solidFill>
                  <a:srgbClr val="FFFFFF"/>
                </a:solidFill>
              </a:uFill>
              <a:latin typeface="Georgia"/>
            </a:endParaRPr>
          </a:p>
          <a:p>
            <a:pPr marL="743040" lvl="1" indent="-285480">
              <a:lnSpc>
                <a:spcPct val="100000"/>
              </a:lnSpc>
              <a:spcBef>
                <a:spcPts val="360"/>
              </a:spcBef>
              <a:buClr>
                <a:srgbClr val="203D75"/>
              </a:buClr>
              <a:buFont typeface="Arial"/>
              <a:buChar char="–"/>
            </a:pPr>
            <a:r>
              <a:rPr lang="en-US" sz="1800" b="0" strike="noStrike" spc="-1">
                <a:solidFill>
                  <a:srgbClr val="203D75"/>
                </a:solidFill>
                <a:uFill>
                  <a:solidFill>
                    <a:srgbClr val="FFFFFF"/>
                  </a:solidFill>
                </a:uFill>
                <a:latin typeface="Arial"/>
              </a:rPr>
              <a:t>Second level</a:t>
            </a:r>
            <a:endParaRPr lang="en-US" sz="1800" b="0" strike="noStrike" spc="-1">
              <a:solidFill>
                <a:srgbClr val="203D75"/>
              </a:solidFill>
              <a:uFill>
                <a:solidFill>
                  <a:srgbClr val="FFFFFF"/>
                </a:solidFill>
              </a:uFill>
              <a:latin typeface="Calibri"/>
            </a:endParaRPr>
          </a:p>
          <a:p>
            <a:pPr marL="1143000" lvl="2"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Third level</a:t>
            </a:r>
            <a:endParaRPr lang="en-US" sz="1800" b="0" strike="noStrike" spc="-1">
              <a:solidFill>
                <a:srgbClr val="203D75"/>
              </a:solidFill>
              <a:uFill>
                <a:solidFill>
                  <a:srgbClr val="FFFFFF"/>
                </a:solidFill>
              </a:uFill>
              <a:latin typeface="Calibri"/>
            </a:endParaRPr>
          </a:p>
          <a:p>
            <a:pPr marL="1600200" lvl="3" indent="-228240">
              <a:lnSpc>
                <a:spcPct val="100000"/>
              </a:lnSpc>
              <a:spcBef>
                <a:spcPts val="360"/>
              </a:spcBef>
              <a:buClr>
                <a:srgbClr val="006AA0"/>
              </a:buClr>
              <a:buFont typeface="Arial"/>
              <a:buChar char="–"/>
            </a:pPr>
            <a:r>
              <a:rPr lang="en-US" sz="1800" b="0" strike="noStrike" spc="-1">
                <a:solidFill>
                  <a:srgbClr val="006AA0"/>
                </a:solidFill>
                <a:uFill>
                  <a:solidFill>
                    <a:srgbClr val="FFFFFF"/>
                  </a:solidFill>
                </a:uFill>
                <a:latin typeface="Arial"/>
              </a:rPr>
              <a:t>Fourth level</a:t>
            </a:r>
            <a:endParaRPr lang="en-US" sz="1800" b="0" strike="noStrike" spc="-1">
              <a:solidFill>
                <a:srgbClr val="203D75"/>
              </a:solidFill>
              <a:uFill>
                <a:solidFill>
                  <a:srgbClr val="FFFFFF"/>
                </a:solidFill>
              </a:uFill>
              <a:latin typeface="Calibri"/>
            </a:endParaRPr>
          </a:p>
          <a:p>
            <a:pPr marL="2057400" lvl="4" indent="-228240">
              <a:lnSpc>
                <a:spcPct val="100000"/>
              </a:lnSpc>
              <a:spcBef>
                <a:spcPts val="360"/>
              </a:spcBef>
              <a:buClr>
                <a:srgbClr val="556169"/>
              </a:buClr>
              <a:buFont typeface="Arial"/>
              <a:buChar char="»"/>
            </a:pPr>
            <a:r>
              <a:rPr lang="en-US" sz="1800" b="0" strike="noStrike" spc="-1">
                <a:solidFill>
                  <a:srgbClr val="556169"/>
                </a:solidFill>
                <a:uFill>
                  <a:solidFill>
                    <a:srgbClr val="FFFFFF"/>
                  </a:solidFill>
                </a:uFill>
                <a:latin typeface="Arial"/>
              </a:rPr>
              <a:t>Fifth level</a:t>
            </a:r>
            <a:endParaRPr lang="en-US" sz="1800" b="0" strike="noStrike" spc="-1">
              <a:solidFill>
                <a:srgbClr val="203D75"/>
              </a:solidFill>
              <a:uFill>
                <a:solidFill>
                  <a:srgbClr val="FFFFFF"/>
                </a:solidFill>
              </a:uFill>
              <a:latin typeface="Calibri"/>
            </a:endParaRPr>
          </a:p>
        </p:txBody>
      </p:sp>
      <p:sp>
        <p:nvSpPr>
          <p:cNvPr id="133" name="PlaceHolder 3"/>
          <p:cNvSpPr>
            <a:spLocks noGrp="1"/>
          </p:cNvSpPr>
          <p:nvPr>
            <p:ph type="dt"/>
          </p:nvPr>
        </p:nvSpPr>
        <p:spPr>
          <a:xfrm>
            <a:off x="94320" y="6575400"/>
            <a:ext cx="2031840" cy="282240"/>
          </a:xfrm>
          <a:prstGeom prst="rect">
            <a:avLst/>
          </a:prstGeom>
        </p:spPr>
        <p:txBody>
          <a:bodyPr anchor="ctr"/>
          <a:lstStyle/>
          <a:p>
            <a:pPr>
              <a:lnSpc>
                <a:spcPct val="100000"/>
              </a:lnSpc>
            </a:pPr>
            <a:fld id="{F600F073-ABA3-4632-89D0-86EE04340C26}"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134" name="PlaceHolder 4"/>
          <p:cNvSpPr>
            <a:spLocks noGrp="1"/>
          </p:cNvSpPr>
          <p:nvPr>
            <p:ph type="sldNum"/>
          </p:nvPr>
        </p:nvSpPr>
        <p:spPr>
          <a:xfrm>
            <a:off x="7026840" y="6575400"/>
            <a:ext cx="2133360" cy="282240"/>
          </a:xfrm>
          <a:prstGeom prst="rect">
            <a:avLst/>
          </a:prstGeom>
        </p:spPr>
        <p:txBody>
          <a:bodyPr anchor="ctr"/>
          <a:lstStyle/>
          <a:p>
            <a:pPr algn="r">
              <a:lnSpc>
                <a:spcPct val="100000"/>
              </a:lnSpc>
            </a:pPr>
            <a:fld id="{6DAF7256-DCA2-48B4-B3E3-873ED43E1797}" type="slidenum">
              <a:rPr lang="en-GB" sz="1000" b="0" strike="noStrike" spc="-1">
                <a:solidFill>
                  <a:srgbClr val="203D75"/>
                </a:solidFill>
                <a:uFill>
                  <a:solidFill>
                    <a:srgbClr val="FFFFFF"/>
                  </a:solidFill>
                </a:uFill>
                <a:latin typeface="Georgia"/>
              </a:rPr>
              <a:t>‹#›</a:t>
            </a:fld>
            <a:endParaRPr lang="en-GB" sz="1000" b="0" strike="noStrike" spc="-1">
              <a:solidFill>
                <a:srgbClr val="000000"/>
              </a:solidFill>
              <a:uFill>
                <a:solidFill>
                  <a:srgbClr val="FFFFFF"/>
                </a:solidFill>
              </a:uFill>
              <a:latin typeface="Times New Roman"/>
            </a:endParaRPr>
          </a:p>
        </p:txBody>
      </p:sp>
      <p:sp>
        <p:nvSpPr>
          <p:cNvPr id="135" name="PlaceHolder 5"/>
          <p:cNvSpPr>
            <a:spLocks noGrp="1"/>
          </p:cNvSpPr>
          <p:nvPr>
            <p:ph type="body"/>
          </p:nvPr>
        </p:nvSpPr>
        <p:spPr>
          <a:xfrm>
            <a:off x="457200" y="936720"/>
            <a:ext cx="8321040" cy="383760"/>
          </a:xfrm>
          <a:prstGeom prst="rect">
            <a:avLst/>
          </a:prstGeom>
        </p:spPr>
        <p:txBody>
          <a:bodyPr>
            <a:normAutofit/>
          </a:bodyPr>
          <a:lstStyle/>
          <a:p>
            <a:pPr>
              <a:lnSpc>
                <a:spcPct val="100000"/>
              </a:lnSpc>
              <a:spcBef>
                <a:spcPts val="320"/>
              </a:spcBef>
            </a:pPr>
            <a:r>
              <a:rPr lang="en-US" sz="1600" b="0" strike="noStrike" spc="-1">
                <a:solidFill>
                  <a:srgbClr val="556169"/>
                </a:solidFill>
                <a:uFill>
                  <a:solidFill>
                    <a:srgbClr val="FFFFFF"/>
                  </a:solidFill>
                </a:uFill>
                <a:latin typeface="Georgia"/>
              </a:rPr>
              <a:t>Sub line / Content Title goes here</a:t>
            </a:r>
            <a:endParaRPr lang="en-US" sz="1600" b="0" strike="noStrike" spc="-1">
              <a:solidFill>
                <a:srgbClr val="203D75"/>
              </a:solidFill>
              <a:uFill>
                <a:solidFill>
                  <a:srgbClr val="FFFFFF"/>
                </a:solidFill>
              </a:uFill>
              <a:latin typeface="Georgia"/>
            </a:endParaRPr>
          </a:p>
        </p:txBody>
      </p:sp>
      <p:sp>
        <p:nvSpPr>
          <p:cNvPr id="136" name="Line 6"/>
          <p:cNvSpPr/>
          <p:nvPr/>
        </p:nvSpPr>
        <p:spPr>
          <a:xfrm>
            <a:off x="0" y="877680"/>
            <a:ext cx="9180000" cy="360"/>
          </a:xfrm>
          <a:prstGeom prst="line">
            <a:avLst/>
          </a:prstGeom>
          <a:ln w="6480">
            <a:solidFill>
              <a:srgbClr val="203D75"/>
            </a:solidFill>
            <a:round/>
          </a:ln>
        </p:spPr>
        <p:style>
          <a:lnRef idx="1">
            <a:schemeClr val="accent1"/>
          </a:lnRef>
          <a:fillRef idx="0">
            <a:schemeClr val="accent1"/>
          </a:fillRef>
          <a:effectRef idx="0">
            <a:schemeClr val="accent1"/>
          </a:effectRef>
          <a:fontRef idx="minor"/>
        </p:style>
      </p:sp>
      <p:sp>
        <p:nvSpPr>
          <p:cNvPr id="137" name="PlaceHolder 7"/>
          <p:cNvSpPr>
            <a:spLocks noGrp="1"/>
          </p:cNvSpPr>
          <p:nvPr>
            <p:ph type="body"/>
          </p:nvPr>
        </p:nvSpPr>
        <p:spPr>
          <a:xfrm>
            <a:off x="457200" y="1638000"/>
            <a:ext cx="3682800" cy="4525560"/>
          </a:xfrm>
          <a:prstGeom prst="rect">
            <a:avLst/>
          </a:prstGeom>
        </p:spPr>
        <p:txBody>
          <a:bodyPr lIns="90000" tIns="45000" rIns="90000" bIns="45000">
            <a:normAutofit/>
          </a:bodyPr>
          <a:lstStyle/>
          <a:p>
            <a:pPr>
              <a:lnSpc>
                <a:spcPct val="100000"/>
              </a:lnSpc>
            </a:pPr>
            <a:r>
              <a:rPr lang="en-US" sz="2000" b="0" strike="noStrike" spc="-1">
                <a:solidFill>
                  <a:srgbClr val="203D75"/>
                </a:solidFill>
                <a:uFill>
                  <a:solidFill>
                    <a:srgbClr val="FFFFFF"/>
                  </a:solidFill>
                </a:uFill>
                <a:latin typeface="Calibri"/>
              </a:rPr>
              <a:t>Drop picture here</a:t>
            </a:r>
            <a:endParaRPr lang="en-US" sz="2000" b="0" strike="noStrike" spc="-1">
              <a:solidFill>
                <a:srgbClr val="203D75"/>
              </a:solidFill>
              <a:uFill>
                <a:solidFill>
                  <a:srgbClr val="FFFFFF"/>
                </a:solidFill>
              </a:uFill>
              <a:latin typeface="Georgia"/>
            </a:endParaRPr>
          </a:p>
        </p:txBody>
      </p:sp>
      <p:pic>
        <p:nvPicPr>
          <p:cNvPr id="138" name="Picture 14"/>
          <p:cNvPicPr/>
          <p:nvPr/>
        </p:nvPicPr>
        <p:blipFill>
          <a:blip r:embed="rId14"/>
          <a:stretch/>
        </p:blipFill>
        <p:spPr>
          <a:xfrm>
            <a:off x="7270560" y="246960"/>
            <a:ext cx="1541880" cy="462240"/>
          </a:xfrm>
          <a:prstGeom prst="rect">
            <a:avLst/>
          </a:prstGeom>
          <a:ln>
            <a:noFill/>
          </a:ln>
        </p:spPr>
      </p:pic>
      <p:sp>
        <p:nvSpPr>
          <p:cNvPr id="139" name="PlaceHolder 8"/>
          <p:cNvSpPr>
            <a:spLocks noGrp="1"/>
          </p:cNvSpPr>
          <p:nvPr>
            <p:ph type="title"/>
          </p:nvPr>
        </p:nvSpPr>
        <p:spPr>
          <a:xfrm>
            <a:off x="457200" y="423360"/>
            <a:ext cx="4507560" cy="412920"/>
          </a:xfrm>
          <a:prstGeom prst="rect">
            <a:avLst/>
          </a:prstGeom>
        </p:spPr>
        <p:txBody>
          <a:bodyPr anchor="ctr"/>
          <a:lstStyle/>
          <a:p>
            <a:pPr>
              <a:lnSpc>
                <a:spcPct val="100000"/>
              </a:lnSpc>
            </a:pPr>
            <a:r>
              <a:rPr lang="en-US" sz="2000" b="0" strike="noStrike" spc="-1">
                <a:solidFill>
                  <a:srgbClr val="FFFFFF"/>
                </a:solidFill>
                <a:uFill>
                  <a:solidFill>
                    <a:srgbClr val="FFFFFF"/>
                  </a:solidFill>
                </a:uFill>
                <a:latin typeface="Georgia"/>
              </a:rPr>
              <a:t>Headline title goes here</a:t>
            </a:r>
            <a:endParaRPr lang="en-US" sz="2000" b="0" strike="noStrike" spc="-1">
              <a:solidFill>
                <a:srgbClr val="203D75"/>
              </a:solidFill>
              <a:uFill>
                <a:solidFill>
                  <a:srgbClr val="FFFFFF"/>
                </a:solidFill>
              </a:u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76" name="Picture 7"/>
          <p:cNvPicPr/>
          <p:nvPr/>
        </p:nvPicPr>
        <p:blipFill>
          <a:blip r:embed="rId15"/>
          <a:stretch/>
        </p:blipFill>
        <p:spPr>
          <a:xfrm>
            <a:off x="2520" y="0"/>
            <a:ext cx="9143640" cy="6857640"/>
          </a:xfrm>
          <a:prstGeom prst="rect">
            <a:avLst/>
          </a:prstGeom>
          <a:ln>
            <a:noFill/>
          </a:ln>
        </p:spPr>
      </p:pic>
      <p:sp>
        <p:nvSpPr>
          <p:cNvPr id="177" name="PlaceHolder 1"/>
          <p:cNvSpPr>
            <a:spLocks noGrp="1"/>
          </p:cNvSpPr>
          <p:nvPr>
            <p:ph type="title"/>
          </p:nvPr>
        </p:nvSpPr>
        <p:spPr>
          <a:xfrm>
            <a:off x="1681560" y="1300320"/>
            <a:ext cx="5774760" cy="1098360"/>
          </a:xfrm>
          <a:prstGeom prst="rect">
            <a:avLst/>
          </a:prstGeom>
        </p:spPr>
        <p:txBody>
          <a:bodyPr anchor="b"/>
          <a:lstStyle/>
          <a:p>
            <a:pPr algn="ctr">
              <a:lnSpc>
                <a:spcPct val="100000"/>
              </a:lnSpc>
            </a:pPr>
            <a:r>
              <a:rPr lang="en-US" sz="2400" b="0" strike="noStrike" spc="-1">
                <a:solidFill>
                  <a:srgbClr val="FFFFFF"/>
                </a:solidFill>
                <a:uFill>
                  <a:solidFill>
                    <a:srgbClr val="FFFFFF"/>
                  </a:solidFill>
                </a:uFill>
                <a:latin typeface="Georgia"/>
              </a:rPr>
              <a:t>Title of the presentation goes here</a:t>
            </a:r>
            <a:endParaRPr lang="en-US" sz="2400" b="0" strike="noStrike" spc="-1">
              <a:solidFill>
                <a:srgbClr val="203D75"/>
              </a:solidFill>
              <a:uFill>
                <a:solidFill>
                  <a:srgbClr val="FFFFFF"/>
                </a:solidFill>
              </a:uFill>
              <a:latin typeface="Calibri"/>
            </a:endParaRPr>
          </a:p>
        </p:txBody>
      </p:sp>
      <p:sp>
        <p:nvSpPr>
          <p:cNvPr id="178" name="PlaceHolder 2"/>
          <p:cNvSpPr>
            <a:spLocks noGrp="1"/>
          </p:cNvSpPr>
          <p:nvPr>
            <p:ph type="dt"/>
          </p:nvPr>
        </p:nvSpPr>
        <p:spPr>
          <a:xfrm>
            <a:off x="94320" y="6575400"/>
            <a:ext cx="2031840" cy="282240"/>
          </a:xfrm>
          <a:prstGeom prst="rect">
            <a:avLst/>
          </a:prstGeom>
        </p:spPr>
        <p:txBody>
          <a:bodyPr anchor="ctr"/>
          <a:lstStyle/>
          <a:p>
            <a:pPr>
              <a:lnSpc>
                <a:spcPct val="100000"/>
              </a:lnSpc>
            </a:pPr>
            <a:fld id="{2B3EE9BE-B643-42D2-82E8-CD421E9CB262}" type="datetime">
              <a:rPr lang="en-GB" sz="1000" b="0" strike="noStrike" spc="-1">
                <a:solidFill>
                  <a:srgbClr val="FFFFFF"/>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179" name="PlaceHolder 3"/>
          <p:cNvSpPr>
            <a:spLocks noGrp="1"/>
          </p:cNvSpPr>
          <p:nvPr>
            <p:ph type="sldNum"/>
          </p:nvPr>
        </p:nvSpPr>
        <p:spPr>
          <a:xfrm>
            <a:off x="7026840" y="6575400"/>
            <a:ext cx="2133360" cy="282240"/>
          </a:xfrm>
          <a:prstGeom prst="rect">
            <a:avLst/>
          </a:prstGeom>
        </p:spPr>
        <p:txBody>
          <a:bodyPr anchor="ctr"/>
          <a:lstStyle/>
          <a:p>
            <a:pPr algn="r">
              <a:lnSpc>
                <a:spcPct val="100000"/>
              </a:lnSpc>
            </a:pPr>
            <a:fld id="{57D0A2AB-4F48-4387-A577-1974BD2DD342}" type="slidenum">
              <a:rPr lang="en-GB" sz="1000" b="0" strike="noStrike" spc="-1">
                <a:solidFill>
                  <a:srgbClr val="FFFFFF"/>
                </a:solidFill>
                <a:uFill>
                  <a:solidFill>
                    <a:srgbClr val="FFFFFF"/>
                  </a:solidFill>
                </a:uFill>
                <a:latin typeface="Georgia"/>
              </a:rPr>
              <a:t>‹#›</a:t>
            </a:fld>
            <a:endParaRPr lang="en-GB" sz="1000" b="0" strike="noStrike" spc="-1">
              <a:solidFill>
                <a:srgbClr val="000000"/>
              </a:solidFill>
              <a:uFill>
                <a:solidFill>
                  <a:srgbClr val="FFFFFF"/>
                </a:solidFill>
              </a:uFill>
              <a:latin typeface="Times New Roman"/>
            </a:endParaRPr>
          </a:p>
        </p:txBody>
      </p:sp>
      <p:sp>
        <p:nvSpPr>
          <p:cNvPr id="180" name="Line 4"/>
          <p:cNvSpPr/>
          <p:nvPr/>
        </p:nvSpPr>
        <p:spPr>
          <a:xfrm>
            <a:off x="-5760" y="2460240"/>
            <a:ext cx="9149760" cy="360"/>
          </a:xfrm>
          <a:prstGeom prst="line">
            <a:avLst/>
          </a:prstGeom>
          <a:ln w="6480">
            <a:solidFill>
              <a:schemeClr val="bg1"/>
            </a:solidFill>
            <a:round/>
          </a:ln>
        </p:spPr>
        <p:style>
          <a:lnRef idx="1">
            <a:schemeClr val="accent1"/>
          </a:lnRef>
          <a:fillRef idx="0">
            <a:schemeClr val="accent1"/>
          </a:fillRef>
          <a:effectRef idx="0">
            <a:schemeClr val="accent1"/>
          </a:effectRef>
          <a:fontRef idx="minor"/>
        </p:style>
      </p:sp>
      <p:sp>
        <p:nvSpPr>
          <p:cNvPr id="181" name="PlaceHolder 5"/>
          <p:cNvSpPr>
            <a:spLocks noGrp="1"/>
          </p:cNvSpPr>
          <p:nvPr>
            <p:ph type="body"/>
          </p:nvPr>
        </p:nvSpPr>
        <p:spPr>
          <a:xfrm>
            <a:off x="1681200" y="2540520"/>
            <a:ext cx="5775120" cy="1118880"/>
          </a:xfrm>
          <a:prstGeom prst="rect">
            <a:avLst/>
          </a:prstGeom>
        </p:spPr>
        <p:txBody>
          <a:bodyPr/>
          <a:lstStyle/>
          <a:p>
            <a:pPr algn="ctr">
              <a:lnSpc>
                <a:spcPct val="100000"/>
              </a:lnSpc>
              <a:spcBef>
                <a:spcPts val="360"/>
              </a:spcBef>
            </a:pPr>
            <a:r>
              <a:rPr lang="en-US" sz="1800" b="0" strike="noStrike" spc="-1">
                <a:solidFill>
                  <a:srgbClr val="FFFFFF"/>
                </a:solidFill>
                <a:uFill>
                  <a:solidFill>
                    <a:srgbClr val="FFFFFF"/>
                  </a:solidFill>
                </a:uFill>
                <a:latin typeface="Georgia"/>
              </a:rPr>
              <a:t>Presentation subtitle / presenter here</a:t>
            </a:r>
            <a:endParaRPr lang="en-US" sz="1800" b="0" strike="noStrike" spc="-1">
              <a:solidFill>
                <a:srgbClr val="203D75"/>
              </a:solidFill>
              <a:uFill>
                <a:solidFill>
                  <a:srgbClr val="FFFFFF"/>
                </a:solidFill>
              </a:uFill>
              <a:latin typeface="Georgia"/>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1681560" y="2056320"/>
            <a:ext cx="5774760" cy="1098360"/>
          </a:xfrm>
          <a:prstGeom prst="rect">
            <a:avLst/>
          </a:prstGeom>
          <a:noFill/>
          <a:ln>
            <a:noFill/>
          </a:ln>
        </p:spPr>
        <p:txBody>
          <a:bodyPr anchor="b"/>
          <a:lstStyle/>
          <a:p>
            <a:pPr algn="ctr">
              <a:lnSpc>
                <a:spcPct val="100000"/>
              </a:lnSpc>
            </a:pPr>
            <a:r>
              <a:rPr lang="en-US" sz="2400" b="0" strike="noStrike" spc="-1">
                <a:solidFill>
                  <a:srgbClr val="FFFFFF"/>
                </a:solidFill>
                <a:uFill>
                  <a:solidFill>
                    <a:srgbClr val="FFFFFF"/>
                  </a:solidFill>
                </a:uFill>
                <a:latin typeface="Georgia"/>
              </a:rPr>
              <a:t>Formal Analysis of V2X Revocation Protocols</a:t>
            </a:r>
            <a:endParaRPr lang="en-US" sz="2400" b="0" strike="noStrike" spc="-1">
              <a:solidFill>
                <a:srgbClr val="203D75"/>
              </a:solidFill>
              <a:uFill>
                <a:solidFill>
                  <a:srgbClr val="FFFFFF"/>
                </a:solidFill>
              </a:uFill>
              <a:latin typeface="Calibri"/>
            </a:endParaRPr>
          </a:p>
        </p:txBody>
      </p:sp>
      <p:sp>
        <p:nvSpPr>
          <p:cNvPr id="224" name="TextShape 2"/>
          <p:cNvSpPr txBox="1"/>
          <p:nvPr/>
        </p:nvSpPr>
        <p:spPr>
          <a:xfrm>
            <a:off x="94320" y="6575400"/>
            <a:ext cx="2031840" cy="282240"/>
          </a:xfrm>
          <a:prstGeom prst="rect">
            <a:avLst/>
          </a:prstGeom>
          <a:noFill/>
          <a:ln>
            <a:noFill/>
          </a:ln>
        </p:spPr>
        <p:txBody>
          <a:bodyPr anchor="ctr"/>
          <a:lstStyle/>
          <a:p>
            <a:pPr>
              <a:lnSpc>
                <a:spcPct val="100000"/>
              </a:lnSpc>
            </a:pPr>
            <a:fld id="{D44404D1-E8CE-4ABE-9377-C63AEA9A5F3C}" type="datetime">
              <a:rPr lang="en-GB" sz="1000" b="0" strike="noStrike" spc="-1">
                <a:solidFill>
                  <a:srgbClr val="FFFFFF"/>
                </a:solidFill>
                <a:uFill>
                  <a:solidFill>
                    <a:srgbClr val="FFFFFF"/>
                  </a:solidFill>
                </a:uFill>
                <a:latin typeface="Calibri"/>
              </a:rPr>
              <a:t>13/11/2018</a:t>
            </a:fld>
            <a:endParaRPr lang="en-GB" sz="1000" b="0" strike="noStrike" spc="-1">
              <a:solidFill>
                <a:srgbClr val="FFFFFF"/>
              </a:solidFill>
              <a:uFill>
                <a:solidFill>
                  <a:srgbClr val="FFFFFF"/>
                </a:solidFill>
              </a:uFill>
              <a:latin typeface="Times New Roman"/>
            </a:endParaRPr>
          </a:p>
        </p:txBody>
      </p:sp>
      <p:sp>
        <p:nvSpPr>
          <p:cNvPr id="225" name="TextShape 3"/>
          <p:cNvSpPr txBox="1"/>
          <p:nvPr/>
        </p:nvSpPr>
        <p:spPr>
          <a:xfrm>
            <a:off x="7026840" y="6575400"/>
            <a:ext cx="2133360" cy="282240"/>
          </a:xfrm>
          <a:prstGeom prst="rect">
            <a:avLst/>
          </a:prstGeom>
          <a:noFill/>
          <a:ln>
            <a:noFill/>
          </a:ln>
        </p:spPr>
        <p:txBody>
          <a:bodyPr anchor="ctr"/>
          <a:lstStyle/>
          <a:p>
            <a:pPr algn="r">
              <a:lnSpc>
                <a:spcPct val="100000"/>
              </a:lnSpc>
            </a:pPr>
            <a:fld id="{B259D401-D59B-4256-808D-2FBC0FED4E3B}" type="slidenum">
              <a:rPr lang="en-GB" sz="1000" b="0" strike="noStrike" spc="-1">
                <a:solidFill>
                  <a:srgbClr val="FFFFFF"/>
                </a:solidFill>
                <a:uFill>
                  <a:solidFill>
                    <a:srgbClr val="FFFFFF"/>
                  </a:solidFill>
                </a:uFill>
                <a:latin typeface="Georgia"/>
              </a:rPr>
              <a:t>1</a:t>
            </a:fld>
            <a:endParaRPr lang="en-GB" sz="1000" b="0" strike="noStrike" spc="-1">
              <a:solidFill>
                <a:srgbClr val="FFFFFF"/>
              </a:solidFill>
              <a:uFill>
                <a:solidFill>
                  <a:srgbClr val="FFFFFF"/>
                </a:solidFill>
              </a:uFill>
              <a:latin typeface="Times New Roman"/>
            </a:endParaRPr>
          </a:p>
        </p:txBody>
      </p:sp>
      <p:sp>
        <p:nvSpPr>
          <p:cNvPr id="226" name="TextShape 4"/>
          <p:cNvSpPr txBox="1"/>
          <p:nvPr/>
        </p:nvSpPr>
        <p:spPr>
          <a:xfrm>
            <a:off x="1307880" y="3457440"/>
            <a:ext cx="6521400" cy="1118880"/>
          </a:xfrm>
          <a:prstGeom prst="rect">
            <a:avLst/>
          </a:prstGeom>
          <a:noFill/>
          <a:ln>
            <a:noFill/>
          </a:ln>
        </p:spPr>
        <p:txBody>
          <a:bodyPr>
            <a:normAutofit/>
          </a:bodyPr>
          <a:lstStyle/>
          <a:p>
            <a:pPr algn="ctr">
              <a:lnSpc>
                <a:spcPct val="100000"/>
              </a:lnSpc>
              <a:spcBef>
                <a:spcPts val="320"/>
              </a:spcBef>
            </a:pPr>
            <a:r>
              <a:rPr lang="en-US" sz="1500" b="1" u="sng" strike="noStrike" spc="-1">
                <a:solidFill>
                  <a:srgbClr val="FFFFFF"/>
                </a:solidFill>
                <a:uFill>
                  <a:solidFill>
                    <a:srgbClr val="FFFFFF"/>
                  </a:solidFill>
                </a:uFill>
                <a:latin typeface="Georgia"/>
              </a:rPr>
              <a:t>Jorden Whitefield</a:t>
            </a:r>
            <a:r>
              <a:rPr lang="en-US" sz="1500" b="0" strike="noStrike" spc="-1">
                <a:solidFill>
                  <a:srgbClr val="FFFFFF"/>
                </a:solidFill>
                <a:uFill>
                  <a:solidFill>
                    <a:srgbClr val="FFFFFF"/>
                  </a:solidFill>
                </a:uFill>
                <a:latin typeface="Georgia"/>
              </a:rPr>
              <a:t>, Liqun Chen, Frank Kargl, Andrew Paverd, Steve Schneider, </a:t>
            </a:r>
            <a:r>
              <a:rPr lang="en-US" sz="1500" b="0" i="1" u="sng" strike="noStrike" spc="-1">
                <a:solidFill>
                  <a:srgbClr val="FFFFFF"/>
                </a:solidFill>
                <a:uFill>
                  <a:solidFill>
                    <a:srgbClr val="FFFFFF"/>
                  </a:solidFill>
                </a:uFill>
                <a:latin typeface="Georgia"/>
              </a:rPr>
              <a:t>Helen Treharne</a:t>
            </a:r>
            <a:r>
              <a:rPr lang="en-US" sz="1500" b="0" strike="noStrike" spc="-1">
                <a:solidFill>
                  <a:srgbClr val="FFFFFF"/>
                </a:solidFill>
                <a:uFill>
                  <a:solidFill>
                    <a:srgbClr val="FFFFFF"/>
                  </a:solidFill>
                </a:uFill>
                <a:latin typeface="Georgia"/>
              </a:rPr>
              <a:t> and Stephan Wesemeyer</a:t>
            </a:r>
            <a:endParaRPr lang="en-US" sz="1500" b="0" strike="noStrike" spc="-1">
              <a:solidFill>
                <a:srgbClr val="203D75"/>
              </a:solidFill>
              <a:uFill>
                <a:solidFill>
                  <a:srgbClr val="FFFFFF"/>
                </a:solidFill>
              </a:uFill>
              <a:latin typeface="Georgia"/>
            </a:endParaRPr>
          </a:p>
        </p:txBody>
      </p:sp>
      <p:sp>
        <p:nvSpPr>
          <p:cNvPr id="227" name="CustomShape 5"/>
          <p:cNvSpPr/>
          <p:nvPr/>
        </p:nvSpPr>
        <p:spPr>
          <a:xfrm>
            <a:off x="3197160" y="4191120"/>
            <a:ext cx="2742840" cy="3049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GB" sz="1400" b="0" strike="noStrike" spc="-1">
                <a:solidFill>
                  <a:srgbClr val="FFFFFF"/>
                </a:solidFill>
                <a:uFill>
                  <a:solidFill>
                    <a:srgbClr val="FFFFFF"/>
                  </a:solidFill>
                </a:uFill>
                <a:latin typeface="Georgia"/>
              </a:rPr>
              <a:t>University of Surrey, UK</a:t>
            </a:r>
            <a:endParaRPr lang="en-GB" sz="1400" b="0" strike="noStrike" spc="-1">
              <a:solidFill>
                <a:srgbClr val="FFFFFF"/>
              </a:solidFill>
              <a:uFill>
                <a:solidFill>
                  <a:srgbClr val="FFFFFF"/>
                </a:solidFill>
              </a:uFill>
              <a:latin typeface="Arial"/>
            </a:endParaRPr>
          </a:p>
        </p:txBody>
      </p:sp>
      <p:sp>
        <p:nvSpPr>
          <p:cNvPr id="228" name="CustomShape 6"/>
          <p:cNvSpPr/>
          <p:nvPr/>
        </p:nvSpPr>
        <p:spPr>
          <a:xfrm>
            <a:off x="3197160" y="4503600"/>
            <a:ext cx="2742840" cy="3049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GB" sz="1400" b="0" strike="noStrike" spc="-1">
                <a:solidFill>
                  <a:srgbClr val="FFFFFF"/>
                </a:solidFill>
                <a:uFill>
                  <a:solidFill>
                    <a:srgbClr val="FFFFFF"/>
                  </a:solidFill>
                </a:uFill>
                <a:latin typeface="Georgia"/>
              </a:rPr>
              <a:t>Ulm University, Germany</a:t>
            </a:r>
            <a:endParaRPr lang="en-GB" sz="1400" b="0" strike="noStrike" spc="-1">
              <a:solidFill>
                <a:srgbClr val="FFFFFF"/>
              </a:solidFill>
              <a:uFill>
                <a:solidFill>
                  <a:srgbClr val="FFFFFF"/>
                </a:solidFill>
              </a:uFill>
              <a:latin typeface="Arial"/>
            </a:endParaRPr>
          </a:p>
        </p:txBody>
      </p:sp>
      <p:sp>
        <p:nvSpPr>
          <p:cNvPr id="229" name="CustomShape 7"/>
          <p:cNvSpPr/>
          <p:nvPr/>
        </p:nvSpPr>
        <p:spPr>
          <a:xfrm>
            <a:off x="3197160" y="4816080"/>
            <a:ext cx="2742840" cy="3049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GB" sz="1400" b="0" strike="noStrike" spc="-1">
                <a:solidFill>
                  <a:srgbClr val="FFFFFF"/>
                </a:solidFill>
                <a:uFill>
                  <a:solidFill>
                    <a:srgbClr val="FFFFFF"/>
                  </a:solidFill>
                </a:uFill>
                <a:latin typeface="Georgia"/>
              </a:rPr>
              <a:t>Aalto University, Finland</a:t>
            </a:r>
            <a:endParaRPr lang="en-GB" sz="1400" b="0" strike="noStrike" spc="-1">
              <a:solidFill>
                <a:srgbClr val="FFFFFF"/>
              </a:solidFill>
              <a:uFill>
                <a:solidFill>
                  <a:srgbClr val="FFFFFF"/>
                </a:solidFill>
              </a:uFill>
              <a:latin typeface="Arial"/>
            </a:endParaRPr>
          </a:p>
        </p:txBody>
      </p:sp>
      <p:sp>
        <p:nvSpPr>
          <p:cNvPr id="230" name="CustomShape 8"/>
          <p:cNvSpPr/>
          <p:nvPr/>
        </p:nvSpPr>
        <p:spPr>
          <a:xfrm>
            <a:off x="2108160" y="5334120"/>
            <a:ext cx="4917960" cy="3967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GB" sz="2000" b="0" strike="noStrike" spc="-1">
                <a:solidFill>
                  <a:srgbClr val="FFFFFF"/>
                </a:solidFill>
                <a:uFill>
                  <a:solidFill>
                    <a:srgbClr val="FFFFFF"/>
                  </a:solidFill>
                </a:uFill>
                <a:latin typeface="Georgia"/>
              </a:rPr>
              <a:t>STM 2017, Oslo, Norway</a:t>
            </a:r>
            <a:endParaRPr lang="en-GB" sz="20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457200" y="1600200"/>
            <a:ext cx="8321040" cy="4525560"/>
          </a:xfrm>
          <a:prstGeom prst="rect">
            <a:avLst/>
          </a:prstGeom>
          <a:noFill/>
          <a:ln>
            <a:noFill/>
          </a:ln>
        </p:spPr>
        <p:txBody>
          <a:bodyPr anchor="t">
            <a:normAutofit/>
          </a:bodyPr>
          <a:lstStyle/>
          <a:p>
            <a:pPr marL="285750" indent="-285115">
              <a:lnSpc>
                <a:spcPct val="100000"/>
              </a:lnSpc>
              <a:spcBef>
                <a:spcPts val="479"/>
              </a:spcBef>
              <a:buClr>
                <a:srgbClr val="101F3B"/>
              </a:buClr>
              <a:buFont typeface="Arial"/>
              <a:buChar char="•"/>
            </a:pPr>
            <a:r>
              <a:rPr lang="en-US" sz="2400" b="1" strike="noStrike" spc="-1" dirty="0">
                <a:solidFill>
                  <a:srgbClr val="101F3B"/>
                </a:solidFill>
                <a:uFill>
                  <a:solidFill>
                    <a:srgbClr val="FFFFFF"/>
                  </a:solidFill>
                </a:uFill>
                <a:latin typeface="Arial"/>
              </a:rPr>
              <a:t>Goals</a:t>
            </a:r>
            <a:endParaRPr lang="en-US" sz="2400" b="0" strike="noStrike" dirty="0">
              <a:solidFill>
                <a:srgbClr val="203D75"/>
              </a:solidFill>
              <a:latin typeface="Georgia"/>
            </a:endParaRPr>
          </a:p>
          <a:p>
            <a:pPr marL="863600" lvl="1" indent="-323850">
              <a:spcBef>
                <a:spcPts val="1134"/>
              </a:spcBef>
              <a:buClr>
                <a:srgbClr val="000000"/>
              </a:buClr>
              <a:buSzPct val="75000"/>
              <a:buFont typeface="Symbol" charset="2"/>
              <a:buChar char=""/>
            </a:pPr>
            <a:r>
              <a:rPr lang="en-US" sz="2000" b="1" i="1" strike="noStrike" spc="-1" dirty="0">
                <a:solidFill>
                  <a:srgbClr val="101F3B"/>
                </a:solidFill>
                <a:uFill>
                  <a:solidFill>
                    <a:srgbClr val="FFFFFF"/>
                  </a:solidFill>
                </a:uFill>
                <a:latin typeface="Arial"/>
              </a:rPr>
              <a:t>Authentication</a:t>
            </a:r>
            <a:r>
              <a:rPr lang="en-US" sz="2400" b="0" strike="noStrike" spc="-1" dirty="0">
                <a:solidFill>
                  <a:srgbClr val="101F3B"/>
                </a:solidFill>
                <a:uFill>
                  <a:solidFill>
                    <a:srgbClr val="FFFFFF"/>
                  </a:solidFill>
                </a:uFill>
                <a:latin typeface="Arial"/>
              </a:rPr>
              <a:t>: Completion of the protocol confirms the intended vehicle has been revoked</a:t>
            </a:r>
            <a:endParaRPr lang="en-US" sz="2400" b="0" strike="noStrike" dirty="0">
              <a:solidFill>
                <a:srgbClr val="203D75"/>
              </a:solidFill>
              <a:latin typeface="Calibri"/>
            </a:endParaRPr>
          </a:p>
          <a:p>
            <a:pPr marL="863600" lvl="1" indent="-323850">
              <a:spcBef>
                <a:spcPts val="1134"/>
              </a:spcBef>
              <a:buClr>
                <a:srgbClr val="000000"/>
              </a:buClr>
              <a:buSzPct val="75000"/>
              <a:buFont typeface="Symbol" charset="2"/>
              <a:buChar char=""/>
            </a:pPr>
            <a:r>
              <a:rPr lang="en-US" sz="2000" b="1" i="1" strike="noStrike" spc="-1" dirty="0">
                <a:solidFill>
                  <a:srgbClr val="101F3B"/>
                </a:solidFill>
                <a:uFill>
                  <a:solidFill>
                    <a:srgbClr val="FFFFFF"/>
                  </a:solidFill>
                </a:uFill>
                <a:latin typeface="Arial"/>
              </a:rPr>
              <a:t>Functional Correctness</a:t>
            </a:r>
            <a:r>
              <a:rPr lang="en-US" sz="2400" b="0" strike="noStrike" spc="-1" dirty="0">
                <a:solidFill>
                  <a:srgbClr val="101F3B"/>
                </a:solidFill>
                <a:uFill>
                  <a:solidFill>
                    <a:srgbClr val="FFFFFF"/>
                  </a:solidFill>
                </a:uFill>
                <a:latin typeface="Arial"/>
              </a:rPr>
              <a:t>: revocation happens even in presence of a change of pseudonym</a:t>
            </a:r>
            <a:br>
              <a:rPr lang="en-US" sz="2400" spc="-1" dirty="0">
                <a:solidFill>
                  <a:srgbClr val="101F3B"/>
                </a:solidFill>
                <a:latin typeface="Arial"/>
                <a:cs typeface="Arial"/>
              </a:rPr>
            </a:br>
            <a:r>
              <a:rPr lang="en-US" sz="2400" spc="-1" dirty="0">
                <a:solidFill>
                  <a:srgbClr val="203D75"/>
                </a:solidFill>
                <a:uFill>
                  <a:solidFill>
                    <a:srgbClr val="FFFFFF"/>
                  </a:solidFill>
                </a:uFill>
                <a:latin typeface="Arial"/>
              </a:rPr>
              <a:t> </a:t>
            </a:r>
            <a:endParaRPr lang="en-US" sz="2400" b="0" strike="noStrike" dirty="0">
              <a:solidFill>
                <a:srgbClr val="203D75"/>
              </a:solidFill>
              <a:latin typeface="Calibri"/>
            </a:endParaRPr>
          </a:p>
          <a:p>
            <a:pPr marL="285750" indent="-285115">
              <a:lnSpc>
                <a:spcPct val="100000"/>
              </a:lnSpc>
              <a:spcBef>
                <a:spcPts val="479"/>
              </a:spcBef>
              <a:buClr>
                <a:srgbClr val="101F3B"/>
              </a:buClr>
              <a:buFont typeface="Arial"/>
              <a:buChar char="•"/>
            </a:pPr>
            <a:r>
              <a:rPr lang="en-US" sz="2400" b="0" strike="noStrike" spc="-1" dirty="0">
                <a:solidFill>
                  <a:srgbClr val="101F3B"/>
                </a:solidFill>
                <a:uFill>
                  <a:solidFill>
                    <a:srgbClr val="FFFFFF"/>
                  </a:solidFill>
                </a:uFill>
                <a:latin typeface="Arial"/>
              </a:rPr>
              <a:t>Analysis performed using the T</a:t>
            </a:r>
            <a:r>
              <a:rPr lang="en-US" sz="2000" b="0" strike="noStrike" spc="-1" dirty="0">
                <a:solidFill>
                  <a:srgbClr val="101F3B"/>
                </a:solidFill>
                <a:uFill>
                  <a:solidFill>
                    <a:srgbClr val="FFFFFF"/>
                  </a:solidFill>
                </a:uFill>
                <a:latin typeface="Arial"/>
              </a:rPr>
              <a:t>AMARIN</a:t>
            </a:r>
            <a:r>
              <a:rPr lang="en-US" sz="2400" b="0" strike="noStrike" spc="-1" dirty="0">
                <a:solidFill>
                  <a:srgbClr val="101F3B"/>
                </a:solidFill>
                <a:uFill>
                  <a:solidFill>
                    <a:srgbClr val="FFFFFF"/>
                  </a:solidFill>
                </a:uFill>
                <a:latin typeface="Arial"/>
              </a:rPr>
              <a:t> Prover</a:t>
            </a:r>
            <a:endParaRPr lang="en-US" sz="2400" b="0" strike="noStrike" dirty="0">
              <a:solidFill>
                <a:srgbClr val="203D75"/>
              </a:solidFill>
              <a:latin typeface="Georgia"/>
            </a:endParaRPr>
          </a:p>
          <a:p>
            <a:pPr marL="1028700" lvl="1" indent="-285115">
              <a:lnSpc>
                <a:spcPct val="100000"/>
              </a:lnSpc>
              <a:spcBef>
                <a:spcPts val="400"/>
              </a:spcBef>
              <a:buClr>
                <a:srgbClr val="203D75"/>
              </a:buClr>
              <a:buFont typeface="Arial"/>
              <a:buChar char="•"/>
            </a:pPr>
            <a:r>
              <a:rPr lang="en-US" sz="2000" b="0" strike="noStrike" spc="-1" dirty="0">
                <a:solidFill>
                  <a:srgbClr val="203D75"/>
                </a:solidFill>
                <a:uFill>
                  <a:solidFill>
                    <a:srgbClr val="FFFFFF"/>
                  </a:solidFill>
                </a:uFill>
                <a:latin typeface="Arial"/>
              </a:rPr>
              <a:t>Symbolic protocol analysis</a:t>
            </a:r>
            <a:endParaRPr lang="en-US" sz="2000" b="0" strike="noStrike" dirty="0">
              <a:solidFill>
                <a:srgbClr val="203D75"/>
              </a:solidFill>
              <a:latin typeface="Calibri"/>
            </a:endParaRPr>
          </a:p>
          <a:p>
            <a:pPr marL="1028700" lvl="1" indent="-285115">
              <a:lnSpc>
                <a:spcPct val="100000"/>
              </a:lnSpc>
              <a:spcBef>
                <a:spcPts val="400"/>
              </a:spcBef>
              <a:buClr>
                <a:srgbClr val="203D75"/>
              </a:buClr>
              <a:buFont typeface="Arial"/>
              <a:buChar char="•"/>
            </a:pPr>
            <a:r>
              <a:rPr lang="en-US" sz="2000" spc="-1" dirty="0">
                <a:solidFill>
                  <a:srgbClr val="203D75"/>
                </a:solidFill>
                <a:uFill>
                  <a:solidFill>
                    <a:srgbClr val="FFFFFF"/>
                  </a:solidFill>
                </a:uFill>
                <a:latin typeface="Arial"/>
              </a:rPr>
              <a:t>Behavior</a:t>
            </a:r>
            <a:r>
              <a:rPr lang="en-US" sz="2000" b="0" strike="noStrike" spc="-1" dirty="0">
                <a:solidFill>
                  <a:srgbClr val="203D75"/>
                </a:solidFill>
                <a:uFill>
                  <a:solidFill>
                    <a:srgbClr val="FFFFFF"/>
                  </a:solidFill>
                </a:uFill>
                <a:latin typeface="Arial"/>
              </a:rPr>
              <a:t> defined as Multiset Rewrite rules</a:t>
            </a:r>
            <a:endParaRPr lang="en-US" sz="2000" b="0" strike="noStrike" dirty="0">
              <a:solidFill>
                <a:srgbClr val="203D75"/>
              </a:solidFill>
              <a:latin typeface="Calibri"/>
            </a:endParaRPr>
          </a:p>
          <a:p>
            <a:pPr marL="1028700" lvl="1" indent="-285115">
              <a:lnSpc>
                <a:spcPct val="100000"/>
              </a:lnSpc>
              <a:spcBef>
                <a:spcPts val="400"/>
              </a:spcBef>
              <a:buClr>
                <a:srgbClr val="203D75"/>
              </a:buClr>
              <a:buFont typeface="Arial"/>
              <a:buChar char="•"/>
            </a:pPr>
            <a:r>
              <a:rPr lang="en-US" sz="2000" b="0" strike="noStrike" spc="-1" dirty="0">
                <a:solidFill>
                  <a:srgbClr val="203D75"/>
                </a:solidFill>
                <a:uFill>
                  <a:solidFill>
                    <a:srgbClr val="FFFFFF"/>
                  </a:solidFill>
                </a:uFill>
                <a:latin typeface="Arial"/>
              </a:rPr>
              <a:t>Properties expressed on traces using logic</a:t>
            </a:r>
            <a:endParaRPr lang="en-US" sz="2000" b="0" strike="noStrike" dirty="0">
              <a:solidFill>
                <a:srgbClr val="203D75"/>
              </a:solidFill>
              <a:latin typeface="Calibri"/>
            </a:endParaRPr>
          </a:p>
          <a:p>
            <a:pPr>
              <a:lnSpc>
                <a:spcPct val="100000"/>
              </a:lnSpc>
              <a:spcBef>
                <a:spcPts val="479"/>
              </a:spcBef>
            </a:pPr>
            <a:endParaRPr lang="en-US" sz="2000" b="0" strike="noStrike" spc="-1">
              <a:solidFill>
                <a:srgbClr val="203D75"/>
              </a:solidFill>
              <a:uFill>
                <a:solidFill>
                  <a:srgbClr val="FFFFFF"/>
                </a:solidFill>
              </a:uFill>
              <a:latin typeface="Georgia"/>
            </a:endParaRPr>
          </a:p>
        </p:txBody>
      </p:sp>
      <p:sp>
        <p:nvSpPr>
          <p:cNvPr id="282" name="TextShape 2"/>
          <p:cNvSpPr txBox="1"/>
          <p:nvPr/>
        </p:nvSpPr>
        <p:spPr>
          <a:xfrm>
            <a:off x="94320" y="6575400"/>
            <a:ext cx="2031840" cy="282240"/>
          </a:xfrm>
          <a:prstGeom prst="rect">
            <a:avLst/>
          </a:prstGeom>
          <a:noFill/>
          <a:ln>
            <a:noFill/>
          </a:ln>
        </p:spPr>
        <p:txBody>
          <a:bodyPr anchor="ctr"/>
          <a:lstStyle/>
          <a:p>
            <a:pPr>
              <a:lnSpc>
                <a:spcPct val="100000"/>
              </a:lnSpc>
            </a:pPr>
            <a:fld id="{98F559B6-7282-4D40-AC1A-9741B369C636}"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83" name="TextShape 3"/>
          <p:cNvSpPr txBox="1"/>
          <p:nvPr/>
        </p:nvSpPr>
        <p:spPr>
          <a:xfrm>
            <a:off x="7026840" y="6575400"/>
            <a:ext cx="2133360" cy="282240"/>
          </a:xfrm>
          <a:prstGeom prst="rect">
            <a:avLst/>
          </a:prstGeom>
          <a:noFill/>
          <a:ln>
            <a:noFill/>
          </a:ln>
        </p:spPr>
        <p:txBody>
          <a:bodyPr anchor="ctr"/>
          <a:lstStyle/>
          <a:p>
            <a:pPr algn="r">
              <a:lnSpc>
                <a:spcPct val="100000"/>
              </a:lnSpc>
            </a:pPr>
            <a:fld id="{584FC7F9-84BF-461D-93E5-F68AB7B7E5FF}" type="slidenum">
              <a:rPr lang="en-GB" sz="1000" b="0" strike="noStrike" spc="-1">
                <a:solidFill>
                  <a:srgbClr val="203D75"/>
                </a:solidFill>
                <a:uFill>
                  <a:solidFill>
                    <a:srgbClr val="FFFFFF"/>
                  </a:solidFill>
                </a:uFill>
                <a:latin typeface="Georgia"/>
              </a:rPr>
              <a:t>10</a:t>
            </a:fld>
            <a:endParaRPr lang="en-GB" sz="1000" b="0" strike="noStrike" spc="-1">
              <a:solidFill>
                <a:srgbClr val="000000"/>
              </a:solidFill>
              <a:uFill>
                <a:solidFill>
                  <a:srgbClr val="FFFFFF"/>
                </a:solidFill>
              </a:uFill>
              <a:latin typeface="Times New Roman"/>
            </a:endParaRPr>
          </a:p>
        </p:txBody>
      </p:sp>
      <p:sp>
        <p:nvSpPr>
          <p:cNvPr id="284"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sp>
        <p:nvSpPr>
          <p:cNvPr id="285" name="TextShape 5"/>
          <p:cNvSpPr txBox="1"/>
          <p:nvPr/>
        </p:nvSpPr>
        <p:spPr>
          <a:xfrm>
            <a:off x="457200" y="186163"/>
            <a:ext cx="5835650" cy="612350"/>
          </a:xfrm>
          <a:prstGeom prst="rect">
            <a:avLst/>
          </a:prstGeom>
          <a:noFill/>
          <a:ln>
            <a:noFill/>
          </a:ln>
        </p:spPr>
        <p:txBody>
          <a:bodyPr anchor="ctr"/>
          <a:lstStyle/>
          <a:p>
            <a:r>
              <a:rPr lang="en-US" sz="2800" b="0" strike="noStrike" spc="-1">
                <a:solidFill>
                  <a:srgbClr val="FFFFFF"/>
                </a:solidFill>
                <a:uFill>
                  <a:solidFill>
                    <a:srgbClr val="FFFFFF"/>
                  </a:solidFill>
                </a:uFill>
                <a:latin typeface="Georgia"/>
              </a:rPr>
              <a:t>Formal Analysis</a:t>
            </a:r>
            <a:r>
              <a:rPr lang="en-US" sz="2800">
                <a:solidFill>
                  <a:srgbClr val="FFFFFF"/>
                </a:solidFill>
                <a:latin typeface="Georgia"/>
              </a:rPr>
              <a:t> of R</a:t>
            </a:r>
            <a:r>
              <a:rPr lang="en-US" sz="2400">
                <a:solidFill>
                  <a:srgbClr val="FFFFFF"/>
                </a:solidFill>
                <a:latin typeface="Georgia"/>
              </a:rPr>
              <a:t>EWIRE</a:t>
            </a:r>
            <a:r>
              <a:rPr lang="en-US" sz="2800">
                <a:solidFill>
                  <a:srgbClr val="FFFFFF"/>
                </a:solidFill>
                <a:latin typeface="Georgia"/>
              </a:rPr>
              <a:t> Protocols</a:t>
            </a:r>
            <a:endParaRPr lang="en-US" sz="28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57200" y="1600200"/>
            <a:ext cx="8321040" cy="4525560"/>
          </a:xfrm>
          <a:prstGeom prst="rect">
            <a:avLst/>
          </a:prstGeom>
          <a:noFill/>
          <a:ln>
            <a:noFill/>
          </a:ln>
        </p:spPr>
        <p:txBody>
          <a:bodyPr>
            <a:normAutofit/>
          </a:bodyPr>
          <a:lstStyle/>
          <a:p>
            <a:pPr marL="285840" indent="-285480">
              <a:lnSpc>
                <a:spcPct val="100000"/>
              </a:lnSpc>
              <a:spcBef>
                <a:spcPts val="479"/>
              </a:spcBef>
              <a:buClr>
                <a:srgbClr val="101F3B"/>
              </a:buClr>
              <a:buFont typeface="Arial"/>
              <a:buChar char="•"/>
            </a:pPr>
            <a:r>
              <a:rPr lang="en-US" sz="2400" b="0" strike="noStrike" spc="-1">
                <a:solidFill>
                  <a:srgbClr val="101F3B"/>
                </a:solidFill>
                <a:uFill>
                  <a:solidFill>
                    <a:srgbClr val="FFFFFF"/>
                  </a:solidFill>
                </a:uFill>
                <a:latin typeface="Arial"/>
              </a:rPr>
              <a:t>P</a:t>
            </a:r>
            <a:r>
              <a:rPr lang="en-US" sz="2000" b="0" strike="noStrike" spc="-1">
                <a:solidFill>
                  <a:srgbClr val="101F3B"/>
                </a:solidFill>
                <a:uFill>
                  <a:solidFill>
                    <a:srgbClr val="FFFFFF"/>
                  </a:solidFill>
                </a:uFill>
                <a:latin typeface="Arial"/>
              </a:rPr>
              <a:t>LAIN</a:t>
            </a:r>
            <a:r>
              <a:rPr lang="en-US" sz="2400" b="0" strike="noStrike" spc="-1">
                <a:solidFill>
                  <a:srgbClr val="101F3B"/>
                </a:solidFill>
                <a:uFill>
                  <a:solidFill>
                    <a:srgbClr val="FFFFFF"/>
                  </a:solidFill>
                </a:uFill>
                <a:latin typeface="Arial"/>
              </a:rPr>
              <a:t>: is not functionally correct</a:t>
            </a:r>
            <a:endParaRPr lang="en-US" sz="2400" b="0" strike="noStrike" spc="-1">
              <a:solidFill>
                <a:srgbClr val="203D75"/>
              </a:solidFill>
              <a:uFill>
                <a:solidFill>
                  <a:srgbClr val="FFFFFF"/>
                </a:solidFill>
              </a:uFill>
              <a:latin typeface="Georgia"/>
            </a:endParaRPr>
          </a:p>
          <a:p>
            <a:pPr marL="864000" lvl="1" indent="-324000">
              <a:spcBef>
                <a:spcPts val="1134"/>
              </a:spcBef>
              <a:buClr>
                <a:srgbClr val="000000"/>
              </a:buClr>
              <a:buSzPct val="75000"/>
              <a:buFont typeface="Symbol" charset="2"/>
              <a:buChar char=""/>
            </a:pPr>
            <a:r>
              <a:rPr lang="en-US" sz="2400" b="0" strike="noStrike" spc="-1">
                <a:solidFill>
                  <a:srgbClr val="101F3B"/>
                </a:solidFill>
                <a:uFill>
                  <a:solidFill>
                    <a:srgbClr val="FFFFFF"/>
                  </a:solidFill>
                </a:uFill>
                <a:latin typeface="Arial"/>
              </a:rPr>
              <a:t>Revocation can only occur when there is no change of pseudonym</a:t>
            </a:r>
            <a:br/>
            <a:r>
              <a:rPr lang="en-US" sz="2400" b="0" strike="noStrike" spc="-1">
                <a:solidFill>
                  <a:srgbClr val="203D75"/>
                </a:solidFill>
                <a:uFill>
                  <a:solidFill>
                    <a:srgbClr val="FFFFFF"/>
                  </a:solidFill>
                </a:uFill>
                <a:latin typeface="Arial"/>
              </a:rPr>
              <a:t> </a:t>
            </a:r>
            <a:endParaRPr lang="en-US" sz="2400" b="0" strike="noStrike" spc="-1">
              <a:solidFill>
                <a:srgbClr val="203D75"/>
              </a:solidFill>
              <a:uFill>
                <a:solidFill>
                  <a:srgbClr val="FFFFFF"/>
                </a:solidFill>
              </a:uFill>
              <a:latin typeface="Calibri"/>
            </a:endParaRPr>
          </a:p>
          <a:p>
            <a:pPr marL="285840" indent="-285480">
              <a:lnSpc>
                <a:spcPct val="100000"/>
              </a:lnSpc>
              <a:spcBef>
                <a:spcPts val="479"/>
              </a:spcBef>
              <a:buClr>
                <a:srgbClr val="101F3B"/>
              </a:buClr>
              <a:buFont typeface="Arial"/>
              <a:buChar char="•"/>
            </a:pPr>
            <a:r>
              <a:rPr lang="en-US" sz="2400" b="0" strike="noStrike" spc="-1">
                <a:solidFill>
                  <a:srgbClr val="101F3B"/>
                </a:solidFill>
                <a:uFill>
                  <a:solidFill>
                    <a:srgbClr val="FFFFFF"/>
                  </a:solidFill>
                </a:uFill>
                <a:latin typeface="Arial"/>
              </a:rPr>
              <a:t>R-T</a:t>
            </a:r>
            <a:r>
              <a:rPr lang="en-US" sz="2000" b="0" strike="noStrike" spc="-1">
                <a:solidFill>
                  <a:srgbClr val="101F3B"/>
                </a:solidFill>
                <a:uFill>
                  <a:solidFill>
                    <a:srgbClr val="FFFFFF"/>
                  </a:solidFill>
                </a:uFill>
                <a:latin typeface="Arial"/>
              </a:rPr>
              <a:t>OKEN</a:t>
            </a:r>
            <a:r>
              <a:rPr lang="en-US" sz="2400" b="0" strike="noStrike" spc="-1">
                <a:solidFill>
                  <a:srgbClr val="101F3B"/>
                </a:solidFill>
                <a:uFill>
                  <a:solidFill>
                    <a:srgbClr val="FFFFFF"/>
                  </a:solidFill>
                </a:uFill>
                <a:latin typeface="Arial"/>
              </a:rPr>
              <a:t>: has an authentication flaw</a:t>
            </a:r>
            <a:endParaRPr lang="en-US" sz="2400" b="0" strike="noStrike" spc="-1">
              <a:solidFill>
                <a:srgbClr val="203D75"/>
              </a:solidFill>
              <a:uFill>
                <a:solidFill>
                  <a:srgbClr val="FFFFFF"/>
                </a:solidFill>
              </a:uFill>
              <a:latin typeface="Georgia"/>
            </a:endParaRPr>
          </a:p>
          <a:p>
            <a:pPr marL="864000" lvl="1" indent="-324000">
              <a:spcBef>
                <a:spcPts val="1134"/>
              </a:spcBef>
              <a:buClr>
                <a:srgbClr val="000000"/>
              </a:buClr>
              <a:buSzPct val="75000"/>
              <a:buFont typeface="Symbol" charset="2"/>
              <a:buChar char=""/>
            </a:pPr>
            <a:r>
              <a:rPr lang="en-US" sz="2400" b="0" strike="noStrike" spc="-1">
                <a:solidFill>
                  <a:srgbClr val="101F3B"/>
                </a:solidFill>
                <a:uFill>
                  <a:solidFill>
                    <a:srgbClr val="FFFFFF"/>
                  </a:solidFill>
                </a:uFill>
                <a:latin typeface="Arial"/>
              </a:rPr>
              <a:t>Revocation confirmation cannot be verified by the RA</a:t>
            </a:r>
            <a:br/>
            <a:r>
              <a:rPr lang="en-US" sz="2400" b="0" strike="noStrike" spc="-1">
                <a:solidFill>
                  <a:srgbClr val="101F3B"/>
                </a:solidFill>
                <a:uFill>
                  <a:solidFill>
                    <a:srgbClr val="FFFFFF"/>
                  </a:solidFill>
                </a:uFill>
                <a:latin typeface="Arial"/>
              </a:rPr>
              <a:t> </a:t>
            </a:r>
            <a:endParaRPr lang="en-US" sz="2400" b="0" strike="noStrike" spc="-1">
              <a:solidFill>
                <a:srgbClr val="203D75"/>
              </a:solidFill>
              <a:uFill>
                <a:solidFill>
                  <a:srgbClr val="FFFFFF"/>
                </a:solidFill>
              </a:uFill>
              <a:latin typeface="Calibri"/>
            </a:endParaRPr>
          </a:p>
          <a:p>
            <a:pPr marL="343080" indent="-342720">
              <a:lnSpc>
                <a:spcPct val="100000"/>
              </a:lnSpc>
              <a:spcBef>
                <a:spcPts val="479"/>
              </a:spcBef>
              <a:buClr>
                <a:srgbClr val="101F3B"/>
              </a:buClr>
              <a:buFont typeface="Arial"/>
              <a:buChar char="•"/>
            </a:pPr>
            <a:r>
              <a:rPr lang="en-US" sz="2400" b="0" strike="noStrike" spc="-1">
                <a:solidFill>
                  <a:srgbClr val="101F3B"/>
                </a:solidFill>
                <a:uFill>
                  <a:solidFill>
                    <a:srgbClr val="FFFFFF"/>
                  </a:solidFill>
                </a:uFill>
                <a:latin typeface="Arial"/>
              </a:rPr>
              <a:t>O-T</a:t>
            </a:r>
            <a:r>
              <a:rPr lang="en-US" sz="2000" b="0" strike="noStrike" spc="-1">
                <a:solidFill>
                  <a:srgbClr val="101F3B"/>
                </a:solidFill>
                <a:uFill>
                  <a:solidFill>
                    <a:srgbClr val="FFFFFF"/>
                  </a:solidFill>
                </a:uFill>
                <a:latin typeface="Arial"/>
              </a:rPr>
              <a:t>OKEN</a:t>
            </a:r>
            <a:r>
              <a:rPr lang="en-US" sz="2400" b="0" strike="noStrike" spc="-1">
                <a:solidFill>
                  <a:srgbClr val="101F3B"/>
                </a:solidFill>
                <a:uFill>
                  <a:solidFill>
                    <a:srgbClr val="FFFFFF"/>
                  </a:solidFill>
                </a:uFill>
                <a:latin typeface="Arial"/>
              </a:rPr>
              <a:t>:</a:t>
            </a:r>
            <a:endParaRPr lang="en-US" sz="2400" b="0" strike="noStrike" spc="-1">
              <a:solidFill>
                <a:srgbClr val="203D75"/>
              </a:solidFill>
              <a:uFill>
                <a:solidFill>
                  <a:srgbClr val="FFFFFF"/>
                </a:solidFill>
              </a:uFill>
              <a:latin typeface="Georgia"/>
            </a:endParaRPr>
          </a:p>
          <a:p>
            <a:pPr marL="864000" lvl="1" indent="-324000">
              <a:spcBef>
                <a:spcPts val="1134"/>
              </a:spcBef>
              <a:buClr>
                <a:srgbClr val="000000"/>
              </a:buClr>
              <a:buSzPct val="75000"/>
              <a:buFont typeface="Symbol" charset="2"/>
              <a:buChar char=""/>
            </a:pPr>
            <a:r>
              <a:rPr lang="en-US" sz="2400" b="0" strike="noStrike" spc="-1">
                <a:solidFill>
                  <a:srgbClr val="101F3B"/>
                </a:solidFill>
                <a:uFill>
                  <a:solidFill>
                    <a:srgbClr val="FFFFFF"/>
                  </a:solidFill>
                </a:uFill>
                <a:latin typeface="Arial"/>
              </a:rPr>
              <a:t>Improvement to the R</a:t>
            </a:r>
            <a:r>
              <a:rPr lang="en-US" sz="2000" b="0" strike="noStrike" spc="-1">
                <a:solidFill>
                  <a:srgbClr val="101F3B"/>
                </a:solidFill>
                <a:uFill>
                  <a:solidFill>
                    <a:srgbClr val="FFFFFF"/>
                  </a:solidFill>
                </a:uFill>
                <a:latin typeface="Arial"/>
              </a:rPr>
              <a:t>EWIRE</a:t>
            </a:r>
            <a:r>
              <a:rPr lang="en-US" sz="2400" b="0" strike="noStrike" spc="-1">
                <a:solidFill>
                  <a:srgbClr val="101F3B"/>
                </a:solidFill>
                <a:uFill>
                  <a:solidFill>
                    <a:srgbClr val="FFFFFF"/>
                  </a:solidFill>
                </a:uFill>
                <a:latin typeface="Arial"/>
              </a:rPr>
              <a:t> protocols that ensures correct revocation</a:t>
            </a:r>
            <a:endParaRPr lang="en-US" sz="2400" b="0" strike="noStrike" spc="-1">
              <a:solidFill>
                <a:srgbClr val="203D75"/>
              </a:solidFill>
              <a:uFill>
                <a:solidFill>
                  <a:srgbClr val="FFFFFF"/>
                </a:solidFill>
              </a:uFill>
              <a:latin typeface="Calibri"/>
            </a:endParaRPr>
          </a:p>
          <a:p>
            <a:pPr>
              <a:lnSpc>
                <a:spcPct val="100000"/>
              </a:lnSpc>
              <a:spcBef>
                <a:spcPts val="479"/>
              </a:spcBef>
            </a:pPr>
            <a:endParaRPr lang="en-US" sz="2400" b="0" strike="noStrike" spc="-1">
              <a:solidFill>
                <a:srgbClr val="203D75"/>
              </a:solidFill>
              <a:uFill>
                <a:solidFill>
                  <a:srgbClr val="FFFFFF"/>
                </a:solidFill>
              </a:uFill>
              <a:latin typeface="Georgia"/>
            </a:endParaRPr>
          </a:p>
        </p:txBody>
      </p:sp>
      <p:sp>
        <p:nvSpPr>
          <p:cNvPr id="287" name="TextShape 2"/>
          <p:cNvSpPr txBox="1"/>
          <p:nvPr/>
        </p:nvSpPr>
        <p:spPr>
          <a:xfrm>
            <a:off x="94320" y="6575400"/>
            <a:ext cx="2031840" cy="282240"/>
          </a:xfrm>
          <a:prstGeom prst="rect">
            <a:avLst/>
          </a:prstGeom>
          <a:noFill/>
          <a:ln>
            <a:noFill/>
          </a:ln>
        </p:spPr>
        <p:txBody>
          <a:bodyPr anchor="ctr"/>
          <a:lstStyle/>
          <a:p>
            <a:pPr>
              <a:lnSpc>
                <a:spcPct val="100000"/>
              </a:lnSpc>
            </a:pPr>
            <a:fld id="{403BE1C9-A687-4CB9-9796-73AC4562E3FF}"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88" name="TextShape 3"/>
          <p:cNvSpPr txBox="1"/>
          <p:nvPr/>
        </p:nvSpPr>
        <p:spPr>
          <a:xfrm>
            <a:off x="7026840" y="6575400"/>
            <a:ext cx="2133360" cy="282240"/>
          </a:xfrm>
          <a:prstGeom prst="rect">
            <a:avLst/>
          </a:prstGeom>
          <a:noFill/>
          <a:ln>
            <a:noFill/>
          </a:ln>
        </p:spPr>
        <p:txBody>
          <a:bodyPr anchor="ctr"/>
          <a:lstStyle/>
          <a:p>
            <a:pPr algn="r">
              <a:lnSpc>
                <a:spcPct val="100000"/>
              </a:lnSpc>
            </a:pPr>
            <a:fld id="{9E5204DF-7230-4AC5-9625-39C2D5E25237}" type="slidenum">
              <a:rPr lang="en-GB" sz="1000" b="0" strike="noStrike" spc="-1">
                <a:solidFill>
                  <a:srgbClr val="203D75"/>
                </a:solidFill>
                <a:uFill>
                  <a:solidFill>
                    <a:srgbClr val="FFFFFF"/>
                  </a:solidFill>
                </a:uFill>
                <a:latin typeface="Georgia"/>
              </a:rPr>
              <a:t>11</a:t>
            </a:fld>
            <a:endParaRPr lang="en-GB" sz="1000" b="0" strike="noStrike" spc="-1">
              <a:solidFill>
                <a:srgbClr val="000000"/>
              </a:solidFill>
              <a:uFill>
                <a:solidFill>
                  <a:srgbClr val="FFFFFF"/>
                </a:solidFill>
              </a:uFill>
              <a:latin typeface="Times New Roman"/>
            </a:endParaRPr>
          </a:p>
        </p:txBody>
      </p:sp>
      <p:sp>
        <p:nvSpPr>
          <p:cNvPr id="289"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sp>
        <p:nvSpPr>
          <p:cNvPr id="290" name="TextShape 5"/>
          <p:cNvSpPr txBox="1"/>
          <p:nvPr/>
        </p:nvSpPr>
        <p:spPr>
          <a:xfrm>
            <a:off x="457200" y="423360"/>
            <a:ext cx="4507560" cy="41292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Summary of Results</a:t>
            </a:r>
            <a:endParaRPr lang="en-US" sz="28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94320" y="6575400"/>
            <a:ext cx="2031840" cy="282240"/>
          </a:xfrm>
          <a:prstGeom prst="rect">
            <a:avLst/>
          </a:prstGeom>
          <a:noFill/>
          <a:ln>
            <a:noFill/>
          </a:ln>
        </p:spPr>
        <p:txBody>
          <a:bodyPr anchor="ctr"/>
          <a:lstStyle/>
          <a:p>
            <a:pPr>
              <a:lnSpc>
                <a:spcPct val="100000"/>
              </a:lnSpc>
            </a:pPr>
            <a:fld id="{C9BEEF30-6A29-4030-AD6B-FDC1307320FF}"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92" name="TextShape 2"/>
          <p:cNvSpPr txBox="1"/>
          <p:nvPr/>
        </p:nvSpPr>
        <p:spPr>
          <a:xfrm>
            <a:off x="7026840" y="6575400"/>
            <a:ext cx="2133360" cy="282240"/>
          </a:xfrm>
          <a:prstGeom prst="rect">
            <a:avLst/>
          </a:prstGeom>
          <a:noFill/>
          <a:ln>
            <a:noFill/>
          </a:ln>
        </p:spPr>
        <p:txBody>
          <a:bodyPr anchor="ctr"/>
          <a:lstStyle/>
          <a:p>
            <a:pPr algn="r">
              <a:lnSpc>
                <a:spcPct val="100000"/>
              </a:lnSpc>
            </a:pPr>
            <a:fld id="{7ED0F624-DDCA-4001-BB35-8E1D5EC6156A}" type="slidenum">
              <a:rPr lang="en-GB" sz="1000" b="0" strike="noStrike" spc="-1">
                <a:solidFill>
                  <a:srgbClr val="203D75"/>
                </a:solidFill>
                <a:uFill>
                  <a:solidFill>
                    <a:srgbClr val="FFFFFF"/>
                  </a:solidFill>
                </a:uFill>
                <a:latin typeface="Georgia"/>
              </a:rPr>
              <a:t>12</a:t>
            </a:fld>
            <a:endParaRPr lang="en-GB" sz="1000" b="0" strike="noStrike" spc="-1">
              <a:solidFill>
                <a:srgbClr val="000000"/>
              </a:solidFill>
              <a:uFill>
                <a:solidFill>
                  <a:srgbClr val="FFFFFF"/>
                </a:solidFill>
              </a:uFill>
              <a:latin typeface="Times New Roman"/>
            </a:endParaRPr>
          </a:p>
        </p:txBody>
      </p:sp>
      <p:sp>
        <p:nvSpPr>
          <p:cNvPr id="293" name="TextShape 3"/>
          <p:cNvSpPr txBox="1"/>
          <p:nvPr/>
        </p:nvSpPr>
        <p:spPr>
          <a:xfrm>
            <a:off x="457200" y="423360"/>
            <a:ext cx="4507560" cy="412920"/>
          </a:xfrm>
          <a:prstGeom prst="rect">
            <a:avLst/>
          </a:prstGeom>
          <a:noFill/>
          <a:ln>
            <a:noFill/>
          </a:ln>
        </p:spPr>
        <p:txBody>
          <a:bodyPr anchor="ctr"/>
          <a:lstStyle/>
          <a:p>
            <a:pPr>
              <a:lnSpc>
                <a:spcPct val="100000"/>
              </a:lnSpc>
            </a:pPr>
            <a:r>
              <a:rPr lang="en-US" sz="3200" b="0" strike="noStrike" spc="-1">
                <a:solidFill>
                  <a:srgbClr val="FFFFFF"/>
                </a:solidFill>
                <a:uFill>
                  <a:solidFill>
                    <a:srgbClr val="FFFFFF"/>
                  </a:solidFill>
                </a:uFill>
                <a:latin typeface="Georgia"/>
              </a:rPr>
              <a:t>P</a:t>
            </a:r>
            <a:r>
              <a:rPr lang="en-US" sz="2400" b="0" strike="noStrike" spc="-1">
                <a:solidFill>
                  <a:srgbClr val="FFFFFF"/>
                </a:solidFill>
                <a:uFill>
                  <a:solidFill>
                    <a:srgbClr val="FFFFFF"/>
                  </a:solidFill>
                </a:uFill>
                <a:latin typeface="Georgia"/>
              </a:rPr>
              <a:t>LAIN</a:t>
            </a:r>
            <a:endParaRPr lang="en-US" sz="2400" b="0" strike="noStrike" spc="-1">
              <a:solidFill>
                <a:srgbClr val="203D75"/>
              </a:solidFill>
              <a:uFill>
                <a:solidFill>
                  <a:srgbClr val="FFFFFF"/>
                </a:solidFill>
              </a:uFill>
              <a:latin typeface="Calibri"/>
            </a:endParaRPr>
          </a:p>
        </p:txBody>
      </p:sp>
      <p:sp>
        <p:nvSpPr>
          <p:cNvPr id="294"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pic>
        <p:nvPicPr>
          <p:cNvPr id="295" name="Picture 294"/>
          <p:cNvPicPr/>
          <p:nvPr/>
        </p:nvPicPr>
        <p:blipFill>
          <a:blip r:embed="rId2"/>
          <a:stretch/>
        </p:blipFill>
        <p:spPr>
          <a:xfrm>
            <a:off x="428040" y="1728000"/>
            <a:ext cx="8571960" cy="3456000"/>
          </a:xfrm>
          <a:prstGeom prst="rect">
            <a:avLst/>
          </a:prstGeom>
          <a:ln>
            <a:noFill/>
          </a:ln>
        </p:spPr>
      </p:pic>
      <p:sp>
        <p:nvSpPr>
          <p:cNvPr id="2" name="Rectangle 1"/>
          <p:cNvSpPr/>
          <p:nvPr/>
        </p:nvSpPr>
        <p:spPr>
          <a:xfrm>
            <a:off x="7566028" y="1671633"/>
            <a:ext cx="1304925" cy="393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94320" y="6575400"/>
            <a:ext cx="2031840" cy="282240"/>
          </a:xfrm>
          <a:prstGeom prst="rect">
            <a:avLst/>
          </a:prstGeom>
          <a:noFill/>
          <a:ln>
            <a:noFill/>
          </a:ln>
        </p:spPr>
        <p:txBody>
          <a:bodyPr anchor="ctr"/>
          <a:lstStyle/>
          <a:p>
            <a:pPr>
              <a:lnSpc>
                <a:spcPct val="100000"/>
              </a:lnSpc>
            </a:pPr>
            <a:fld id="{09C1D4B1-9AEE-484D-9361-84E5B8BCC348}"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97" name="TextShape 2"/>
          <p:cNvSpPr txBox="1"/>
          <p:nvPr/>
        </p:nvSpPr>
        <p:spPr>
          <a:xfrm>
            <a:off x="7026840" y="6575400"/>
            <a:ext cx="2133360" cy="282240"/>
          </a:xfrm>
          <a:prstGeom prst="rect">
            <a:avLst/>
          </a:prstGeom>
          <a:noFill/>
          <a:ln>
            <a:noFill/>
          </a:ln>
        </p:spPr>
        <p:txBody>
          <a:bodyPr anchor="ctr"/>
          <a:lstStyle/>
          <a:p>
            <a:pPr algn="r">
              <a:lnSpc>
                <a:spcPct val="100000"/>
              </a:lnSpc>
            </a:pPr>
            <a:fld id="{FCDDE223-0F40-418C-A0A9-AB877748C82D}" type="slidenum">
              <a:rPr lang="en-GB" sz="1000" b="0" strike="noStrike" spc="-1">
                <a:solidFill>
                  <a:srgbClr val="203D75"/>
                </a:solidFill>
                <a:uFill>
                  <a:solidFill>
                    <a:srgbClr val="FFFFFF"/>
                  </a:solidFill>
                </a:uFill>
                <a:latin typeface="Georgia"/>
              </a:rPr>
              <a:t>13</a:t>
            </a:fld>
            <a:endParaRPr lang="en-GB" sz="1000" b="0" strike="noStrike" spc="-1">
              <a:solidFill>
                <a:srgbClr val="000000"/>
              </a:solidFill>
              <a:uFill>
                <a:solidFill>
                  <a:srgbClr val="FFFFFF"/>
                </a:solidFill>
              </a:uFill>
              <a:latin typeface="Times New Roman"/>
            </a:endParaRPr>
          </a:p>
        </p:txBody>
      </p:sp>
      <p:sp>
        <p:nvSpPr>
          <p:cNvPr id="298" name="TextShape 3"/>
          <p:cNvSpPr txBox="1"/>
          <p:nvPr/>
        </p:nvSpPr>
        <p:spPr>
          <a:xfrm>
            <a:off x="457200" y="423360"/>
            <a:ext cx="4507560" cy="412920"/>
          </a:xfrm>
          <a:prstGeom prst="rect">
            <a:avLst/>
          </a:prstGeom>
          <a:noFill/>
          <a:ln>
            <a:noFill/>
          </a:ln>
        </p:spPr>
        <p:txBody>
          <a:bodyPr anchor="ctr"/>
          <a:lstStyle/>
          <a:p>
            <a:pPr>
              <a:lnSpc>
                <a:spcPct val="100000"/>
              </a:lnSpc>
            </a:pPr>
            <a:r>
              <a:rPr lang="en-US" sz="3200" b="0" strike="noStrike" spc="-1">
                <a:solidFill>
                  <a:srgbClr val="FFFFFF"/>
                </a:solidFill>
                <a:uFill>
                  <a:solidFill>
                    <a:srgbClr val="FFFFFF"/>
                  </a:solidFill>
                </a:uFill>
                <a:latin typeface="Georgia"/>
              </a:rPr>
              <a:t>P</a:t>
            </a:r>
            <a:r>
              <a:rPr lang="en-US" sz="2400" b="0" strike="noStrike" spc="-1">
                <a:solidFill>
                  <a:srgbClr val="FFFFFF"/>
                </a:solidFill>
                <a:uFill>
                  <a:solidFill>
                    <a:srgbClr val="FFFFFF"/>
                  </a:solidFill>
                </a:uFill>
                <a:latin typeface="Georgia"/>
              </a:rPr>
              <a:t>LAIN</a:t>
            </a:r>
            <a:endParaRPr lang="en-US" sz="2400" b="0" strike="noStrike" spc="-1">
              <a:solidFill>
                <a:srgbClr val="203D75"/>
              </a:solidFill>
              <a:uFill>
                <a:solidFill>
                  <a:srgbClr val="FFFFFF"/>
                </a:solidFill>
              </a:uFill>
              <a:latin typeface="Calibri"/>
            </a:endParaRPr>
          </a:p>
        </p:txBody>
      </p:sp>
      <p:sp>
        <p:nvSpPr>
          <p:cNvPr id="299"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pic>
        <p:nvPicPr>
          <p:cNvPr id="300" name="Picture 4"/>
          <p:cNvPicPr/>
          <p:nvPr/>
        </p:nvPicPr>
        <p:blipFill>
          <a:blip r:embed="rId2"/>
          <a:stretch/>
        </p:blipFill>
        <p:spPr>
          <a:xfrm>
            <a:off x="457200" y="1704960"/>
            <a:ext cx="8415360" cy="2770200"/>
          </a:xfrm>
          <a:prstGeom prst="rect">
            <a:avLst/>
          </a:prstGeom>
          <a:ln>
            <a:noFill/>
          </a:ln>
        </p:spPr>
      </p:pic>
      <p:sp>
        <p:nvSpPr>
          <p:cNvPr id="2" name="Rectangle 1"/>
          <p:cNvSpPr/>
          <p:nvPr/>
        </p:nvSpPr>
        <p:spPr>
          <a:xfrm>
            <a:off x="5983595" y="1581150"/>
            <a:ext cx="1304925" cy="393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57200" y="1600200"/>
            <a:ext cx="8321040" cy="4525560"/>
          </a:xfrm>
          <a:prstGeom prst="rect">
            <a:avLst/>
          </a:prstGeom>
          <a:noFill/>
          <a:ln>
            <a:noFill/>
          </a:ln>
        </p:spPr>
        <p:txBody>
          <a:bodyPr anchor="t">
            <a:normAutofit/>
          </a:bodyPr>
          <a:lstStyle/>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Creates pseudo-</a:t>
            </a:r>
            <a:r>
              <a:rPr lang="en-US" sz="2400" b="0" strike="noStrike" spc="-1" err="1">
                <a:solidFill>
                  <a:srgbClr val="101F3B"/>
                </a:solidFill>
                <a:uFill>
                  <a:solidFill>
                    <a:srgbClr val="FFFFFF"/>
                  </a:solidFill>
                </a:uFill>
                <a:latin typeface="Arial"/>
              </a:rPr>
              <a:t>linkability</a:t>
            </a:r>
            <a:r>
              <a:rPr lang="en-US" sz="2400" b="0" strike="noStrike" spc="-1">
                <a:solidFill>
                  <a:srgbClr val="101F3B"/>
                </a:solidFill>
                <a:uFill>
                  <a:solidFill>
                    <a:srgbClr val="FFFFFF"/>
                  </a:solidFill>
                </a:uFill>
                <a:latin typeface="Arial"/>
              </a:rPr>
              <a:t> between pseudonyms</a:t>
            </a:r>
            <a:br>
              <a:rPr lang="en-US">
                <a:latin typeface="+mn-ea"/>
                <a:cs typeface="+mn-ea"/>
              </a:rPr>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Vehicles in this scheme have long term key-pair</a:t>
            </a:r>
            <a:br>
              <a:rPr lang="en-US">
                <a:latin typeface="+mn-ea"/>
                <a:cs typeface="+mn-ea"/>
              </a:rPr>
            </a:br>
            <a:r>
              <a:rPr lang="en-US" sz="2400" b="0" strike="noStrike" spc="-1" err="1">
                <a:solidFill>
                  <a:srgbClr val="101F3B"/>
                </a:solidFill>
                <a:uFill>
                  <a:solidFill>
                    <a:srgbClr val="FFFFFF"/>
                  </a:solidFill>
                </a:uFill>
                <a:latin typeface="Arial"/>
              </a:rPr>
              <a:t>PK</a:t>
            </a:r>
            <a:r>
              <a:rPr lang="en-US" sz="1800" b="0" strike="noStrike" spc="-1" err="1">
                <a:solidFill>
                  <a:srgbClr val="101F3B"/>
                </a:solidFill>
                <a:uFill>
                  <a:solidFill>
                    <a:srgbClr val="FFFFFF"/>
                  </a:solidFill>
                </a:uFill>
                <a:latin typeface="Arial"/>
              </a:rPr>
              <a:t>Vj</a:t>
            </a:r>
            <a:r>
              <a:rPr lang="en-US" sz="2400" b="0" strike="noStrike" spc="-1">
                <a:solidFill>
                  <a:srgbClr val="101F3B"/>
                </a:solidFill>
                <a:uFill>
                  <a:solidFill>
                    <a:srgbClr val="FFFFFF"/>
                  </a:solidFill>
                </a:uFill>
                <a:latin typeface="Arial"/>
              </a:rPr>
              <a:t> / </a:t>
            </a:r>
            <a:r>
              <a:rPr lang="en-US" sz="2400" b="0" strike="noStrike" spc="-1" err="1">
                <a:solidFill>
                  <a:srgbClr val="101F3B"/>
                </a:solidFill>
                <a:uFill>
                  <a:solidFill>
                    <a:srgbClr val="FFFFFF"/>
                  </a:solidFill>
                </a:uFill>
                <a:latin typeface="Arial"/>
              </a:rPr>
              <a:t>SK</a:t>
            </a:r>
            <a:r>
              <a:rPr lang="en-US" sz="1800" b="0" strike="noStrike" spc="-1" err="1">
                <a:solidFill>
                  <a:srgbClr val="101F3B"/>
                </a:solidFill>
                <a:uFill>
                  <a:solidFill>
                    <a:srgbClr val="FFFFFF"/>
                  </a:solidFill>
                </a:uFill>
                <a:latin typeface="Arial"/>
              </a:rPr>
              <a:t>Vj</a:t>
            </a:r>
            <a:br>
              <a:rPr lang="en-US">
                <a:latin typeface="+mn-ea"/>
                <a:cs typeface="+mn-ea"/>
              </a:rPr>
            </a:br>
            <a:r>
              <a:rPr lang="en-US" sz="2400" spc="-1">
                <a:solidFill>
                  <a:srgbClr val="101F3B"/>
                </a:solidFill>
                <a:uFill>
                  <a:solidFill>
                    <a:srgbClr val="FFFFFF"/>
                  </a:solidFill>
                </a:uFill>
                <a:latin typeface="Arial"/>
              </a:rPr>
              <a:t> </a:t>
            </a:r>
            <a:endParaRPr lang="en-US" sz="2400" b="0" strike="noStrike">
              <a:solidFill>
                <a:srgbClr val="203D75"/>
              </a:solidFill>
              <a:latin typeface="Georgia"/>
            </a:endParaRPr>
          </a:p>
          <a:p>
            <a:pPr marL="343535" indent="-342900">
              <a:spcBef>
                <a:spcPts val="479"/>
              </a:spcBef>
              <a:buClr>
                <a:srgbClr val="101F3B"/>
              </a:buClr>
              <a:buFont typeface="Arial"/>
              <a:buChar char="•"/>
            </a:pPr>
            <a:r>
              <a:rPr lang="en-US" sz="2400" b="0" strike="noStrike" spc="-1">
                <a:solidFill>
                  <a:srgbClr val="101F3B"/>
                </a:solidFill>
                <a:uFill>
                  <a:solidFill>
                    <a:srgbClr val="FFFFFF"/>
                  </a:solidFill>
                </a:uFill>
                <a:latin typeface="Arial"/>
              </a:rPr>
              <a:t>Introduces extra field</a:t>
            </a:r>
            <a:r>
              <a:rPr lang="en-US" sz="2400" spc="-1">
                <a:solidFill>
                  <a:srgbClr val="101F3B"/>
                </a:solidFill>
                <a:uFill>
                  <a:solidFill>
                    <a:srgbClr val="FFFFFF"/>
                  </a:solidFill>
                </a:uFill>
                <a:latin typeface="Arial"/>
              </a:rPr>
              <a:t> 'R-T</a:t>
            </a:r>
            <a:r>
              <a:rPr lang="en-US" sz="2000" spc="-1">
                <a:solidFill>
                  <a:srgbClr val="101F3B"/>
                </a:solidFill>
                <a:uFill>
                  <a:solidFill>
                    <a:srgbClr val="FFFFFF"/>
                  </a:solidFill>
                </a:uFill>
                <a:latin typeface="Arial"/>
              </a:rPr>
              <a:t>OKEN</a:t>
            </a:r>
            <a:r>
              <a:rPr lang="en-US" sz="2400" spc="-1">
                <a:solidFill>
                  <a:srgbClr val="101F3B"/>
                </a:solidFill>
                <a:uFill>
                  <a:solidFill>
                    <a:srgbClr val="FFFFFF"/>
                  </a:solidFill>
                </a:uFill>
                <a:latin typeface="Arial"/>
              </a:rPr>
              <a:t>' </a:t>
            </a:r>
            <a:r>
              <a:rPr lang="en-US" sz="2400" b="0" strike="noStrike" spc="-1">
                <a:solidFill>
                  <a:srgbClr val="101F3B"/>
                </a:solidFill>
                <a:uFill>
                  <a:solidFill>
                    <a:srgbClr val="FFFFFF"/>
                  </a:solidFill>
                </a:uFill>
                <a:latin typeface="Arial"/>
              </a:rPr>
              <a:t>in pseudonyms</a:t>
            </a:r>
            <a:br>
              <a:rPr lang="en-US">
                <a:latin typeface="+mn-ea"/>
                <a:cs typeface="+mn-ea"/>
              </a:rPr>
            </a:br>
            <a:br>
              <a:rPr lang="en-US">
                <a:latin typeface="+mn-ea"/>
                <a:cs typeface="+mn-ea"/>
              </a:rPr>
            </a:br>
            <a:br>
              <a:rPr lang="en-US">
                <a:latin typeface="+mn-ea"/>
                <a:cs typeface="+mn-ea"/>
              </a:rPr>
            </a:br>
            <a:br>
              <a:rPr lang="en-US">
                <a:latin typeface="+mn-ea"/>
                <a:cs typeface="+mn-ea"/>
              </a:rPr>
            </a:br>
            <a:endParaRPr lang="en-US" sz="2400" b="0" strike="noStrike">
              <a:solidFill>
                <a:srgbClr val="101F3B"/>
              </a:solidFill>
              <a:latin typeface="Arial"/>
              <a:cs typeface="Arial"/>
            </a:endParaRPr>
          </a:p>
          <a:p>
            <a:pPr marL="285750" indent="-285115">
              <a:spcBef>
                <a:spcPts val="479"/>
              </a:spcBef>
              <a:buClr>
                <a:srgbClr val="101F3B"/>
              </a:buClr>
              <a:buFont typeface="Arial"/>
              <a:buChar char="•"/>
            </a:pPr>
            <a:r>
              <a:rPr lang="en-US" sz="2400">
                <a:solidFill>
                  <a:srgbClr val="101F3B"/>
                </a:solidFill>
                <a:latin typeface="Arial"/>
                <a:cs typeface="Arial"/>
              </a:rPr>
              <a:t>Pseudonym now consists of a key-pair and R-T</a:t>
            </a:r>
            <a:r>
              <a:rPr lang="en-US" sz="2000">
                <a:solidFill>
                  <a:srgbClr val="101F3B"/>
                </a:solidFill>
                <a:latin typeface="Arial"/>
                <a:cs typeface="Arial"/>
              </a:rPr>
              <a:t>OKEN</a:t>
            </a:r>
            <a:r>
              <a:rPr lang="en-US" sz="2400">
                <a:solidFill>
                  <a:srgbClr val="101F3B"/>
                </a:solidFill>
                <a:latin typeface="Arial"/>
                <a:cs typeface="Arial"/>
              </a:rPr>
              <a:t>.</a:t>
            </a:r>
          </a:p>
        </p:txBody>
      </p:sp>
      <p:sp>
        <p:nvSpPr>
          <p:cNvPr id="302" name="TextShape 2"/>
          <p:cNvSpPr txBox="1"/>
          <p:nvPr/>
        </p:nvSpPr>
        <p:spPr>
          <a:xfrm>
            <a:off x="94320" y="6575400"/>
            <a:ext cx="2031840" cy="282240"/>
          </a:xfrm>
          <a:prstGeom prst="rect">
            <a:avLst/>
          </a:prstGeom>
          <a:noFill/>
          <a:ln>
            <a:noFill/>
          </a:ln>
        </p:spPr>
        <p:txBody>
          <a:bodyPr anchor="ctr"/>
          <a:lstStyle/>
          <a:p>
            <a:pPr>
              <a:lnSpc>
                <a:spcPct val="100000"/>
              </a:lnSpc>
            </a:pPr>
            <a:fld id="{EA6BAA62-8033-481E-8BAA-746E84E657BA}"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03" name="TextShape 3"/>
          <p:cNvSpPr txBox="1"/>
          <p:nvPr/>
        </p:nvSpPr>
        <p:spPr>
          <a:xfrm>
            <a:off x="7026840" y="6575400"/>
            <a:ext cx="2133360" cy="282240"/>
          </a:xfrm>
          <a:prstGeom prst="rect">
            <a:avLst/>
          </a:prstGeom>
          <a:noFill/>
          <a:ln>
            <a:noFill/>
          </a:ln>
        </p:spPr>
        <p:txBody>
          <a:bodyPr anchor="ctr"/>
          <a:lstStyle/>
          <a:p>
            <a:pPr algn="r">
              <a:lnSpc>
                <a:spcPct val="100000"/>
              </a:lnSpc>
            </a:pPr>
            <a:fld id="{9A4D66D3-6864-4652-A124-F7AF8C2794B9}" type="slidenum">
              <a:rPr lang="en-GB" sz="1000" b="0" strike="noStrike" spc="-1">
                <a:solidFill>
                  <a:srgbClr val="203D75"/>
                </a:solidFill>
                <a:uFill>
                  <a:solidFill>
                    <a:srgbClr val="FFFFFF"/>
                  </a:solidFill>
                </a:uFill>
                <a:latin typeface="Georgia"/>
              </a:rPr>
              <a:t>14</a:t>
            </a:fld>
            <a:endParaRPr lang="en-GB" sz="1000" b="0" strike="noStrike" spc="-1">
              <a:solidFill>
                <a:srgbClr val="000000"/>
              </a:solidFill>
              <a:uFill>
                <a:solidFill>
                  <a:srgbClr val="FFFFFF"/>
                </a:solidFill>
              </a:uFill>
              <a:latin typeface="Times New Roman"/>
            </a:endParaRPr>
          </a:p>
        </p:txBody>
      </p:sp>
      <p:sp>
        <p:nvSpPr>
          <p:cNvPr id="304"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sp>
        <p:nvSpPr>
          <p:cNvPr id="305" name="TextShape 5"/>
          <p:cNvSpPr txBox="1"/>
          <p:nvPr/>
        </p:nvSpPr>
        <p:spPr>
          <a:xfrm>
            <a:off x="457200" y="423360"/>
            <a:ext cx="4507560" cy="41292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R-T</a:t>
            </a:r>
            <a:r>
              <a:rPr lang="en-US" sz="2400" b="0" strike="noStrike" spc="-1">
                <a:solidFill>
                  <a:srgbClr val="FFFFFF"/>
                </a:solidFill>
                <a:uFill>
                  <a:solidFill>
                    <a:srgbClr val="FFFFFF"/>
                  </a:solidFill>
                </a:uFill>
                <a:latin typeface="Georgia"/>
              </a:rPr>
              <a:t>OKEN</a:t>
            </a:r>
            <a:endParaRPr lang="en-US" sz="2400" b="0" strike="noStrike" spc="-1">
              <a:solidFill>
                <a:srgbClr val="203D75"/>
              </a:solidFill>
              <a:uFill>
                <a:solidFill>
                  <a:srgbClr val="FFFFFF"/>
                </a:solidFill>
              </a:uFill>
              <a:latin typeface="Calibri"/>
            </a:endParaRPr>
          </a:p>
        </p:txBody>
      </p:sp>
      <p:pic>
        <p:nvPicPr>
          <p:cNvPr id="306" name="Picture 7"/>
          <p:cNvPicPr/>
          <p:nvPr/>
        </p:nvPicPr>
        <p:blipFill>
          <a:blip r:embed="rId2"/>
          <a:stretch/>
        </p:blipFill>
        <p:spPr>
          <a:xfrm>
            <a:off x="866880" y="4157390"/>
            <a:ext cx="7257600" cy="708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94320" y="6575400"/>
            <a:ext cx="2031840" cy="282240"/>
          </a:xfrm>
          <a:prstGeom prst="rect">
            <a:avLst/>
          </a:prstGeom>
          <a:noFill/>
          <a:ln>
            <a:noFill/>
          </a:ln>
        </p:spPr>
        <p:txBody>
          <a:bodyPr anchor="ctr"/>
          <a:lstStyle/>
          <a:p>
            <a:pPr>
              <a:lnSpc>
                <a:spcPct val="100000"/>
              </a:lnSpc>
            </a:pPr>
            <a:fld id="{75E138C1-921B-4575-9B75-FCD4F1CCFDD1}"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08" name="TextShape 2"/>
          <p:cNvSpPr txBox="1"/>
          <p:nvPr/>
        </p:nvSpPr>
        <p:spPr>
          <a:xfrm>
            <a:off x="7026840" y="6575400"/>
            <a:ext cx="2133360" cy="282240"/>
          </a:xfrm>
          <a:prstGeom prst="rect">
            <a:avLst/>
          </a:prstGeom>
          <a:noFill/>
          <a:ln>
            <a:noFill/>
          </a:ln>
        </p:spPr>
        <p:txBody>
          <a:bodyPr anchor="ctr"/>
          <a:lstStyle/>
          <a:p>
            <a:pPr algn="r">
              <a:lnSpc>
                <a:spcPct val="100000"/>
              </a:lnSpc>
            </a:pPr>
            <a:fld id="{4CBA228B-AE91-4533-AF00-C20077F68E43}" type="slidenum">
              <a:rPr lang="en-GB" sz="1000" b="0" strike="noStrike" spc="-1">
                <a:solidFill>
                  <a:srgbClr val="203D75"/>
                </a:solidFill>
                <a:uFill>
                  <a:solidFill>
                    <a:srgbClr val="FFFFFF"/>
                  </a:solidFill>
                </a:uFill>
                <a:latin typeface="Georgia"/>
              </a:rPr>
              <a:t>15</a:t>
            </a:fld>
            <a:endParaRPr lang="en-GB" sz="1000" b="0" strike="noStrike" spc="-1">
              <a:solidFill>
                <a:srgbClr val="000000"/>
              </a:solidFill>
              <a:uFill>
                <a:solidFill>
                  <a:srgbClr val="FFFFFF"/>
                </a:solidFill>
              </a:uFill>
              <a:latin typeface="Times New Roman"/>
            </a:endParaRPr>
          </a:p>
        </p:txBody>
      </p:sp>
      <p:sp>
        <p:nvSpPr>
          <p:cNvPr id="309" name="TextShape 3"/>
          <p:cNvSpPr txBox="1"/>
          <p:nvPr/>
        </p:nvSpPr>
        <p:spPr>
          <a:xfrm>
            <a:off x="457200" y="423360"/>
            <a:ext cx="4507560" cy="41292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R-T</a:t>
            </a:r>
            <a:r>
              <a:rPr lang="en-US" sz="2400" b="0" strike="noStrike" spc="-1">
                <a:solidFill>
                  <a:srgbClr val="FFFFFF"/>
                </a:solidFill>
                <a:uFill>
                  <a:solidFill>
                    <a:srgbClr val="FFFFFF"/>
                  </a:solidFill>
                </a:uFill>
                <a:latin typeface="Georgia"/>
              </a:rPr>
              <a:t>OKEN</a:t>
            </a:r>
            <a:endParaRPr lang="en-US" sz="2400" b="0" strike="noStrike" spc="-1">
              <a:solidFill>
                <a:srgbClr val="203D75"/>
              </a:solidFill>
              <a:uFill>
                <a:solidFill>
                  <a:srgbClr val="FFFFFF"/>
                </a:solidFill>
              </a:uFill>
              <a:latin typeface="Calibri"/>
            </a:endParaRPr>
          </a:p>
        </p:txBody>
      </p:sp>
      <p:pic>
        <p:nvPicPr>
          <p:cNvPr id="310" name="Picture 6"/>
          <p:cNvPicPr/>
          <p:nvPr/>
        </p:nvPicPr>
        <p:blipFill>
          <a:blip r:embed="rId2"/>
          <a:stretch/>
        </p:blipFill>
        <p:spPr>
          <a:xfrm>
            <a:off x="552600" y="1000080"/>
            <a:ext cx="8353080" cy="5319000"/>
          </a:xfrm>
          <a:prstGeom prst="rect">
            <a:avLst/>
          </a:prstGeom>
          <a:ln>
            <a:noFill/>
          </a:ln>
        </p:spPr>
      </p:pic>
      <p:sp>
        <p:nvSpPr>
          <p:cNvPr id="3" name="Flowchart: Preparation 2"/>
          <p:cNvSpPr/>
          <p:nvPr/>
        </p:nvSpPr>
        <p:spPr>
          <a:xfrm>
            <a:off x="523875" y="5372100"/>
            <a:ext cx="1731988" cy="61277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cs typeface="Arial"/>
              </a:rPr>
              <a:t>Auth</a:t>
            </a:r>
            <a:endParaRPr lang="en-US" sz="2400" b="1" err="1"/>
          </a:p>
        </p:txBody>
      </p:sp>
      <p:sp>
        <p:nvSpPr>
          <p:cNvPr id="4" name="&quot;Not Allowed&quot; Symbol 3"/>
          <p:cNvSpPr/>
          <p:nvPr/>
        </p:nvSpPr>
        <p:spPr>
          <a:xfrm>
            <a:off x="827502" y="5057775"/>
            <a:ext cx="1111758" cy="1111663"/>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5994400" y="4605534"/>
            <a:ext cx="809625" cy="453829"/>
          </a:xfrm>
          <a:prstGeom prst="rect">
            <a:avLst/>
          </a:prstGeom>
          <a:noFill/>
          <a:ln w="571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Oval 1"/>
          <p:cNvSpPr/>
          <p:nvPr/>
        </p:nvSpPr>
        <p:spPr>
          <a:xfrm>
            <a:off x="3792150" y="1285875"/>
            <a:ext cx="1964220" cy="120258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Includes R-T</a:t>
            </a:r>
            <a:r>
              <a:rPr lang="en-US" sz="1600">
                <a:cs typeface="Arial"/>
              </a:rPr>
              <a:t>OKEN</a:t>
            </a:r>
            <a:endParaRPr lang="en-US" sz="1600"/>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57200" y="1600200"/>
            <a:ext cx="8321040" cy="4525560"/>
          </a:xfrm>
          <a:prstGeom prst="rect">
            <a:avLst/>
          </a:prstGeom>
          <a:noFill/>
          <a:ln>
            <a:noFill/>
          </a:ln>
        </p:spPr>
        <p:txBody>
          <a:bodyPr anchor="t">
            <a:normAutofit/>
          </a:bodyPr>
          <a:lstStyle/>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New key-pair "O keys" SK</a:t>
            </a:r>
            <a:r>
              <a:rPr lang="en-US" sz="2000" b="0" strike="noStrike" spc="-1">
                <a:solidFill>
                  <a:srgbClr val="101F3B"/>
                </a:solidFill>
                <a:uFill>
                  <a:solidFill>
                    <a:srgbClr val="FFFFFF"/>
                  </a:solidFill>
                </a:uFill>
                <a:latin typeface="Arial"/>
              </a:rPr>
              <a:t>O</a:t>
            </a:r>
            <a:r>
              <a:rPr lang="en-US" sz="2400" b="0" strike="noStrike" spc="-1">
                <a:solidFill>
                  <a:srgbClr val="101F3B"/>
                </a:solidFill>
                <a:uFill>
                  <a:solidFill>
                    <a:srgbClr val="FFFFFF"/>
                  </a:solidFill>
                </a:uFill>
                <a:latin typeface="Arial"/>
              </a:rPr>
              <a:t> / PK</a:t>
            </a:r>
            <a:r>
              <a:rPr lang="en-US" sz="2000" b="0" strike="noStrike" spc="-1">
                <a:solidFill>
                  <a:srgbClr val="101F3B"/>
                </a:solidFill>
                <a:uFill>
                  <a:solidFill>
                    <a:srgbClr val="FFFFFF"/>
                  </a:solidFill>
                </a:uFill>
                <a:latin typeface="Arial"/>
              </a:rPr>
              <a:t>O</a:t>
            </a:r>
            <a:r>
              <a:rPr lang="en-US" sz="2400" b="0" strike="noStrike" spc="-1">
                <a:solidFill>
                  <a:srgbClr val="101F3B"/>
                </a:solidFill>
                <a:uFill>
                  <a:solidFill>
                    <a:srgbClr val="FFFFFF"/>
                  </a:solidFill>
                </a:uFill>
                <a:latin typeface="Arial"/>
              </a:rPr>
              <a:t> </a:t>
            </a:r>
            <a:br>
              <a:rPr lang="en-US">
                <a:latin typeface="+mn-ea"/>
                <a:cs typeface="+mn-ea"/>
              </a:rPr>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O-T</a:t>
            </a:r>
            <a:r>
              <a:rPr lang="en-US" sz="2000" b="0" strike="noStrike" spc="-1">
                <a:solidFill>
                  <a:srgbClr val="101F3B"/>
                </a:solidFill>
                <a:uFill>
                  <a:solidFill>
                    <a:srgbClr val="FFFFFF"/>
                  </a:solidFill>
                </a:uFill>
                <a:latin typeface="Arial"/>
              </a:rPr>
              <a:t>OKEN</a:t>
            </a:r>
            <a:r>
              <a:rPr lang="en-US" sz="2400" b="0" strike="noStrike" spc="-1">
                <a:solidFill>
                  <a:srgbClr val="101F3B"/>
                </a:solidFill>
                <a:uFill>
                  <a:solidFill>
                    <a:srgbClr val="FFFFFF"/>
                  </a:solidFill>
                </a:uFill>
                <a:latin typeface="Arial"/>
              </a:rPr>
              <a:t> is an encryption of SK</a:t>
            </a:r>
            <a:r>
              <a:rPr lang="en-US" sz="2000" b="0" strike="noStrike" spc="-1">
                <a:solidFill>
                  <a:srgbClr val="101F3B"/>
                </a:solidFill>
                <a:uFill>
                  <a:solidFill>
                    <a:srgbClr val="FFFFFF"/>
                  </a:solidFill>
                </a:uFill>
                <a:latin typeface="Arial"/>
              </a:rPr>
              <a:t>O</a:t>
            </a:r>
            <a:r>
              <a:rPr lang="en-US" sz="2400" b="0" strike="noStrike" spc="-1">
                <a:solidFill>
                  <a:srgbClr val="101F3B"/>
                </a:solidFill>
                <a:uFill>
                  <a:solidFill>
                    <a:srgbClr val="FFFFFF"/>
                  </a:solidFill>
                </a:uFill>
                <a:latin typeface="Arial"/>
              </a:rPr>
              <a:t> under vehicle long-term symmetric key</a:t>
            </a:r>
            <a:r>
              <a:rPr lang="en-US" sz="2400">
                <a:solidFill>
                  <a:srgbClr val="101F3B"/>
                </a:solidFill>
                <a:cs typeface="Arial"/>
              </a:rPr>
              <a:t>:</a:t>
            </a:r>
            <a:br>
              <a:rPr lang="en-US">
                <a:latin typeface="+mn-ea"/>
                <a:cs typeface="+mn-ea"/>
              </a:rPr>
            </a:br>
            <a:br>
              <a:rPr lang="en-US" spc="-1">
                <a:uFill>
                  <a:solidFill>
                    <a:srgbClr val="FFFFFF"/>
                  </a:solidFill>
                </a:uFill>
                <a:latin typeface="+mn-ea"/>
                <a:cs typeface="+mn-ea"/>
              </a:rPr>
            </a:br>
            <a:br>
              <a:rPr lang="en-US" spc="-1">
                <a:uFill>
                  <a:solidFill>
                    <a:srgbClr val="FFFFFF"/>
                  </a:solidFill>
                </a:uFill>
                <a:latin typeface="+mn-ea"/>
                <a:cs typeface="+mn-ea"/>
              </a:rPr>
            </a:br>
            <a:br>
              <a:rPr lang="en-US" spc="-1">
                <a:uFill>
                  <a:solidFill>
                    <a:srgbClr val="FFFFFF"/>
                  </a:solidFill>
                </a:uFill>
                <a:latin typeface="+mn-ea"/>
                <a:cs typeface="+mn-ea"/>
              </a:rPr>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lnSpc>
                <a:spcPct val="100000"/>
              </a:lnSpc>
              <a:spcBef>
                <a:spcPts val="479"/>
              </a:spcBef>
              <a:buClr>
                <a:srgbClr val="101F3B"/>
              </a:buClr>
              <a:buFont typeface="Arial"/>
              <a:buChar char="•"/>
            </a:pPr>
            <a:r>
              <a:rPr lang="en-US" sz="2400" b="0" strike="noStrike" spc="-1">
                <a:solidFill>
                  <a:srgbClr val="101F3B"/>
                </a:solidFill>
                <a:uFill>
                  <a:solidFill>
                    <a:srgbClr val="FFFFFF"/>
                  </a:solidFill>
                </a:uFill>
                <a:latin typeface="Arial"/>
              </a:rPr>
              <a:t>Pseudonyms contain O-T</a:t>
            </a:r>
            <a:r>
              <a:rPr lang="en-US" sz="2000" b="0" strike="noStrike" spc="-1">
                <a:solidFill>
                  <a:srgbClr val="101F3B"/>
                </a:solidFill>
                <a:uFill>
                  <a:solidFill>
                    <a:srgbClr val="FFFFFF"/>
                  </a:solidFill>
                </a:uFill>
                <a:latin typeface="Arial"/>
              </a:rPr>
              <a:t>OKEN</a:t>
            </a:r>
            <a:r>
              <a:rPr lang="en-US" sz="2400" b="0" strike="noStrike" spc="-1">
                <a:solidFill>
                  <a:srgbClr val="101F3B"/>
                </a:solidFill>
                <a:uFill>
                  <a:solidFill>
                    <a:srgbClr val="FFFFFF"/>
                  </a:solidFill>
                </a:uFill>
                <a:latin typeface="Arial"/>
              </a:rPr>
              <a:t> and PK</a:t>
            </a:r>
            <a:r>
              <a:rPr lang="en-US" sz="2000" b="0" strike="noStrike" spc="-1">
                <a:solidFill>
                  <a:srgbClr val="101F3B"/>
                </a:solidFill>
                <a:uFill>
                  <a:solidFill>
                    <a:srgbClr val="FFFFFF"/>
                  </a:solidFill>
                </a:uFill>
                <a:latin typeface="Arial"/>
              </a:rPr>
              <a:t>O</a:t>
            </a:r>
            <a:r>
              <a:rPr lang="en-US" sz="2400" b="0" strike="noStrike" spc="-1">
                <a:solidFill>
                  <a:srgbClr val="101F3B"/>
                </a:solidFill>
                <a:uFill>
                  <a:solidFill>
                    <a:srgbClr val="FFFFFF"/>
                  </a:solidFill>
                </a:uFill>
                <a:latin typeface="Arial"/>
              </a:rPr>
              <a:t> </a:t>
            </a:r>
            <a:endParaRPr lang="en-US" sz="2400" b="0" strike="noStrike">
              <a:solidFill>
                <a:srgbClr val="203D75"/>
              </a:solidFill>
              <a:latin typeface="Georgia"/>
            </a:endParaRPr>
          </a:p>
        </p:txBody>
      </p:sp>
      <p:sp>
        <p:nvSpPr>
          <p:cNvPr id="312" name="TextShape 2"/>
          <p:cNvSpPr txBox="1"/>
          <p:nvPr/>
        </p:nvSpPr>
        <p:spPr>
          <a:xfrm>
            <a:off x="94320" y="6575400"/>
            <a:ext cx="2031840" cy="282240"/>
          </a:xfrm>
          <a:prstGeom prst="rect">
            <a:avLst/>
          </a:prstGeom>
          <a:noFill/>
          <a:ln>
            <a:noFill/>
          </a:ln>
        </p:spPr>
        <p:txBody>
          <a:bodyPr anchor="ctr"/>
          <a:lstStyle/>
          <a:p>
            <a:pPr>
              <a:lnSpc>
                <a:spcPct val="100000"/>
              </a:lnSpc>
            </a:pPr>
            <a:fld id="{38FF9AB5-EA74-41D8-A703-1927E829FE9B}"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13" name="TextShape 3"/>
          <p:cNvSpPr txBox="1"/>
          <p:nvPr/>
        </p:nvSpPr>
        <p:spPr>
          <a:xfrm>
            <a:off x="7026840" y="6575400"/>
            <a:ext cx="2133360" cy="282240"/>
          </a:xfrm>
          <a:prstGeom prst="rect">
            <a:avLst/>
          </a:prstGeom>
          <a:noFill/>
          <a:ln>
            <a:noFill/>
          </a:ln>
        </p:spPr>
        <p:txBody>
          <a:bodyPr anchor="ctr"/>
          <a:lstStyle/>
          <a:p>
            <a:pPr algn="r">
              <a:lnSpc>
                <a:spcPct val="100000"/>
              </a:lnSpc>
            </a:pPr>
            <a:fld id="{0C59CC18-E83C-4A6D-81A5-DD06881C233C}" type="slidenum">
              <a:rPr lang="en-GB" sz="1000" b="0" strike="noStrike" spc="-1">
                <a:solidFill>
                  <a:srgbClr val="203D75"/>
                </a:solidFill>
                <a:uFill>
                  <a:solidFill>
                    <a:srgbClr val="FFFFFF"/>
                  </a:solidFill>
                </a:uFill>
                <a:latin typeface="Georgia"/>
              </a:rPr>
              <a:t>16</a:t>
            </a:fld>
            <a:endParaRPr lang="en-GB" sz="1000" b="0" strike="noStrike" spc="-1">
              <a:solidFill>
                <a:srgbClr val="000000"/>
              </a:solidFill>
              <a:uFill>
                <a:solidFill>
                  <a:srgbClr val="FFFFFF"/>
                </a:solidFill>
              </a:uFill>
              <a:latin typeface="Times New Roman"/>
            </a:endParaRPr>
          </a:p>
        </p:txBody>
      </p:sp>
      <p:pic>
        <p:nvPicPr>
          <p:cNvPr id="314" name="Picture 313"/>
          <p:cNvPicPr/>
          <p:nvPr/>
        </p:nvPicPr>
        <p:blipFill>
          <a:blip r:embed="rId2"/>
          <a:stretch/>
        </p:blipFill>
        <p:spPr>
          <a:xfrm>
            <a:off x="1152000" y="3403275"/>
            <a:ext cx="6617880" cy="743760"/>
          </a:xfrm>
          <a:prstGeom prst="rect">
            <a:avLst/>
          </a:prstGeom>
          <a:ln>
            <a:noFill/>
          </a:ln>
        </p:spPr>
      </p:pic>
      <p:sp>
        <p:nvSpPr>
          <p:cNvPr id="315" name="TextShape 4"/>
          <p:cNvSpPr txBox="1"/>
          <p:nvPr/>
        </p:nvSpPr>
        <p:spPr>
          <a:xfrm>
            <a:off x="457200" y="423720"/>
            <a:ext cx="5844960" cy="41256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O</a:t>
            </a:r>
            <a:r>
              <a:rPr lang="en-US" sz="2400" b="0" strike="noStrike" spc="-1">
                <a:solidFill>
                  <a:srgbClr val="FFFFFF"/>
                </a:solidFill>
                <a:uFill>
                  <a:solidFill>
                    <a:srgbClr val="FFFFFF"/>
                  </a:solidFill>
                </a:uFill>
                <a:latin typeface="Georgia"/>
              </a:rPr>
              <a:t>BSCURE</a:t>
            </a:r>
            <a:r>
              <a:rPr lang="en-US" sz="2800" b="0" strike="noStrike" spc="-1">
                <a:solidFill>
                  <a:srgbClr val="FFFFFF"/>
                </a:solidFill>
                <a:uFill>
                  <a:solidFill>
                    <a:srgbClr val="FFFFFF"/>
                  </a:solidFill>
                </a:uFill>
                <a:latin typeface="Georgia"/>
              </a:rPr>
              <a:t>-T</a:t>
            </a:r>
            <a:r>
              <a:rPr lang="en-US" sz="2400" b="0" strike="noStrike" spc="-1">
                <a:solidFill>
                  <a:srgbClr val="FFFFFF"/>
                </a:solidFill>
                <a:uFill>
                  <a:solidFill>
                    <a:srgbClr val="FFFFFF"/>
                  </a:solidFill>
                </a:uFill>
                <a:latin typeface="Georgia"/>
              </a:rPr>
              <a:t>OKEN</a:t>
            </a:r>
            <a:r>
              <a:rPr lang="en-US" sz="2800" b="0" strike="noStrike" spc="-1">
                <a:solidFill>
                  <a:srgbClr val="FFFFFF"/>
                </a:solidFill>
                <a:uFill>
                  <a:solidFill>
                    <a:srgbClr val="FFFFFF"/>
                  </a:solidFill>
                </a:uFill>
                <a:latin typeface="Georgia"/>
              </a:rPr>
              <a:t> (O-T</a:t>
            </a:r>
            <a:r>
              <a:rPr lang="en-US" sz="2400" b="0" strike="noStrike" spc="-1">
                <a:solidFill>
                  <a:srgbClr val="FFFFFF"/>
                </a:solidFill>
                <a:uFill>
                  <a:solidFill>
                    <a:srgbClr val="FFFFFF"/>
                  </a:solidFill>
                </a:uFill>
                <a:latin typeface="Georgia"/>
              </a:rPr>
              <a:t>OKEN</a:t>
            </a:r>
            <a:r>
              <a:rPr lang="en-US" sz="2800" b="0" strike="noStrike" spc="-1">
                <a:solidFill>
                  <a:srgbClr val="FFFFFF"/>
                </a:solidFill>
                <a:uFill>
                  <a:solidFill>
                    <a:srgbClr val="FFFFFF"/>
                  </a:solidFill>
                </a:uFill>
                <a:latin typeface="Georgia"/>
              </a:rPr>
              <a:t>)</a:t>
            </a:r>
            <a:endParaRPr lang="en-US" sz="28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94320" y="6575400"/>
            <a:ext cx="2031840" cy="282240"/>
          </a:xfrm>
          <a:prstGeom prst="rect">
            <a:avLst/>
          </a:prstGeom>
          <a:noFill/>
          <a:ln>
            <a:noFill/>
          </a:ln>
        </p:spPr>
        <p:txBody>
          <a:bodyPr anchor="ctr"/>
          <a:lstStyle/>
          <a:p>
            <a:pPr>
              <a:lnSpc>
                <a:spcPct val="100000"/>
              </a:lnSpc>
            </a:pPr>
            <a:fld id="{A81E5808-C068-44CE-817F-6171BBCE4FD2}"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17" name="TextShape 2"/>
          <p:cNvSpPr txBox="1"/>
          <p:nvPr/>
        </p:nvSpPr>
        <p:spPr>
          <a:xfrm>
            <a:off x="7026840" y="6575400"/>
            <a:ext cx="2133360" cy="282240"/>
          </a:xfrm>
          <a:prstGeom prst="rect">
            <a:avLst/>
          </a:prstGeom>
          <a:noFill/>
          <a:ln>
            <a:noFill/>
          </a:ln>
        </p:spPr>
        <p:txBody>
          <a:bodyPr anchor="ctr"/>
          <a:lstStyle/>
          <a:p>
            <a:pPr algn="r">
              <a:lnSpc>
                <a:spcPct val="100000"/>
              </a:lnSpc>
            </a:pPr>
            <a:fld id="{E0DBD04E-BAEA-4A03-9F6E-C667FC7D3390}" type="slidenum">
              <a:rPr lang="en-GB" sz="1000" b="0" strike="noStrike" spc="-1">
                <a:solidFill>
                  <a:srgbClr val="203D75"/>
                </a:solidFill>
                <a:uFill>
                  <a:solidFill>
                    <a:srgbClr val="FFFFFF"/>
                  </a:solidFill>
                </a:uFill>
                <a:latin typeface="Georgia"/>
              </a:rPr>
              <a:t>17</a:t>
            </a:fld>
            <a:endParaRPr lang="en-GB" sz="1000" b="0" strike="noStrike" spc="-1">
              <a:solidFill>
                <a:srgbClr val="000000"/>
              </a:solidFill>
              <a:uFill>
                <a:solidFill>
                  <a:srgbClr val="FFFFFF"/>
                </a:solidFill>
              </a:uFill>
              <a:latin typeface="Times New Roman"/>
            </a:endParaRPr>
          </a:p>
        </p:txBody>
      </p:sp>
      <p:sp>
        <p:nvSpPr>
          <p:cNvPr id="318" name="TextShape 3"/>
          <p:cNvSpPr txBox="1"/>
          <p:nvPr/>
        </p:nvSpPr>
        <p:spPr>
          <a:xfrm>
            <a:off x="457200" y="423720"/>
            <a:ext cx="6303240" cy="41256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O-T</a:t>
            </a:r>
            <a:r>
              <a:rPr lang="en-US" sz="2400" b="0" strike="noStrike" spc="-1">
                <a:solidFill>
                  <a:srgbClr val="FFFFFF"/>
                </a:solidFill>
                <a:uFill>
                  <a:solidFill>
                    <a:srgbClr val="FFFFFF"/>
                  </a:solidFill>
                </a:uFill>
                <a:latin typeface="Georgia"/>
              </a:rPr>
              <a:t>OKEN</a:t>
            </a:r>
            <a:endParaRPr lang="en-US" sz="2400" b="0" strike="noStrike" spc="-1">
              <a:solidFill>
                <a:srgbClr val="203D75"/>
              </a:solidFill>
              <a:uFill>
                <a:solidFill>
                  <a:srgbClr val="FFFFFF"/>
                </a:solidFill>
              </a:uFill>
              <a:latin typeface="Calibri"/>
            </a:endParaRPr>
          </a:p>
        </p:txBody>
      </p:sp>
      <p:pic>
        <p:nvPicPr>
          <p:cNvPr id="319" name="Picture 6"/>
          <p:cNvPicPr/>
          <p:nvPr/>
        </p:nvPicPr>
        <p:blipFill>
          <a:blip r:embed="rId2"/>
          <a:stretch/>
        </p:blipFill>
        <p:spPr>
          <a:xfrm>
            <a:off x="1419840" y="1133640"/>
            <a:ext cx="6763320" cy="5586120"/>
          </a:xfrm>
          <a:prstGeom prst="rect">
            <a:avLst/>
          </a:prstGeom>
          <a:ln>
            <a:noFill/>
          </a:ln>
        </p:spPr>
      </p:pic>
      <p:sp>
        <p:nvSpPr>
          <p:cNvPr id="2" name="Flowchart: Preparation 1"/>
          <p:cNvSpPr/>
          <p:nvPr/>
        </p:nvSpPr>
        <p:spPr>
          <a:xfrm>
            <a:off x="1858268" y="6010275"/>
            <a:ext cx="1324090" cy="481267"/>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err="1">
                <a:cs typeface="Arial"/>
              </a:rPr>
              <a:t>Auth</a:t>
            </a:r>
            <a:endParaRPr lang="en-US" sz="2000" b="1">
              <a:cs typeface="Arial"/>
            </a:endParaRPr>
          </a:p>
        </p:txBody>
      </p:sp>
      <p:sp>
        <p:nvSpPr>
          <p:cNvPr id="8" name="Flowchart: Preparation 7"/>
          <p:cNvSpPr/>
          <p:nvPr/>
        </p:nvSpPr>
        <p:spPr>
          <a:xfrm>
            <a:off x="5898811" y="6010274"/>
            <a:ext cx="1324090" cy="481267"/>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err="1">
                <a:cs typeface="Arial"/>
              </a:rPr>
              <a:t>Auth</a:t>
            </a:r>
            <a:endParaRPr lang="en-US" sz="2000" b="1">
              <a:cs typeface="Arial"/>
            </a:endParaRPr>
          </a:p>
        </p:txBody>
      </p:sp>
      <p:sp>
        <p:nvSpPr>
          <p:cNvPr id="3" name="Rectangle 2"/>
          <p:cNvSpPr/>
          <p:nvPr/>
        </p:nvSpPr>
        <p:spPr>
          <a:xfrm>
            <a:off x="5383213" y="933450"/>
            <a:ext cx="2450818"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52978" y="962025"/>
            <a:ext cx="2450818"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53275" y="1216025"/>
            <a:ext cx="845254"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423360"/>
            <a:ext cx="4507560" cy="412920"/>
          </a:xfrm>
          <a:prstGeom prst="rect">
            <a:avLst/>
          </a:prstGeom>
          <a:noFill/>
          <a:ln>
            <a:noFill/>
          </a:ln>
        </p:spPr>
        <p:txBody>
          <a:bodyPr lIns="0" tIns="0" rIns="0" bIns="0" anchor="ctr"/>
          <a:lstStyle/>
          <a:p>
            <a:r>
              <a:rPr lang="en-US" sz="2800" b="0" strike="noStrike" spc="-1">
                <a:solidFill>
                  <a:srgbClr val="FFFFFF"/>
                </a:solidFill>
                <a:uFill>
                  <a:solidFill>
                    <a:srgbClr val="FFFFFF"/>
                  </a:solidFill>
                </a:uFill>
                <a:latin typeface="Georgia"/>
              </a:rPr>
              <a:t>Future research directions</a:t>
            </a:r>
            <a:endParaRPr lang="en-US" sz="2800" b="0" strike="noStrike">
              <a:solidFill>
                <a:srgbClr val="203D75"/>
              </a:solidFill>
              <a:latin typeface="Calibri"/>
            </a:endParaRPr>
          </a:p>
        </p:txBody>
      </p:sp>
      <p:sp>
        <p:nvSpPr>
          <p:cNvPr id="321" name="TextShape 2"/>
          <p:cNvSpPr txBox="1"/>
          <p:nvPr/>
        </p:nvSpPr>
        <p:spPr>
          <a:xfrm>
            <a:off x="457200" y="1600200"/>
            <a:ext cx="8321040" cy="4525560"/>
          </a:xfrm>
          <a:prstGeom prst="rect">
            <a:avLst/>
          </a:prstGeom>
          <a:noFill/>
          <a:ln>
            <a:noFill/>
          </a:ln>
        </p:spPr>
        <p:txBody>
          <a:bodyPr lIns="0" tIns="0" rIns="0" bIns="0">
            <a:normAutofit/>
          </a:bodyPr>
          <a:lstStyle/>
          <a:p>
            <a:endParaRPr lang="en-US" sz="1800" b="0" strike="noStrike" spc="-1">
              <a:solidFill>
                <a:srgbClr val="203D75"/>
              </a:solidFill>
              <a:uFill>
                <a:solidFill>
                  <a:srgbClr val="FFFFFF"/>
                </a:solidFill>
              </a:uFill>
              <a:latin typeface="Georgia"/>
            </a:endParaRPr>
          </a:p>
        </p:txBody>
      </p:sp>
      <p:pic>
        <p:nvPicPr>
          <p:cNvPr id="322" name="Picture 321"/>
          <p:cNvPicPr/>
          <p:nvPr/>
        </p:nvPicPr>
        <p:blipFill>
          <a:blip r:embed="rId2"/>
          <a:stretch/>
        </p:blipFill>
        <p:spPr>
          <a:xfrm>
            <a:off x="1489680" y="2401200"/>
            <a:ext cx="6286320" cy="3142800"/>
          </a:xfrm>
          <a:prstGeom prst="rect">
            <a:avLst/>
          </a:prstGeom>
          <a:ln>
            <a:noFill/>
          </a:ln>
        </p:spPr>
      </p:pic>
      <p:sp>
        <p:nvSpPr>
          <p:cNvPr id="2" name="Speech Bubble: Rectangle with Corners Rounded 1"/>
          <p:cNvSpPr/>
          <p:nvPr/>
        </p:nvSpPr>
        <p:spPr>
          <a:xfrm rot="-1260000">
            <a:off x="648012" y="1628775"/>
            <a:ext cx="2519579" cy="138867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cs typeface="Arial"/>
              </a:rPr>
              <a:t>Finer grained model</a:t>
            </a:r>
            <a:br>
              <a:rPr lang="en-US">
                <a:latin typeface="+mn-ea"/>
                <a:cs typeface="+mn-ea"/>
              </a:rPr>
            </a:br>
            <a:r>
              <a:rPr lang="en-US" sz="2000" b="1">
                <a:cs typeface="Arial"/>
              </a:rPr>
              <a:t>capture privacy</a:t>
            </a:r>
          </a:p>
        </p:txBody>
      </p:sp>
      <p:sp>
        <p:nvSpPr>
          <p:cNvPr id="6" name="Speech Bubble: Rectangle with Corners Rounded 5"/>
          <p:cNvSpPr/>
          <p:nvPr/>
        </p:nvSpPr>
        <p:spPr>
          <a:xfrm rot="1260000">
            <a:off x="6299053" y="1628775"/>
            <a:ext cx="2519579" cy="138867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cs typeface="Arial"/>
              </a:rPr>
              <a:t>Use DAA to explore alternate architectures</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8" name="TextShape 1"/>
          <p:cNvSpPr txBox="1"/>
          <p:nvPr/>
        </p:nvSpPr>
        <p:spPr>
          <a:xfrm>
            <a:off x="1681560" y="1300320"/>
            <a:ext cx="5774760" cy="1098360"/>
          </a:xfrm>
          <a:prstGeom prst="rect">
            <a:avLst/>
          </a:prstGeom>
          <a:noFill/>
          <a:ln>
            <a:noFill/>
          </a:ln>
        </p:spPr>
        <p:txBody>
          <a:bodyPr anchor="b"/>
          <a:lstStyle/>
          <a:p>
            <a:pPr algn="ctr">
              <a:lnSpc>
                <a:spcPct val="100000"/>
              </a:lnSpc>
            </a:pPr>
            <a:r>
              <a:rPr lang="en-US" sz="2400" b="0" strike="noStrike" spc="-1">
                <a:solidFill>
                  <a:srgbClr val="FFFFFF"/>
                </a:solidFill>
                <a:uFill>
                  <a:solidFill>
                    <a:srgbClr val="FFFFFF"/>
                  </a:solidFill>
                </a:uFill>
                <a:latin typeface="Georgia"/>
              </a:rPr>
              <a:t>Questions?</a:t>
            </a:r>
            <a:endParaRPr lang="en-US" sz="2400" b="0" strike="noStrike" spc="-1">
              <a:solidFill>
                <a:srgbClr val="203D75"/>
              </a:solidFill>
              <a:uFill>
                <a:solidFill>
                  <a:srgbClr val="FFFFFF"/>
                </a:solidFill>
              </a:uFill>
              <a:latin typeface="Calibri"/>
            </a:endParaRPr>
          </a:p>
        </p:txBody>
      </p:sp>
      <p:sp>
        <p:nvSpPr>
          <p:cNvPr id="329" name="TextShape 2"/>
          <p:cNvSpPr txBox="1"/>
          <p:nvPr/>
        </p:nvSpPr>
        <p:spPr>
          <a:xfrm>
            <a:off x="94320" y="6575400"/>
            <a:ext cx="2031840" cy="282240"/>
          </a:xfrm>
          <a:prstGeom prst="rect">
            <a:avLst/>
          </a:prstGeom>
          <a:noFill/>
          <a:ln>
            <a:noFill/>
          </a:ln>
        </p:spPr>
        <p:txBody>
          <a:bodyPr anchor="ctr"/>
          <a:lstStyle/>
          <a:p>
            <a:pPr>
              <a:lnSpc>
                <a:spcPct val="100000"/>
              </a:lnSpc>
            </a:pPr>
            <a:fld id="{0D8FBA78-3336-48D7-9756-03C7001D5A2E}" type="datetime">
              <a:rPr lang="en-GB" sz="1000" b="0" strike="noStrike" spc="-1">
                <a:solidFill>
                  <a:srgbClr val="FFFFFF"/>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30" name="TextShape 3"/>
          <p:cNvSpPr txBox="1"/>
          <p:nvPr/>
        </p:nvSpPr>
        <p:spPr>
          <a:xfrm>
            <a:off x="7026840" y="6575400"/>
            <a:ext cx="2133360" cy="282240"/>
          </a:xfrm>
          <a:prstGeom prst="rect">
            <a:avLst/>
          </a:prstGeom>
          <a:noFill/>
          <a:ln>
            <a:noFill/>
          </a:ln>
        </p:spPr>
        <p:txBody>
          <a:bodyPr anchor="ctr"/>
          <a:lstStyle/>
          <a:p>
            <a:pPr algn="r">
              <a:lnSpc>
                <a:spcPct val="100000"/>
              </a:lnSpc>
            </a:pPr>
            <a:fld id="{187327FF-31D0-4253-839A-4E8CAFFD9775}" type="slidenum">
              <a:rPr lang="en-GB" sz="1000" b="0" strike="noStrike" spc="-1">
                <a:solidFill>
                  <a:srgbClr val="FFFFFF"/>
                </a:solidFill>
                <a:uFill>
                  <a:solidFill>
                    <a:srgbClr val="FFFFFF"/>
                  </a:solidFill>
                </a:uFill>
                <a:latin typeface="Georgia"/>
              </a:rPr>
              <a:t>19</a:t>
            </a:fld>
            <a:endParaRPr lang="en-GB" sz="1000" b="0" strike="noStrike" spc="-1">
              <a:solidFill>
                <a:srgbClr val="000000"/>
              </a:solidFill>
              <a:uFill>
                <a:solidFill>
                  <a:srgbClr val="FFFFFF"/>
                </a:solidFill>
              </a:uFill>
              <a:latin typeface="Times New Roman"/>
            </a:endParaRPr>
          </a:p>
        </p:txBody>
      </p:sp>
      <p:sp>
        <p:nvSpPr>
          <p:cNvPr id="331" name="TextShape 4"/>
          <p:cNvSpPr txBox="1"/>
          <p:nvPr/>
        </p:nvSpPr>
        <p:spPr>
          <a:xfrm>
            <a:off x="1681200" y="2540520"/>
            <a:ext cx="5775120" cy="1118880"/>
          </a:xfrm>
          <a:prstGeom prst="rect">
            <a:avLst/>
          </a:prstGeom>
          <a:noFill/>
          <a:ln>
            <a:noFill/>
          </a:ln>
        </p:spPr>
        <p:txBody>
          <a:bodyPr>
            <a:normAutofit/>
          </a:bodyPr>
          <a:lstStyle/>
          <a:p>
            <a:pPr algn="ctr">
              <a:lnSpc>
                <a:spcPct val="100000"/>
              </a:lnSpc>
              <a:spcBef>
                <a:spcPts val="360"/>
              </a:spcBef>
            </a:pPr>
            <a:r>
              <a:rPr lang="en-US" sz="1800" b="0" strike="noStrike" spc="-1">
                <a:solidFill>
                  <a:srgbClr val="FFFFFF"/>
                </a:solidFill>
                <a:uFill>
                  <a:solidFill>
                    <a:srgbClr val="FFFFFF"/>
                  </a:solidFill>
                </a:uFill>
                <a:latin typeface="Georgia"/>
              </a:rPr>
              <a:t>Thank you</a:t>
            </a:r>
            <a:endParaRPr lang="en-US" sz="1800" b="0" strike="noStrike" spc="-1">
              <a:solidFill>
                <a:srgbClr val="203D75"/>
              </a:solidFill>
              <a:uFill>
                <a:solidFill>
                  <a:srgbClr val="FFFFFF"/>
                </a:solidFill>
              </a:uFill>
              <a:latin typeface="Georgi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1600200"/>
            <a:ext cx="8321040" cy="4525560"/>
          </a:xfrm>
          <a:prstGeom prst="rect">
            <a:avLst/>
          </a:prstGeom>
          <a:noFill/>
          <a:ln>
            <a:noFill/>
          </a:ln>
        </p:spPr>
        <p:txBody>
          <a:bodyPr anchor="t">
            <a:normAutofit/>
          </a:bodyPr>
          <a:lstStyle/>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Security challenges of Intelligent Transportation Systems</a:t>
            </a:r>
            <a:br>
              <a:rPr lang="en-US">
                <a:latin typeface="+mn-ea"/>
                <a:cs typeface="+mn-ea"/>
              </a:rPr>
            </a:br>
            <a:r>
              <a:rPr lang="en-US" sz="2400" spc="-1">
                <a:solidFill>
                  <a:srgbClr val="101F3B"/>
                </a:solidFill>
                <a:uFill>
                  <a:solidFill>
                    <a:srgbClr val="FFFFFF"/>
                  </a:solidFill>
                </a:uFill>
                <a:latin typeface="Arial"/>
              </a:rPr>
              <a:t> </a:t>
            </a:r>
            <a:endParaRPr lang="en-US" sz="2400" b="0" strike="noStrike">
              <a:solidFill>
                <a:srgbClr val="203D75"/>
              </a:solidFill>
              <a:latin typeface="Georgia"/>
            </a:endParaRPr>
          </a:p>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Revocation in Vehicle-to-Anything (V2X) communication</a:t>
            </a:r>
            <a:br>
              <a:rPr lang="en-US">
                <a:latin typeface="+mn-ea"/>
                <a:cs typeface="+mn-ea"/>
              </a:rPr>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spcBef>
                <a:spcPts val="479"/>
              </a:spcBef>
              <a:buClr>
                <a:srgbClr val="101F3B"/>
              </a:buClr>
              <a:buFont typeface="Arial"/>
              <a:buChar char="•"/>
            </a:pPr>
            <a:r>
              <a:rPr lang="en-US" sz="2400" spc="-1">
                <a:solidFill>
                  <a:srgbClr val="101F3B"/>
                </a:solidFill>
                <a:uFill>
                  <a:solidFill>
                    <a:srgbClr val="FFFFFF"/>
                  </a:solidFill>
                </a:uFill>
                <a:latin typeface="Arial"/>
              </a:rPr>
              <a:t>Formal Verification of R</a:t>
            </a:r>
            <a:r>
              <a:rPr lang="en-US" sz="2000" spc="-1">
                <a:solidFill>
                  <a:srgbClr val="101F3B"/>
                </a:solidFill>
                <a:uFill>
                  <a:solidFill>
                    <a:srgbClr val="FFFFFF"/>
                  </a:solidFill>
                </a:uFill>
                <a:latin typeface="Arial"/>
              </a:rPr>
              <a:t>EWIRE</a:t>
            </a:r>
            <a:r>
              <a:rPr lang="en-US" sz="2400" spc="-1">
                <a:solidFill>
                  <a:srgbClr val="101F3B"/>
                </a:solidFill>
                <a:uFill>
                  <a:solidFill>
                    <a:srgbClr val="FFFFFF"/>
                  </a:solidFill>
                </a:uFill>
                <a:latin typeface="Arial"/>
              </a:rPr>
              <a:t> </a:t>
            </a:r>
            <a:r>
              <a:rPr lang="en-US" sz="2400" b="0" strike="noStrike" spc="-1">
                <a:solidFill>
                  <a:srgbClr val="101F3B"/>
                </a:solidFill>
                <a:uFill>
                  <a:solidFill>
                    <a:srgbClr val="FFFFFF"/>
                  </a:solidFill>
                </a:uFill>
                <a:latin typeface="Arial"/>
              </a:rPr>
              <a:t>Protocols: P</a:t>
            </a:r>
            <a:r>
              <a:rPr lang="en-US" sz="2000" b="0" strike="noStrike" spc="-1">
                <a:solidFill>
                  <a:srgbClr val="101F3B"/>
                </a:solidFill>
                <a:uFill>
                  <a:solidFill>
                    <a:srgbClr val="FFFFFF"/>
                  </a:solidFill>
                </a:uFill>
                <a:latin typeface="Arial"/>
              </a:rPr>
              <a:t>LAIN</a:t>
            </a:r>
            <a:r>
              <a:rPr lang="en-US" sz="2400" b="0" strike="noStrike" spc="-1">
                <a:solidFill>
                  <a:srgbClr val="101F3B"/>
                </a:solidFill>
                <a:uFill>
                  <a:solidFill>
                    <a:srgbClr val="FFFFFF"/>
                  </a:solidFill>
                </a:uFill>
                <a:latin typeface="Arial"/>
              </a:rPr>
              <a:t> and R-T</a:t>
            </a:r>
            <a:r>
              <a:rPr lang="en-US" sz="2000" b="0" strike="noStrike" spc="-1">
                <a:solidFill>
                  <a:srgbClr val="101F3B"/>
                </a:solidFill>
                <a:uFill>
                  <a:solidFill>
                    <a:srgbClr val="FFFFFF"/>
                  </a:solidFill>
                </a:uFill>
                <a:latin typeface="Arial"/>
              </a:rPr>
              <a:t>OKEN</a:t>
            </a:r>
            <a:br>
              <a:rPr lang="en-US">
                <a:latin typeface="+mn-ea"/>
                <a:cs typeface="+mn-ea"/>
              </a:rPr>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342900" indent="-342265">
              <a:spcBef>
                <a:spcPts val="479"/>
              </a:spcBef>
              <a:buClr>
                <a:srgbClr val="101F3B"/>
              </a:buClr>
              <a:buFont typeface="Arial"/>
              <a:buChar char="•"/>
            </a:pPr>
            <a:r>
              <a:rPr lang="en-US" sz="2400" b="0" strike="noStrike" spc="-1">
                <a:solidFill>
                  <a:srgbClr val="101F3B"/>
                </a:solidFill>
                <a:uFill>
                  <a:solidFill>
                    <a:srgbClr val="FFFFFF"/>
                  </a:solidFill>
                </a:uFill>
                <a:latin typeface="Arial"/>
              </a:rPr>
              <a:t>O-T</a:t>
            </a:r>
            <a:r>
              <a:rPr lang="en-US" sz="2000" b="0" strike="noStrike" spc="-1">
                <a:solidFill>
                  <a:srgbClr val="101F3B"/>
                </a:solidFill>
                <a:uFill>
                  <a:solidFill>
                    <a:srgbClr val="FFFFFF"/>
                  </a:solidFill>
                </a:uFill>
                <a:latin typeface="Arial"/>
              </a:rPr>
              <a:t>OKEN</a:t>
            </a:r>
            <a:r>
              <a:rPr lang="en-US" sz="2400">
                <a:solidFill>
                  <a:srgbClr val="101F3B"/>
                </a:solidFill>
                <a:latin typeface="Arial"/>
                <a:cs typeface="Arial"/>
              </a:rPr>
              <a:t>: Addressing the issues found</a:t>
            </a:r>
            <a:endParaRPr lang="en-US" sz="2400" b="0" strike="noStrike">
              <a:solidFill>
                <a:srgbClr val="203D75"/>
              </a:solidFill>
              <a:latin typeface="Georgia"/>
            </a:endParaRPr>
          </a:p>
        </p:txBody>
      </p:sp>
      <p:sp>
        <p:nvSpPr>
          <p:cNvPr id="232" name="TextShape 2"/>
          <p:cNvSpPr txBox="1"/>
          <p:nvPr/>
        </p:nvSpPr>
        <p:spPr>
          <a:xfrm>
            <a:off x="94320" y="6575400"/>
            <a:ext cx="2031840" cy="282240"/>
          </a:xfrm>
          <a:prstGeom prst="rect">
            <a:avLst/>
          </a:prstGeom>
          <a:noFill/>
          <a:ln>
            <a:noFill/>
          </a:ln>
        </p:spPr>
        <p:txBody>
          <a:bodyPr anchor="ctr"/>
          <a:lstStyle/>
          <a:p>
            <a:pPr>
              <a:lnSpc>
                <a:spcPct val="100000"/>
              </a:lnSpc>
            </a:pPr>
            <a:fld id="{BD675438-88FB-4674-8F82-626677FDA145}"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33" name="TextShape 3"/>
          <p:cNvSpPr txBox="1"/>
          <p:nvPr/>
        </p:nvSpPr>
        <p:spPr>
          <a:xfrm>
            <a:off x="7026840" y="6575400"/>
            <a:ext cx="2133360" cy="282240"/>
          </a:xfrm>
          <a:prstGeom prst="rect">
            <a:avLst/>
          </a:prstGeom>
          <a:noFill/>
          <a:ln>
            <a:noFill/>
          </a:ln>
        </p:spPr>
        <p:txBody>
          <a:bodyPr anchor="ctr"/>
          <a:lstStyle/>
          <a:p>
            <a:pPr algn="r">
              <a:lnSpc>
                <a:spcPct val="100000"/>
              </a:lnSpc>
            </a:pPr>
            <a:fld id="{E387ABFE-6AE2-48C4-B708-CF9EE4EC97EA}" type="slidenum">
              <a:rPr lang="en-GB" sz="1000" b="0" strike="noStrike" spc="-1">
                <a:solidFill>
                  <a:srgbClr val="203D75"/>
                </a:solidFill>
                <a:uFill>
                  <a:solidFill>
                    <a:srgbClr val="FFFFFF"/>
                  </a:solidFill>
                </a:uFill>
                <a:latin typeface="Georgia"/>
              </a:rPr>
              <a:t>2</a:t>
            </a:fld>
            <a:endParaRPr lang="en-GB" sz="1000" b="0" strike="noStrike" spc="-1">
              <a:solidFill>
                <a:srgbClr val="000000"/>
              </a:solidFill>
              <a:uFill>
                <a:solidFill>
                  <a:srgbClr val="FFFFFF"/>
                </a:solidFill>
              </a:uFill>
              <a:latin typeface="Times New Roman"/>
            </a:endParaRPr>
          </a:p>
        </p:txBody>
      </p:sp>
      <p:sp>
        <p:nvSpPr>
          <p:cNvPr id="234"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sp>
        <p:nvSpPr>
          <p:cNvPr id="235" name="TextShape 5"/>
          <p:cNvSpPr txBox="1"/>
          <p:nvPr/>
        </p:nvSpPr>
        <p:spPr>
          <a:xfrm>
            <a:off x="457200" y="423360"/>
            <a:ext cx="4507560" cy="41292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Outline</a:t>
            </a:r>
            <a:endParaRPr lang="en-US" sz="28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2" name="CustomShape 1"/>
          <p:cNvSpPr/>
          <p:nvPr/>
        </p:nvSpPr>
        <p:spPr>
          <a:xfrm>
            <a:off x="905040" y="2003400"/>
            <a:ext cx="6720840" cy="4127040"/>
          </a:xfrm>
          <a:prstGeom prst="rect">
            <a:avLst/>
          </a:prstGeom>
          <a:solidFill>
            <a:schemeClr val="bg1">
              <a:lumMod val="50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TextShape 2"/>
          <p:cNvSpPr txBox="1"/>
          <p:nvPr/>
        </p:nvSpPr>
        <p:spPr>
          <a:xfrm>
            <a:off x="94320" y="6575400"/>
            <a:ext cx="2031840" cy="282240"/>
          </a:xfrm>
          <a:prstGeom prst="rect">
            <a:avLst/>
          </a:prstGeom>
          <a:noFill/>
          <a:ln>
            <a:noFill/>
          </a:ln>
        </p:spPr>
        <p:txBody>
          <a:bodyPr anchor="ctr"/>
          <a:lstStyle/>
          <a:p>
            <a:pPr>
              <a:lnSpc>
                <a:spcPct val="100000"/>
              </a:lnSpc>
            </a:pPr>
            <a:fld id="{58A7096B-1C54-436F-B2E7-68DB621D2831}"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334" name="TextShape 3"/>
          <p:cNvSpPr txBox="1"/>
          <p:nvPr/>
        </p:nvSpPr>
        <p:spPr>
          <a:xfrm>
            <a:off x="7026840" y="6575400"/>
            <a:ext cx="2133360" cy="282240"/>
          </a:xfrm>
          <a:prstGeom prst="rect">
            <a:avLst/>
          </a:prstGeom>
          <a:noFill/>
          <a:ln>
            <a:noFill/>
          </a:ln>
        </p:spPr>
        <p:txBody>
          <a:bodyPr anchor="ctr"/>
          <a:lstStyle/>
          <a:p>
            <a:pPr algn="r">
              <a:lnSpc>
                <a:spcPct val="100000"/>
              </a:lnSpc>
            </a:pPr>
            <a:fld id="{71525B7D-96D5-447E-BBB9-A72A39D3AF8F}" type="slidenum">
              <a:rPr lang="en-GB" sz="1000" b="0" strike="noStrike" spc="-1">
                <a:solidFill>
                  <a:srgbClr val="203D75"/>
                </a:solidFill>
                <a:uFill>
                  <a:solidFill>
                    <a:srgbClr val="FFFFFF"/>
                  </a:solidFill>
                </a:uFill>
                <a:latin typeface="Georgia"/>
              </a:rPr>
              <a:t>20</a:t>
            </a:fld>
            <a:endParaRPr lang="en-GB" sz="1000" b="0" strike="noStrike" spc="-1">
              <a:solidFill>
                <a:srgbClr val="000000"/>
              </a:solidFill>
              <a:uFill>
                <a:solidFill>
                  <a:srgbClr val="FFFFFF"/>
                </a:solidFill>
              </a:uFill>
              <a:latin typeface="Times New Roman"/>
            </a:endParaRPr>
          </a:p>
        </p:txBody>
      </p:sp>
      <p:sp>
        <p:nvSpPr>
          <p:cNvPr id="335" name="TextShape 4"/>
          <p:cNvSpPr txBox="1"/>
          <p:nvPr/>
        </p:nvSpPr>
        <p:spPr>
          <a:xfrm>
            <a:off x="457200" y="936720"/>
            <a:ext cx="8321040" cy="383760"/>
          </a:xfrm>
          <a:prstGeom prst="rect">
            <a:avLst/>
          </a:prstGeom>
          <a:noFill/>
          <a:ln>
            <a:noFill/>
          </a:ln>
        </p:spPr>
        <p:txBody>
          <a:bodyPr/>
          <a:lstStyle/>
          <a:p>
            <a:endParaRPr lang="en-US" sz="1800" b="0" strike="noStrike" spc="-1">
              <a:solidFill>
                <a:srgbClr val="203D75"/>
              </a:solidFill>
              <a:uFill>
                <a:solidFill>
                  <a:srgbClr val="FFFFFF"/>
                </a:solidFill>
              </a:uFill>
              <a:latin typeface="Georgia"/>
            </a:endParaRPr>
          </a:p>
        </p:txBody>
      </p:sp>
      <p:sp>
        <p:nvSpPr>
          <p:cNvPr id="336" name="TextShape 5"/>
          <p:cNvSpPr txBox="1"/>
          <p:nvPr/>
        </p:nvSpPr>
        <p:spPr>
          <a:xfrm>
            <a:off x="457200" y="423360"/>
            <a:ext cx="4507560" cy="412920"/>
          </a:xfrm>
          <a:prstGeom prst="rect">
            <a:avLst/>
          </a:prstGeom>
          <a:noFill/>
          <a:ln>
            <a:noFill/>
          </a:ln>
        </p:spPr>
        <p:txBody>
          <a:bodyPr anchor="ctr"/>
          <a:lstStyle/>
          <a:p>
            <a:endParaRPr lang="en-US" sz="1800" b="0" strike="noStrike" spc="-1">
              <a:solidFill>
                <a:srgbClr val="203D75"/>
              </a:solidFill>
              <a:uFill>
                <a:solidFill>
                  <a:srgbClr val="FFFFFF"/>
                </a:solidFill>
              </a:uFill>
              <a:latin typeface="Calibri"/>
            </a:endParaRPr>
          </a:p>
        </p:txBody>
      </p:sp>
      <p:pic>
        <p:nvPicPr>
          <p:cNvPr id="337" name="Picture 11"/>
          <p:cNvPicPr/>
          <p:nvPr/>
        </p:nvPicPr>
        <p:blipFill>
          <a:blip r:embed="rId2"/>
          <a:stretch/>
        </p:blipFill>
        <p:spPr>
          <a:xfrm>
            <a:off x="3951720" y="3105000"/>
            <a:ext cx="2184840" cy="1092960"/>
          </a:xfrm>
          <a:prstGeom prst="rect">
            <a:avLst/>
          </a:prstGeom>
          <a:ln>
            <a:noFill/>
          </a:ln>
        </p:spPr>
      </p:pic>
      <p:pic>
        <p:nvPicPr>
          <p:cNvPr id="338" name="Picture 12"/>
          <p:cNvPicPr/>
          <p:nvPr/>
        </p:nvPicPr>
        <p:blipFill>
          <a:blip r:embed="rId2"/>
          <a:stretch/>
        </p:blipFill>
        <p:spPr>
          <a:xfrm>
            <a:off x="1323720" y="3394800"/>
            <a:ext cx="2184840" cy="1092960"/>
          </a:xfrm>
          <a:prstGeom prst="rect">
            <a:avLst/>
          </a:prstGeom>
          <a:ln>
            <a:noFill/>
          </a:ln>
        </p:spPr>
      </p:pic>
      <p:pic>
        <p:nvPicPr>
          <p:cNvPr id="339" name="Picture 13"/>
          <p:cNvPicPr/>
          <p:nvPr/>
        </p:nvPicPr>
        <p:blipFill>
          <a:blip r:embed="rId2"/>
          <a:stretch/>
        </p:blipFill>
        <p:spPr>
          <a:xfrm>
            <a:off x="3332880" y="4528080"/>
            <a:ext cx="2184840" cy="1092960"/>
          </a:xfrm>
          <a:prstGeom prst="rect">
            <a:avLst/>
          </a:prstGeom>
          <a:ln>
            <a:noFill/>
          </a:ln>
        </p:spPr>
      </p:pic>
      <p:sp>
        <p:nvSpPr>
          <p:cNvPr id="340" name="CustomShape 6"/>
          <p:cNvSpPr/>
          <p:nvPr/>
        </p:nvSpPr>
        <p:spPr>
          <a:xfrm>
            <a:off x="934560" y="2032920"/>
            <a:ext cx="6687360" cy="4060440"/>
          </a:xfrm>
          <a:custGeom>
            <a:avLst/>
            <a:gdLst/>
            <a:ahLst/>
            <a:cxnLst/>
            <a:rect l="l" t="t" r="r" b="b"/>
            <a:pathLst>
              <a:path w="21600" h="21600">
                <a:moveTo>
                  <a:pt x="0" y="0"/>
                </a:moveTo>
                <a:lnTo>
                  <a:pt x="21600" y="21600"/>
                </a:lnTo>
              </a:path>
            </a:pathLst>
          </a:custGeom>
          <a:noFill/>
          <a:ln w="57240">
            <a:solidFill>
              <a:schemeClr val="bg1"/>
            </a:solidFill>
            <a:custDash>
              <a:ds d="400000" sp="3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1" name="CustomShape 7"/>
          <p:cNvSpPr/>
          <p:nvPr/>
        </p:nvSpPr>
        <p:spPr>
          <a:xfrm>
            <a:off x="2989800" y="1423800"/>
            <a:ext cx="6687360" cy="4060440"/>
          </a:xfrm>
          <a:custGeom>
            <a:avLst/>
            <a:gdLst/>
            <a:ahLst/>
            <a:cxnLst/>
            <a:rect l="l" t="t" r="r" b="b"/>
            <a:pathLst>
              <a:path w="21600" h="21600">
                <a:moveTo>
                  <a:pt x="0" y="0"/>
                </a:moveTo>
                <a:lnTo>
                  <a:pt x="21600" y="21600"/>
                </a:lnTo>
              </a:path>
            </a:pathLst>
          </a:custGeom>
          <a:noFill/>
          <a:ln w="57240">
            <a:solidFill>
              <a:schemeClr val="bg1"/>
            </a:solidFill>
            <a:custDash>
              <a:ds d="400000" sp="3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42" name="Picture 17"/>
          <p:cNvPicPr/>
          <p:nvPr/>
        </p:nvPicPr>
        <p:blipFill>
          <a:blip r:embed="rId2"/>
          <a:stretch/>
        </p:blipFill>
        <p:spPr>
          <a:xfrm>
            <a:off x="5351400" y="2152800"/>
            <a:ext cx="2184840" cy="1092960"/>
          </a:xfrm>
          <a:prstGeom prst="rect">
            <a:avLst/>
          </a:prstGeom>
          <a:ln>
            <a:noFill/>
          </a:ln>
        </p:spPr>
      </p:pic>
      <p:pic>
        <p:nvPicPr>
          <p:cNvPr id="343" name="Picture 19"/>
          <p:cNvPicPr/>
          <p:nvPr/>
        </p:nvPicPr>
        <p:blipFill>
          <a:blip r:embed="rId3"/>
          <a:stretch/>
        </p:blipFill>
        <p:spPr>
          <a:xfrm rot="21540000">
            <a:off x="4761360" y="2885040"/>
            <a:ext cx="561960" cy="557640"/>
          </a:xfrm>
          <a:prstGeom prst="rect">
            <a:avLst/>
          </a:prstGeom>
          <a:ln>
            <a:noFill/>
          </a:ln>
        </p:spPr>
      </p:pic>
      <p:pic>
        <p:nvPicPr>
          <p:cNvPr id="344" name="Picture 21"/>
          <p:cNvPicPr/>
          <p:nvPr/>
        </p:nvPicPr>
        <p:blipFill>
          <a:blip r:embed="rId4"/>
          <a:stretch/>
        </p:blipFill>
        <p:spPr>
          <a:xfrm rot="7800000">
            <a:off x="5789880" y="4063320"/>
            <a:ext cx="817560" cy="559800"/>
          </a:xfrm>
          <a:prstGeom prst="rect">
            <a:avLst/>
          </a:prstGeom>
          <a:ln>
            <a:noFill/>
          </a:ln>
        </p:spPr>
      </p:pic>
      <p:pic>
        <p:nvPicPr>
          <p:cNvPr id="345" name="Picture 21"/>
          <p:cNvPicPr/>
          <p:nvPr/>
        </p:nvPicPr>
        <p:blipFill>
          <a:blip r:embed="rId4"/>
          <a:stretch/>
        </p:blipFill>
        <p:spPr>
          <a:xfrm rot="19260000">
            <a:off x="3594240" y="2597040"/>
            <a:ext cx="817560" cy="559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1600200"/>
            <a:ext cx="4507560" cy="4525560"/>
          </a:xfrm>
          <a:prstGeom prst="rect">
            <a:avLst/>
          </a:prstGeom>
          <a:noFill/>
          <a:ln>
            <a:noFill/>
          </a:ln>
        </p:spPr>
        <p:txBody>
          <a:bodyPr anchor="t">
            <a:normAutofit/>
          </a:bodyPr>
          <a:lstStyle/>
          <a:p>
            <a:pPr>
              <a:lnSpc>
                <a:spcPct val="100000"/>
              </a:lnSpc>
              <a:spcBef>
                <a:spcPts val="360"/>
              </a:spcBef>
            </a:pPr>
            <a:r>
              <a:rPr lang="en-US" sz="1800" b="0" strike="noStrike" spc="-1">
                <a:solidFill>
                  <a:srgbClr val="101F3B"/>
                </a:solidFill>
                <a:uFill>
                  <a:solidFill>
                    <a:srgbClr val="FFFFFF"/>
                  </a:solidFill>
                </a:uFill>
                <a:latin typeface="Arial"/>
              </a:rPr>
              <a:t>ITS’s are the combination of transport and ICT Systems to enable safer, coordinated, environmentally friendly, and smarter transportation networks.</a:t>
            </a:r>
            <a:endParaRPr lang="en-US" sz="1800" b="0" strike="noStrike">
              <a:solidFill>
                <a:srgbClr val="203D75"/>
              </a:solidFill>
              <a:latin typeface="Arial"/>
              <a:cs typeface="Arial"/>
            </a:endParaRPr>
          </a:p>
          <a:p>
            <a:pPr>
              <a:lnSpc>
                <a:spcPct val="100000"/>
              </a:lnSpc>
              <a:spcBef>
                <a:spcPts val="360"/>
              </a:spcBef>
            </a:pPr>
            <a:endParaRPr lang="en-US" sz="1800" b="0" strike="noStrike">
              <a:solidFill>
                <a:srgbClr val="203D75"/>
              </a:solidFill>
              <a:latin typeface="Arial"/>
              <a:cs typeface="Arial"/>
            </a:endParaRPr>
          </a:p>
          <a:p>
            <a:pPr>
              <a:spcBef>
                <a:spcPts val="360"/>
              </a:spcBef>
            </a:pPr>
            <a:r>
              <a:rPr lang="en-US" spc="-1">
                <a:solidFill>
                  <a:srgbClr val="101F3B"/>
                </a:solidFill>
                <a:uFill>
                  <a:solidFill>
                    <a:srgbClr val="FFFFFF"/>
                  </a:solidFill>
                </a:uFill>
                <a:latin typeface="Arial"/>
              </a:rPr>
              <a:t>ITS's use Pseudonyms </a:t>
            </a:r>
            <a:r>
              <a:rPr lang="en-US">
                <a:solidFill>
                  <a:srgbClr val="101F3B"/>
                </a:solidFill>
                <a:cs typeface="Arial"/>
              </a:rPr>
              <a:t>(short-lived certificates) for authenticated message exchange. Pseudonyms change frequently to protect privacy of vehicles.</a:t>
            </a:r>
            <a:br>
              <a:rPr lang="en-US"/>
            </a:br>
            <a:br>
              <a:rPr lang="en-US"/>
            </a:br>
            <a:r>
              <a:rPr lang="en-US" sz="1800" b="1" u="sng" strike="noStrike" spc="-1">
                <a:solidFill>
                  <a:srgbClr val="101F3B"/>
                </a:solidFill>
                <a:uFill>
                  <a:solidFill>
                    <a:srgbClr val="FFFFFF"/>
                  </a:solidFill>
                </a:uFill>
                <a:latin typeface="Arial"/>
              </a:rPr>
              <a:t>Standards</a:t>
            </a:r>
            <a:r>
              <a:rPr lang="en-US" spc="-1">
                <a:solidFill>
                  <a:srgbClr val="101F3B"/>
                </a:solidFill>
                <a:uFill>
                  <a:solidFill>
                    <a:srgbClr val="FFFFFF"/>
                  </a:solidFill>
                </a:uFill>
                <a:latin typeface="Arial"/>
              </a:rPr>
              <a:t> </a:t>
            </a:r>
            <a:endParaRPr lang="en-US" sz="1800" b="0" strike="noStrike">
              <a:solidFill>
                <a:srgbClr val="203D75"/>
              </a:solidFill>
              <a:latin typeface="Arial"/>
              <a:cs typeface="Arial"/>
            </a:endParaRPr>
          </a:p>
          <a:p>
            <a:pPr marL="285750" indent="-285115">
              <a:spcBef>
                <a:spcPts val="360"/>
              </a:spcBef>
              <a:buClr>
                <a:srgbClr val="101F3B"/>
              </a:buClr>
              <a:buFont typeface="Wingdings" charset="2"/>
              <a:buChar char=""/>
            </a:pPr>
            <a:r>
              <a:rPr lang="en-US" sz="1800" b="0" strike="noStrike" spc="-1">
                <a:solidFill>
                  <a:srgbClr val="101F3B"/>
                </a:solidFill>
                <a:uFill>
                  <a:solidFill>
                    <a:srgbClr val="FFFFFF"/>
                  </a:solidFill>
                </a:uFill>
                <a:latin typeface="Arial"/>
              </a:rPr>
              <a:t>ISO15408-2</a:t>
            </a:r>
            <a:r>
              <a:rPr lang="en-US" spc="-1">
                <a:solidFill>
                  <a:srgbClr val="101F3B"/>
                </a:solidFill>
                <a:uFill>
                  <a:solidFill>
                    <a:srgbClr val="FFFFFF"/>
                  </a:solidFill>
                </a:uFill>
                <a:latin typeface="Arial"/>
              </a:rPr>
              <a:t> </a:t>
            </a:r>
            <a:endParaRPr lang="en-US">
              <a:solidFill>
                <a:srgbClr val="203D75"/>
              </a:solidFill>
              <a:latin typeface="Arial"/>
              <a:cs typeface="Arial"/>
            </a:endParaRPr>
          </a:p>
          <a:p>
            <a:pPr marL="285750" indent="-285115">
              <a:lnSpc>
                <a:spcPct val="100000"/>
              </a:lnSpc>
              <a:spcBef>
                <a:spcPts val="360"/>
              </a:spcBef>
              <a:buClr>
                <a:srgbClr val="101F3B"/>
              </a:buClr>
              <a:buFont typeface="Wingdings" charset="2"/>
              <a:buChar char=""/>
            </a:pPr>
            <a:r>
              <a:rPr lang="en-US" sz="1800" b="0" strike="noStrike" spc="-1">
                <a:solidFill>
                  <a:srgbClr val="101F3B"/>
                </a:solidFill>
                <a:uFill>
                  <a:solidFill>
                    <a:srgbClr val="FFFFFF"/>
                  </a:solidFill>
                </a:uFill>
                <a:latin typeface="Arial"/>
              </a:rPr>
              <a:t>ETSI 102-941 and;</a:t>
            </a:r>
            <a:r>
              <a:rPr lang="en-US" spc="-1">
                <a:solidFill>
                  <a:srgbClr val="101F3B"/>
                </a:solidFill>
                <a:uFill>
                  <a:solidFill>
                    <a:srgbClr val="FFFFFF"/>
                  </a:solidFill>
                </a:uFill>
                <a:latin typeface="Arial"/>
              </a:rPr>
              <a:t> </a:t>
            </a:r>
            <a:endParaRPr lang="en-US" sz="1800" b="0" strike="noStrike">
              <a:solidFill>
                <a:srgbClr val="203D75"/>
              </a:solidFill>
              <a:latin typeface="Arial"/>
              <a:cs typeface="Arial"/>
            </a:endParaRPr>
          </a:p>
          <a:p>
            <a:pPr marL="285750" indent="-285115">
              <a:lnSpc>
                <a:spcPct val="100000"/>
              </a:lnSpc>
              <a:spcBef>
                <a:spcPts val="360"/>
              </a:spcBef>
              <a:buClr>
                <a:srgbClr val="101F3B"/>
              </a:buClr>
              <a:buFont typeface="Wingdings" charset="2"/>
              <a:buChar char=""/>
            </a:pPr>
            <a:r>
              <a:rPr lang="en-US" sz="1800" b="0" strike="noStrike" spc="-1">
                <a:solidFill>
                  <a:srgbClr val="101F3B"/>
                </a:solidFill>
                <a:uFill>
                  <a:solidFill>
                    <a:srgbClr val="FFFFFF"/>
                  </a:solidFill>
                </a:uFill>
                <a:latin typeface="Arial"/>
              </a:rPr>
              <a:t>IEEE WAVE</a:t>
            </a:r>
            <a:endParaRPr lang="en-US" sz="1800" b="0" strike="noStrike">
              <a:solidFill>
                <a:srgbClr val="203D75"/>
              </a:solidFill>
              <a:latin typeface="Arial"/>
              <a:cs typeface="Arial"/>
            </a:endParaRPr>
          </a:p>
          <a:p>
            <a:pPr>
              <a:lnSpc>
                <a:spcPct val="100000"/>
              </a:lnSpc>
              <a:spcBef>
                <a:spcPts val="360"/>
              </a:spcBef>
            </a:pPr>
            <a:endParaRPr lang="en-US" sz="1800" b="0" strike="noStrike" spc="-1">
              <a:solidFill>
                <a:srgbClr val="203D75"/>
              </a:solidFill>
              <a:uFill>
                <a:solidFill>
                  <a:srgbClr val="FFFFFF"/>
                </a:solidFill>
              </a:uFill>
              <a:latin typeface="Arial"/>
            </a:endParaRPr>
          </a:p>
        </p:txBody>
      </p:sp>
      <p:sp>
        <p:nvSpPr>
          <p:cNvPr id="237" name="TextShape 2"/>
          <p:cNvSpPr txBox="1"/>
          <p:nvPr/>
        </p:nvSpPr>
        <p:spPr>
          <a:xfrm>
            <a:off x="457200" y="936720"/>
            <a:ext cx="8321040" cy="383760"/>
          </a:xfrm>
          <a:prstGeom prst="rect">
            <a:avLst/>
          </a:prstGeom>
          <a:noFill/>
          <a:ln>
            <a:noFill/>
          </a:ln>
        </p:spPr>
        <p:txBody>
          <a:bodyPr/>
          <a:lstStyle/>
          <a:p>
            <a:pPr>
              <a:lnSpc>
                <a:spcPct val="100000"/>
              </a:lnSpc>
              <a:spcBef>
                <a:spcPts val="320"/>
              </a:spcBef>
            </a:pPr>
            <a:r>
              <a:rPr lang="en-US" sz="1600" b="0" strike="noStrike" spc="-1">
                <a:solidFill>
                  <a:srgbClr val="556169"/>
                </a:solidFill>
                <a:uFill>
                  <a:solidFill>
                    <a:srgbClr val="FFFFFF"/>
                  </a:solidFill>
                </a:uFill>
                <a:latin typeface="Georgia"/>
              </a:rPr>
              <a:t>What are they?</a:t>
            </a:r>
            <a:endParaRPr lang="en-US" sz="1600" b="0" strike="noStrike" spc="-1">
              <a:solidFill>
                <a:srgbClr val="203D75"/>
              </a:solidFill>
              <a:uFill>
                <a:solidFill>
                  <a:srgbClr val="FFFFFF"/>
                </a:solidFill>
              </a:uFill>
              <a:latin typeface="Georgia"/>
            </a:endParaRPr>
          </a:p>
        </p:txBody>
      </p:sp>
      <p:pic>
        <p:nvPicPr>
          <p:cNvPr id="238" name="Picture Placeholder 8"/>
          <p:cNvPicPr/>
          <p:nvPr/>
        </p:nvPicPr>
        <p:blipFill>
          <a:blip r:embed="rId3"/>
          <a:srcRect l="29123" r="29123"/>
          <a:stretch/>
        </p:blipFill>
        <p:spPr>
          <a:xfrm>
            <a:off x="5119560" y="1600200"/>
            <a:ext cx="3682800" cy="4525560"/>
          </a:xfrm>
          <a:prstGeom prst="rect">
            <a:avLst/>
          </a:prstGeom>
          <a:ln>
            <a:noFill/>
          </a:ln>
        </p:spPr>
      </p:pic>
      <p:sp>
        <p:nvSpPr>
          <p:cNvPr id="239" name="TextShape 3"/>
          <p:cNvSpPr txBox="1"/>
          <p:nvPr/>
        </p:nvSpPr>
        <p:spPr>
          <a:xfrm>
            <a:off x="457200" y="423360"/>
            <a:ext cx="4507560" cy="412920"/>
          </a:xfrm>
          <a:prstGeom prst="rect">
            <a:avLst/>
          </a:prstGeom>
          <a:noFill/>
          <a:ln>
            <a:noFill/>
          </a:ln>
        </p:spPr>
        <p:txBody>
          <a:bodyPr anchor="ctr">
            <a:normAutofit/>
          </a:bodyPr>
          <a:lstStyle/>
          <a:p>
            <a:pPr>
              <a:lnSpc>
                <a:spcPct val="100000"/>
              </a:lnSpc>
            </a:pPr>
            <a:r>
              <a:rPr lang="en-US" sz="2000" b="0" strike="noStrike" spc="-1">
                <a:solidFill>
                  <a:srgbClr val="FFFFFF"/>
                </a:solidFill>
                <a:uFill>
                  <a:solidFill>
                    <a:srgbClr val="FFFFFF"/>
                  </a:solidFill>
                </a:uFill>
                <a:latin typeface="Georgia"/>
              </a:rPr>
              <a:t>Intelligent Transport Systems (ITS)</a:t>
            </a:r>
            <a:endParaRPr lang="en-US" sz="20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423360"/>
            <a:ext cx="4507560" cy="412920"/>
          </a:xfrm>
          <a:prstGeom prst="rect">
            <a:avLst/>
          </a:prstGeom>
          <a:noFill/>
          <a:ln>
            <a:noFill/>
          </a:ln>
        </p:spPr>
        <p:txBody>
          <a:bodyPr anchor="ctr"/>
          <a:lstStyle/>
          <a:p>
            <a:pPr>
              <a:lnSpc>
                <a:spcPct val="100000"/>
              </a:lnSpc>
            </a:pPr>
            <a:r>
              <a:rPr lang="en-US" sz="2000" b="0" strike="noStrike" spc="-1">
                <a:solidFill>
                  <a:srgbClr val="FFFFFF"/>
                </a:solidFill>
                <a:uFill>
                  <a:solidFill>
                    <a:srgbClr val="FFFFFF"/>
                  </a:solidFill>
                </a:uFill>
                <a:latin typeface="Georgia"/>
              </a:rPr>
              <a:t>Overview of V2X Security</a:t>
            </a:r>
            <a:endParaRPr lang="en-US" sz="2000" b="0" strike="noStrike" spc="-1">
              <a:solidFill>
                <a:srgbClr val="203D75"/>
              </a:solidFill>
              <a:uFill>
                <a:solidFill>
                  <a:srgbClr val="FFFFFF"/>
                </a:solidFill>
              </a:uFill>
              <a:latin typeface="Calibri"/>
            </a:endParaRPr>
          </a:p>
        </p:txBody>
      </p:sp>
      <p:sp>
        <p:nvSpPr>
          <p:cNvPr id="241" name="CustomShape 2"/>
          <p:cNvSpPr/>
          <p:nvPr/>
        </p:nvSpPr>
        <p:spPr>
          <a:xfrm>
            <a:off x="48240" y="2926080"/>
            <a:ext cx="2875680" cy="1795320"/>
          </a:xfrm>
          <a:prstGeom prst="ellipse">
            <a:avLst/>
          </a:prstGeom>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GB" sz="2000" b="0" strike="noStrike" spc="-1">
                <a:solidFill>
                  <a:srgbClr val="FFFFFF"/>
                </a:solidFill>
                <a:uFill>
                  <a:solidFill>
                    <a:srgbClr val="FFFFFF"/>
                  </a:solidFill>
                </a:uFill>
                <a:latin typeface="Calibri"/>
              </a:rPr>
              <a:t>Privacy</a:t>
            </a:r>
            <a:endParaRPr lang="en-GB" sz="20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Anonymity</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Pseudonymity</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Unlinkability </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Unobservability</a:t>
            </a:r>
            <a:endParaRPr lang="en-GB" sz="1600" b="0" strike="noStrike" spc="-1">
              <a:solidFill>
                <a:srgbClr val="000000"/>
              </a:solidFill>
              <a:uFill>
                <a:solidFill>
                  <a:srgbClr val="FFFFFF"/>
                </a:solidFill>
              </a:uFill>
              <a:latin typeface="Arial"/>
            </a:endParaRPr>
          </a:p>
          <a:p>
            <a:pPr>
              <a:lnSpc>
                <a:spcPct val="100000"/>
              </a:lnSpc>
            </a:pPr>
            <a:endParaRPr lang="en-GB" sz="1600" b="0" strike="noStrike" spc="-1">
              <a:solidFill>
                <a:srgbClr val="000000"/>
              </a:solidFill>
              <a:uFill>
                <a:solidFill>
                  <a:srgbClr val="FFFFFF"/>
                </a:solidFill>
              </a:uFill>
              <a:latin typeface="Arial"/>
            </a:endParaRPr>
          </a:p>
        </p:txBody>
      </p:sp>
      <p:sp>
        <p:nvSpPr>
          <p:cNvPr id="242" name="CustomShape 3"/>
          <p:cNvSpPr/>
          <p:nvPr/>
        </p:nvSpPr>
        <p:spPr>
          <a:xfrm>
            <a:off x="2995920" y="964800"/>
            <a:ext cx="2875680" cy="1795320"/>
          </a:xfrm>
          <a:prstGeom prst="ellipse">
            <a:avLst/>
          </a:prstGeom>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GB" sz="2000" b="0" strike="noStrike" spc="-1">
                <a:solidFill>
                  <a:srgbClr val="FFFFFF"/>
                </a:solidFill>
                <a:uFill>
                  <a:solidFill>
                    <a:srgbClr val="FFFFFF"/>
                  </a:solidFill>
                </a:uFill>
                <a:latin typeface="Calibri"/>
              </a:rPr>
              <a:t>Trust</a:t>
            </a:r>
            <a:endParaRPr lang="en-GB" sz="20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Architecture</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Attestation</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Assurance</a:t>
            </a:r>
            <a:endParaRPr lang="en-GB" sz="1600" b="0" strike="noStrike" spc="-1">
              <a:solidFill>
                <a:srgbClr val="000000"/>
              </a:solidFill>
              <a:uFill>
                <a:solidFill>
                  <a:srgbClr val="FFFFFF"/>
                </a:solidFill>
              </a:uFill>
              <a:latin typeface="Arial"/>
            </a:endParaRPr>
          </a:p>
          <a:p>
            <a:pPr>
              <a:lnSpc>
                <a:spcPct val="100000"/>
              </a:lnSpc>
            </a:pPr>
            <a:r>
              <a:rPr lang="en-GB" sz="2400" b="0" strike="noStrike" spc="-1">
                <a:solidFill>
                  <a:srgbClr val="FFFFFF"/>
                </a:solidFill>
                <a:uFill>
                  <a:solidFill>
                    <a:srgbClr val="FFFFFF"/>
                  </a:solidFill>
                </a:uFill>
                <a:latin typeface="Calibri"/>
              </a:rPr>
              <a:t>  </a:t>
            </a:r>
            <a:endParaRPr lang="en-GB" sz="2400" b="0" strike="noStrike" spc="-1">
              <a:solidFill>
                <a:srgbClr val="000000"/>
              </a:solidFill>
              <a:uFill>
                <a:solidFill>
                  <a:srgbClr val="FFFFFF"/>
                </a:solidFill>
              </a:uFill>
              <a:latin typeface="Arial"/>
            </a:endParaRPr>
          </a:p>
        </p:txBody>
      </p:sp>
      <p:sp>
        <p:nvSpPr>
          <p:cNvPr id="243" name="CustomShape 4"/>
          <p:cNvSpPr/>
          <p:nvPr/>
        </p:nvSpPr>
        <p:spPr>
          <a:xfrm>
            <a:off x="6108120" y="2926080"/>
            <a:ext cx="2875680" cy="1795320"/>
          </a:xfrm>
          <a:prstGeom prst="ellipse">
            <a:avLst/>
          </a:prstGeom>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GB" sz="2000" b="0" strike="noStrike" spc="-1">
                <a:solidFill>
                  <a:srgbClr val="FFFFFF"/>
                </a:solidFill>
                <a:uFill>
                  <a:solidFill>
                    <a:srgbClr val="FFFFFF"/>
                  </a:solidFill>
                </a:uFill>
                <a:latin typeface="Calibri"/>
              </a:rPr>
              <a:t>Authentication</a:t>
            </a:r>
            <a:endParaRPr lang="en-GB" sz="20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Authorisation</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Revocation</a:t>
            </a:r>
            <a:endParaRPr lang="en-GB" sz="1600" b="0" strike="noStrike" spc="-1">
              <a:solidFill>
                <a:srgbClr val="000000"/>
              </a:solidFill>
              <a:uFill>
                <a:solidFill>
                  <a:srgbClr val="FFFFFF"/>
                </a:solidFill>
              </a:uFill>
              <a:latin typeface="Arial"/>
            </a:endParaRPr>
          </a:p>
        </p:txBody>
      </p:sp>
      <p:sp>
        <p:nvSpPr>
          <p:cNvPr id="244" name="CustomShape 5"/>
          <p:cNvSpPr/>
          <p:nvPr/>
        </p:nvSpPr>
        <p:spPr>
          <a:xfrm>
            <a:off x="2924280" y="4874760"/>
            <a:ext cx="2875680" cy="1795320"/>
          </a:xfrm>
          <a:prstGeom prst="ellipse">
            <a:avLst/>
          </a:prstGeom>
          <a:ln>
            <a:solidFill>
              <a:srgbClr val="00679C"/>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GB" sz="2000" b="0" strike="noStrike" spc="-1">
                <a:solidFill>
                  <a:srgbClr val="FFFFFF"/>
                </a:solidFill>
                <a:uFill>
                  <a:solidFill>
                    <a:srgbClr val="FFFFFF"/>
                  </a:solidFill>
                </a:uFill>
                <a:latin typeface="Calibri"/>
              </a:rPr>
              <a:t>Software</a:t>
            </a:r>
            <a:endParaRPr lang="en-GB" sz="20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Safety / Run time Verification</a:t>
            </a:r>
            <a:endParaRPr lang="en-GB" sz="1600" b="0" strike="noStrike" spc="-1">
              <a:solidFill>
                <a:srgbClr val="000000"/>
              </a:solidFill>
              <a:uFill>
                <a:solidFill>
                  <a:srgbClr val="FFFFFF"/>
                </a:solidFill>
              </a:uFill>
              <a:latin typeface="Arial"/>
            </a:endParaRPr>
          </a:p>
          <a:p>
            <a:pPr algn="ctr">
              <a:lnSpc>
                <a:spcPct val="100000"/>
              </a:lnSpc>
            </a:pPr>
            <a:r>
              <a:rPr lang="en-GB" sz="1600" b="0" strike="noStrike" spc="-1">
                <a:solidFill>
                  <a:srgbClr val="FFFFFF"/>
                </a:solidFill>
                <a:uFill>
                  <a:solidFill>
                    <a:srgbClr val="FFFFFF"/>
                  </a:solidFill>
                </a:uFill>
                <a:latin typeface="Calibri"/>
              </a:rPr>
              <a:t>Assurance</a:t>
            </a:r>
            <a:endParaRPr lang="en-GB" sz="1600" b="0" strike="noStrike" spc="-1">
              <a:solidFill>
                <a:srgbClr val="000000"/>
              </a:solidFill>
              <a:uFill>
                <a:solidFill>
                  <a:srgbClr val="FFFFFF"/>
                </a:solidFill>
              </a:uFill>
              <a:latin typeface="Arial"/>
            </a:endParaRPr>
          </a:p>
          <a:p>
            <a:pPr>
              <a:lnSpc>
                <a:spcPct val="100000"/>
              </a:lnSpc>
            </a:pPr>
            <a:r>
              <a:rPr lang="en-GB" sz="2400" b="0" strike="noStrike" spc="-1">
                <a:solidFill>
                  <a:srgbClr val="FFFFFF"/>
                </a:solidFill>
                <a:uFill>
                  <a:solidFill>
                    <a:srgbClr val="FFFFFF"/>
                  </a:solidFill>
                </a:uFill>
                <a:latin typeface="Calibri"/>
              </a:rPr>
              <a:t>  </a:t>
            </a:r>
            <a:endParaRPr lang="en-GB" sz="2400" b="0" strike="noStrike" spc="-1">
              <a:solidFill>
                <a:srgbClr val="000000"/>
              </a:solidFill>
              <a:uFill>
                <a:solidFill>
                  <a:srgbClr val="FFFFFF"/>
                </a:solidFill>
              </a:uFill>
              <a:latin typeface="Arial"/>
            </a:endParaRPr>
          </a:p>
        </p:txBody>
      </p:sp>
      <p:pic>
        <p:nvPicPr>
          <p:cNvPr id="245" name="Picture 7"/>
          <p:cNvPicPr/>
          <p:nvPr/>
        </p:nvPicPr>
        <p:blipFill>
          <a:blip r:embed="rId3"/>
          <a:stretch/>
        </p:blipFill>
        <p:spPr>
          <a:xfrm>
            <a:off x="3240000" y="3348720"/>
            <a:ext cx="2376000" cy="11872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repl">
                                        <p:cTn id="7" dur="500" fill="hold"/>
                                        <p:tgtEl>
                                          <p:spTgt spid="241"/>
                                        </p:tgtEl>
                                        <p:attrNameLst>
                                          <p:attrName>ppt_x</p:attrName>
                                        </p:attrNameLst>
                                      </p:cBhvr>
                                      <p:tavLst>
                                        <p:tav tm="0">
                                          <p:val>
                                            <p:strVal val="#ppt_x"/>
                                          </p:val>
                                        </p:tav>
                                        <p:tav tm="100000">
                                          <p:val>
                                            <p:strVal val="#ppt_x"/>
                                          </p:val>
                                        </p:tav>
                                      </p:tavLst>
                                    </p:anim>
                                    <p:anim calcmode="lin" valueType="num">
                                      <p:cBhvr additive="repl">
                                        <p:cTn id="8"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
                                        </p:tgtEl>
                                        <p:attrNameLst>
                                          <p:attrName>style.visibility</p:attrName>
                                        </p:attrNameLst>
                                      </p:cBhvr>
                                      <p:to>
                                        <p:strVal val="visible"/>
                                      </p:to>
                                    </p:set>
                                    <p:anim calcmode="lin" valueType="num">
                                      <p:cBhvr additive="repl">
                                        <p:cTn id="13" dur="500" fill="hold"/>
                                        <p:tgtEl>
                                          <p:spTgt spid="243"/>
                                        </p:tgtEl>
                                        <p:attrNameLst>
                                          <p:attrName>ppt_x</p:attrName>
                                        </p:attrNameLst>
                                      </p:cBhvr>
                                      <p:tavLst>
                                        <p:tav tm="0">
                                          <p:val>
                                            <p:strVal val="#ppt_x"/>
                                          </p:val>
                                        </p:tav>
                                        <p:tav tm="100000">
                                          <p:val>
                                            <p:strVal val="#ppt_x"/>
                                          </p:val>
                                        </p:tav>
                                      </p:tavLst>
                                    </p:anim>
                                    <p:anim calcmode="lin" valueType="num">
                                      <p:cBhvr additive="repl">
                                        <p:cTn id="14"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2"/>
                                        </p:tgtEl>
                                        <p:attrNameLst>
                                          <p:attrName>style.visibility</p:attrName>
                                        </p:attrNameLst>
                                      </p:cBhvr>
                                      <p:to>
                                        <p:strVal val="visible"/>
                                      </p:to>
                                    </p:set>
                                    <p:anim calcmode="lin" valueType="num">
                                      <p:cBhvr additive="repl">
                                        <p:cTn id="19" dur="500" fill="hold"/>
                                        <p:tgtEl>
                                          <p:spTgt spid="242"/>
                                        </p:tgtEl>
                                        <p:attrNameLst>
                                          <p:attrName>ppt_x</p:attrName>
                                        </p:attrNameLst>
                                      </p:cBhvr>
                                      <p:tavLst>
                                        <p:tav tm="0">
                                          <p:val>
                                            <p:strVal val="#ppt_x"/>
                                          </p:val>
                                        </p:tav>
                                        <p:tav tm="100000">
                                          <p:val>
                                            <p:strVal val="#ppt_x"/>
                                          </p:val>
                                        </p:tav>
                                      </p:tavLst>
                                    </p:anim>
                                    <p:anim calcmode="lin" valueType="num">
                                      <p:cBhvr additive="repl">
                                        <p:cTn id="20"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4"/>
                                        </p:tgtEl>
                                        <p:attrNameLst>
                                          <p:attrName>style.visibility</p:attrName>
                                        </p:attrNameLst>
                                      </p:cBhvr>
                                      <p:to>
                                        <p:strVal val="visible"/>
                                      </p:to>
                                    </p:set>
                                    <p:anim calcmode="lin" valueType="num">
                                      <p:cBhvr additive="repl">
                                        <p:cTn id="25" dur="500" fill="hold"/>
                                        <p:tgtEl>
                                          <p:spTgt spid="244"/>
                                        </p:tgtEl>
                                        <p:attrNameLst>
                                          <p:attrName>ppt_x</p:attrName>
                                        </p:attrNameLst>
                                      </p:cBhvr>
                                      <p:tavLst>
                                        <p:tav tm="0">
                                          <p:val>
                                            <p:strVal val="#ppt_x"/>
                                          </p:val>
                                        </p:tav>
                                        <p:tav tm="100000">
                                          <p:val>
                                            <p:strVal val="#ppt_x"/>
                                          </p:val>
                                        </p:tav>
                                      </p:tavLst>
                                    </p:anim>
                                    <p:anim calcmode="lin" valueType="num">
                                      <p:cBhvr additive="repl">
                                        <p:cTn id="26"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74480" y="5076720"/>
            <a:ext cx="1767240" cy="982440"/>
          </a:xfrm>
          <a:prstGeom prst="ellipse">
            <a:avLst/>
          </a:prstGeom>
          <a:ln/>
        </p:spPr>
        <p:style>
          <a:lnRef idx="1">
            <a:schemeClr val="accent1"/>
          </a:lnRef>
          <a:fillRef idx="3">
            <a:schemeClr val="accent1"/>
          </a:fillRef>
          <a:effectRef idx="2">
            <a:schemeClr val="accent1"/>
          </a:effectRef>
          <a:fontRef idx="minor">
            <a:schemeClr val="lt1"/>
          </a:fontRef>
        </p:style>
        <p:txBody>
          <a:bodyPr lIns="90000" tIns="45000" rIns="90000" bIns="45000" anchor="ctr"/>
          <a:lstStyle/>
          <a:p>
            <a:pPr algn="ctr">
              <a:lnSpc>
                <a:spcPct val="100000"/>
              </a:lnSpc>
            </a:pPr>
            <a:r>
              <a:rPr lang="en-GB" sz="1400" b="1" strike="noStrike" spc="-1">
                <a:solidFill>
                  <a:srgbClr val="FFFFFF"/>
                </a:solidFill>
                <a:uFill>
                  <a:solidFill>
                    <a:srgbClr val="FFFFFF"/>
                  </a:solidFill>
                </a:uFill>
                <a:latin typeface="Calibri"/>
              </a:rPr>
              <a:t>Anonymity</a:t>
            </a:r>
            <a:endParaRPr lang="en-GB" sz="1400" b="0" strike="noStrike" spc="-1">
              <a:solidFill>
                <a:srgbClr val="000000"/>
              </a:solidFill>
              <a:uFill>
                <a:solidFill>
                  <a:srgbClr val="FFFFFF"/>
                </a:solidFill>
              </a:uFill>
              <a:latin typeface="Arial"/>
            </a:endParaRPr>
          </a:p>
        </p:txBody>
      </p:sp>
      <p:pic>
        <p:nvPicPr>
          <p:cNvPr id="247" name="Picture 7"/>
          <p:cNvPicPr/>
          <p:nvPr/>
        </p:nvPicPr>
        <p:blipFill>
          <a:blip r:embed="rId3"/>
          <a:stretch/>
        </p:blipFill>
        <p:spPr>
          <a:xfrm>
            <a:off x="733320" y="2847600"/>
            <a:ext cx="3018960" cy="1508400"/>
          </a:xfrm>
          <a:prstGeom prst="rect">
            <a:avLst/>
          </a:prstGeom>
          <a:ln>
            <a:noFill/>
          </a:ln>
        </p:spPr>
      </p:pic>
      <p:sp>
        <p:nvSpPr>
          <p:cNvPr id="248" name="TextShape 2"/>
          <p:cNvSpPr txBox="1"/>
          <p:nvPr/>
        </p:nvSpPr>
        <p:spPr>
          <a:xfrm>
            <a:off x="94320" y="6575400"/>
            <a:ext cx="2031840" cy="282240"/>
          </a:xfrm>
          <a:prstGeom prst="rect">
            <a:avLst/>
          </a:prstGeom>
          <a:noFill/>
          <a:ln>
            <a:noFill/>
          </a:ln>
        </p:spPr>
        <p:txBody>
          <a:bodyPr anchor="ctr"/>
          <a:lstStyle/>
          <a:p>
            <a:pPr>
              <a:lnSpc>
                <a:spcPct val="100000"/>
              </a:lnSpc>
            </a:pPr>
            <a:fld id="{F8EF61A6-D06C-4568-AD91-6138D5396AD4}"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49" name="TextShape 3"/>
          <p:cNvSpPr txBox="1"/>
          <p:nvPr/>
        </p:nvSpPr>
        <p:spPr>
          <a:xfrm>
            <a:off x="7026840" y="6575400"/>
            <a:ext cx="2133360" cy="282240"/>
          </a:xfrm>
          <a:prstGeom prst="rect">
            <a:avLst/>
          </a:prstGeom>
          <a:noFill/>
          <a:ln>
            <a:noFill/>
          </a:ln>
        </p:spPr>
        <p:txBody>
          <a:bodyPr anchor="ctr"/>
          <a:lstStyle/>
          <a:p>
            <a:pPr algn="r">
              <a:lnSpc>
                <a:spcPct val="100000"/>
              </a:lnSpc>
            </a:pPr>
            <a:fld id="{F9E36098-AACF-436C-8E99-33F8D4FFF7AF}" type="slidenum">
              <a:rPr lang="en-GB" sz="1000" b="0" strike="noStrike" spc="-1">
                <a:solidFill>
                  <a:srgbClr val="203D75"/>
                </a:solidFill>
                <a:uFill>
                  <a:solidFill>
                    <a:srgbClr val="FFFFFF"/>
                  </a:solidFill>
                </a:uFill>
                <a:latin typeface="Georgia"/>
              </a:rPr>
              <a:t>5</a:t>
            </a:fld>
            <a:endParaRPr lang="en-GB" sz="1000" b="0" strike="noStrike" spc="-1">
              <a:solidFill>
                <a:srgbClr val="000000"/>
              </a:solidFill>
              <a:uFill>
                <a:solidFill>
                  <a:srgbClr val="FFFFFF"/>
                </a:solidFill>
              </a:uFill>
              <a:latin typeface="Times New Roman"/>
            </a:endParaRPr>
          </a:p>
        </p:txBody>
      </p:sp>
      <p:sp>
        <p:nvSpPr>
          <p:cNvPr id="250" name="TextShape 4"/>
          <p:cNvSpPr txBox="1"/>
          <p:nvPr/>
        </p:nvSpPr>
        <p:spPr>
          <a:xfrm>
            <a:off x="457200" y="423720"/>
            <a:ext cx="6769080" cy="41256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Pseudonyms in V2X</a:t>
            </a:r>
            <a:endParaRPr lang="en-US" sz="2800" b="0" strike="noStrike" spc="-1">
              <a:solidFill>
                <a:srgbClr val="203D75"/>
              </a:solidFill>
              <a:uFill>
                <a:solidFill>
                  <a:srgbClr val="FFFFFF"/>
                </a:solidFill>
              </a:uFill>
              <a:latin typeface="Calibri"/>
            </a:endParaRPr>
          </a:p>
        </p:txBody>
      </p:sp>
      <p:pic>
        <p:nvPicPr>
          <p:cNvPr id="251" name="Picture 7"/>
          <p:cNvPicPr/>
          <p:nvPr/>
        </p:nvPicPr>
        <p:blipFill>
          <a:blip r:embed="rId4"/>
          <a:stretch/>
        </p:blipFill>
        <p:spPr>
          <a:xfrm>
            <a:off x="5760720" y="2095560"/>
            <a:ext cx="1449720" cy="1562040"/>
          </a:xfrm>
          <a:prstGeom prst="rect">
            <a:avLst/>
          </a:prstGeom>
          <a:ln>
            <a:noFill/>
          </a:ln>
        </p:spPr>
      </p:pic>
      <p:pic>
        <p:nvPicPr>
          <p:cNvPr id="252" name="Picture 7"/>
          <p:cNvPicPr/>
          <p:nvPr/>
        </p:nvPicPr>
        <p:blipFill>
          <a:blip r:embed="rId4"/>
          <a:stretch/>
        </p:blipFill>
        <p:spPr>
          <a:xfrm>
            <a:off x="5894280" y="2590920"/>
            <a:ext cx="1449720" cy="1562040"/>
          </a:xfrm>
          <a:prstGeom prst="rect">
            <a:avLst/>
          </a:prstGeom>
          <a:ln>
            <a:noFill/>
          </a:ln>
        </p:spPr>
      </p:pic>
      <p:pic>
        <p:nvPicPr>
          <p:cNvPr id="253" name="Picture 7"/>
          <p:cNvPicPr/>
          <p:nvPr/>
        </p:nvPicPr>
        <p:blipFill>
          <a:blip r:embed="rId4"/>
          <a:stretch/>
        </p:blipFill>
        <p:spPr>
          <a:xfrm>
            <a:off x="5979960" y="3086280"/>
            <a:ext cx="1449720" cy="1562040"/>
          </a:xfrm>
          <a:prstGeom prst="rect">
            <a:avLst/>
          </a:prstGeom>
          <a:ln>
            <a:noFill/>
          </a:ln>
        </p:spPr>
      </p:pic>
      <p:sp>
        <p:nvSpPr>
          <p:cNvPr id="254" name="CustomShape 5"/>
          <p:cNvSpPr/>
          <p:nvPr/>
        </p:nvSpPr>
        <p:spPr>
          <a:xfrm flipV="1">
            <a:off x="3686400" y="2963880"/>
            <a:ext cx="2182320" cy="671040"/>
          </a:xfrm>
          <a:custGeom>
            <a:avLst/>
            <a:gdLst/>
            <a:ahLst/>
            <a:cxnLst/>
            <a:rect l="l" t="t" r="r" b="b"/>
            <a:pathLst>
              <a:path w="21600" h="21600">
                <a:moveTo>
                  <a:pt x="0" y="0"/>
                </a:moveTo>
                <a:lnTo>
                  <a:pt x="21600" y="21600"/>
                </a:lnTo>
              </a:path>
            </a:pathLst>
          </a:custGeom>
          <a:noFill/>
          <a:ln w="28440">
            <a:solidFill>
              <a:srgbClr val="00679C"/>
            </a:solidFill>
            <a:custDash>
              <a:ds d="400000" sp="300000"/>
            </a:custDash>
            <a:round/>
            <a:tailEnd type="triangle" w="med" len="med"/>
          </a:ln>
        </p:spPr>
        <p:style>
          <a:lnRef idx="1">
            <a:schemeClr val="accent1"/>
          </a:lnRef>
          <a:fillRef idx="0">
            <a:schemeClr val="accent1"/>
          </a:fillRef>
          <a:effectRef idx="0">
            <a:schemeClr val="accent1"/>
          </a:effectRef>
          <a:fontRef idx="minor"/>
        </p:style>
      </p:sp>
      <p:sp>
        <p:nvSpPr>
          <p:cNvPr id="255" name="CustomShape 6"/>
          <p:cNvSpPr/>
          <p:nvPr/>
        </p:nvSpPr>
        <p:spPr>
          <a:xfrm>
            <a:off x="3700800" y="3652920"/>
            <a:ext cx="2374200" cy="546840"/>
          </a:xfrm>
          <a:custGeom>
            <a:avLst/>
            <a:gdLst/>
            <a:ahLst/>
            <a:cxnLst/>
            <a:rect l="l" t="t" r="r" b="b"/>
            <a:pathLst>
              <a:path w="21600" h="21600">
                <a:moveTo>
                  <a:pt x="0" y="0"/>
                </a:moveTo>
                <a:lnTo>
                  <a:pt x="21600" y="21600"/>
                </a:lnTo>
              </a:path>
            </a:pathLst>
          </a:custGeom>
          <a:noFill/>
          <a:ln w="28440">
            <a:solidFill>
              <a:srgbClr val="662368"/>
            </a:solidFill>
            <a:custDash>
              <a:ds d="400000" sp="300000"/>
            </a:custDash>
            <a:round/>
            <a:tailEnd type="triangle" w="med" len="med"/>
          </a:ln>
        </p:spPr>
        <p:style>
          <a:lnRef idx="1">
            <a:schemeClr val="accent4"/>
          </a:lnRef>
          <a:fillRef idx="0">
            <a:schemeClr val="accent4"/>
          </a:fillRef>
          <a:effectRef idx="0">
            <a:schemeClr val="accent4"/>
          </a:effectRef>
          <a:fontRef idx="minor"/>
        </p:style>
      </p:sp>
      <p:sp>
        <p:nvSpPr>
          <p:cNvPr id="256" name="CustomShape 7"/>
          <p:cNvSpPr/>
          <p:nvPr/>
        </p:nvSpPr>
        <p:spPr>
          <a:xfrm>
            <a:off x="3712680" y="3649680"/>
            <a:ext cx="2240640" cy="4320"/>
          </a:xfrm>
          <a:custGeom>
            <a:avLst/>
            <a:gdLst/>
            <a:ahLst/>
            <a:cxnLst/>
            <a:rect l="l" t="t" r="r" b="b"/>
            <a:pathLst>
              <a:path w="21600" h="21600">
                <a:moveTo>
                  <a:pt x="0" y="0"/>
                </a:moveTo>
                <a:lnTo>
                  <a:pt x="21600" y="21600"/>
                </a:lnTo>
              </a:path>
            </a:pathLst>
          </a:custGeom>
          <a:noFill/>
          <a:ln w="28440">
            <a:solidFill>
              <a:srgbClr val="9CAB20"/>
            </a:solidFill>
            <a:custDash>
              <a:ds d="400000" sp="300000"/>
            </a:custDash>
            <a:round/>
            <a:tailEnd type="triangle" w="med" len="med"/>
          </a:ln>
        </p:spPr>
        <p:style>
          <a:lnRef idx="1">
            <a:schemeClr val="accent3"/>
          </a:lnRef>
          <a:fillRef idx="0">
            <a:schemeClr val="accent3"/>
          </a:fillRef>
          <a:effectRef idx="0">
            <a:schemeClr val="accent3"/>
          </a:effectRef>
          <a:fontRef idx="minor"/>
        </p:style>
      </p:sp>
      <p:pic>
        <p:nvPicPr>
          <p:cNvPr id="257" name="Picture 18"/>
          <p:cNvPicPr/>
          <p:nvPr/>
        </p:nvPicPr>
        <p:blipFill>
          <a:blip r:embed="rId5"/>
          <a:stretch/>
        </p:blipFill>
        <p:spPr>
          <a:xfrm>
            <a:off x="6203160" y="3958200"/>
            <a:ext cx="832680" cy="800280"/>
          </a:xfrm>
          <a:prstGeom prst="rect">
            <a:avLst/>
          </a:prstGeom>
          <a:ln>
            <a:noFill/>
          </a:ln>
        </p:spPr>
      </p:pic>
      <p:sp>
        <p:nvSpPr>
          <p:cNvPr id="258" name="CustomShape 8"/>
          <p:cNvSpPr/>
          <p:nvPr/>
        </p:nvSpPr>
        <p:spPr>
          <a:xfrm>
            <a:off x="2410200" y="5076720"/>
            <a:ext cx="1767240" cy="982440"/>
          </a:xfrm>
          <a:prstGeom prst="ellipse">
            <a:avLst/>
          </a:prstGeom>
          <a:ln/>
        </p:spPr>
        <p:style>
          <a:lnRef idx="1">
            <a:schemeClr val="accent1"/>
          </a:lnRef>
          <a:fillRef idx="3">
            <a:schemeClr val="accent1"/>
          </a:fillRef>
          <a:effectRef idx="2">
            <a:schemeClr val="accent1"/>
          </a:effectRef>
          <a:fontRef idx="minor">
            <a:schemeClr val="lt1"/>
          </a:fontRef>
        </p:style>
        <p:txBody>
          <a:bodyPr lIns="90000" tIns="45000" rIns="90000" bIns="45000" anchor="ctr"/>
          <a:lstStyle/>
          <a:p>
            <a:pPr algn="ctr">
              <a:lnSpc>
                <a:spcPct val="100000"/>
              </a:lnSpc>
            </a:pPr>
            <a:r>
              <a:rPr lang="en-GB" sz="1400" b="1" strike="noStrike" spc="-1">
                <a:solidFill>
                  <a:srgbClr val="FFFFFF"/>
                </a:solidFill>
                <a:uFill>
                  <a:solidFill>
                    <a:srgbClr val="FFFFFF"/>
                  </a:solidFill>
                </a:uFill>
                <a:latin typeface="Calibri"/>
              </a:rPr>
              <a:t>Pseudonymity</a:t>
            </a:r>
            <a:endParaRPr lang="en-GB" sz="1400" b="0" strike="noStrike" spc="-1">
              <a:solidFill>
                <a:srgbClr val="000000"/>
              </a:solidFill>
              <a:uFill>
                <a:solidFill>
                  <a:srgbClr val="FFFFFF"/>
                </a:solidFill>
              </a:uFill>
              <a:latin typeface="Arial"/>
            </a:endParaRPr>
          </a:p>
        </p:txBody>
      </p:sp>
      <p:sp>
        <p:nvSpPr>
          <p:cNvPr id="259" name="CustomShape 9"/>
          <p:cNvSpPr/>
          <p:nvPr/>
        </p:nvSpPr>
        <p:spPr>
          <a:xfrm>
            <a:off x="4433400" y="5076720"/>
            <a:ext cx="1767240" cy="982440"/>
          </a:xfrm>
          <a:prstGeom prst="ellipse">
            <a:avLst/>
          </a:prstGeom>
          <a:ln/>
        </p:spPr>
        <p:style>
          <a:lnRef idx="1">
            <a:schemeClr val="accent1"/>
          </a:lnRef>
          <a:fillRef idx="3">
            <a:schemeClr val="accent1"/>
          </a:fillRef>
          <a:effectRef idx="2">
            <a:schemeClr val="accent1"/>
          </a:effectRef>
          <a:fontRef idx="minor">
            <a:schemeClr val="lt1"/>
          </a:fontRef>
        </p:style>
        <p:txBody>
          <a:bodyPr lIns="90000" tIns="45000" rIns="90000" bIns="45000" anchor="ctr"/>
          <a:lstStyle/>
          <a:p>
            <a:pPr algn="ctr">
              <a:lnSpc>
                <a:spcPct val="100000"/>
              </a:lnSpc>
            </a:pPr>
            <a:r>
              <a:rPr lang="en-GB" sz="1400" b="1" strike="noStrike" spc="-1" err="1">
                <a:solidFill>
                  <a:srgbClr val="FFFFFF"/>
                </a:solidFill>
                <a:uFill>
                  <a:solidFill>
                    <a:srgbClr val="FFFFFF"/>
                  </a:solidFill>
                </a:uFill>
                <a:latin typeface="Calibri"/>
              </a:rPr>
              <a:t>Unlinkability</a:t>
            </a:r>
            <a:endParaRPr lang="en-GB" sz="1400" b="0" strike="noStrike" spc="-1" err="1">
              <a:solidFill>
                <a:srgbClr val="000000"/>
              </a:solidFill>
              <a:uFill>
                <a:solidFill>
                  <a:srgbClr val="FFFFFF"/>
                </a:solidFill>
              </a:uFill>
              <a:latin typeface="Arial"/>
            </a:endParaRPr>
          </a:p>
        </p:txBody>
      </p:sp>
      <p:sp>
        <p:nvSpPr>
          <p:cNvPr id="260" name="CustomShape 10"/>
          <p:cNvSpPr/>
          <p:nvPr/>
        </p:nvSpPr>
        <p:spPr>
          <a:xfrm>
            <a:off x="6370200" y="5076720"/>
            <a:ext cx="2166840" cy="982440"/>
          </a:xfrm>
          <a:prstGeom prst="ellipse">
            <a:avLst/>
          </a:prstGeom>
          <a:ln/>
        </p:spPr>
        <p:style>
          <a:lnRef idx="1">
            <a:schemeClr val="accent1"/>
          </a:lnRef>
          <a:fillRef idx="3">
            <a:schemeClr val="accent1"/>
          </a:fillRef>
          <a:effectRef idx="2">
            <a:schemeClr val="accent1"/>
          </a:effectRef>
          <a:fontRef idx="minor">
            <a:schemeClr val="lt1"/>
          </a:fontRef>
        </p:style>
        <p:txBody>
          <a:bodyPr lIns="90000" tIns="45000" rIns="90000" bIns="45000" anchor="ctr"/>
          <a:lstStyle/>
          <a:p>
            <a:pPr algn="ctr">
              <a:lnSpc>
                <a:spcPct val="100000"/>
              </a:lnSpc>
            </a:pPr>
            <a:r>
              <a:rPr lang="en-GB" sz="1400" b="1" strike="noStrike" spc="-1">
                <a:solidFill>
                  <a:srgbClr val="FFFFFF"/>
                </a:solidFill>
                <a:uFill>
                  <a:solidFill>
                    <a:srgbClr val="FFFFFF"/>
                  </a:solidFill>
                </a:uFill>
                <a:latin typeface="Calibri"/>
              </a:rPr>
              <a:t>Unobserveability</a:t>
            </a:r>
            <a:endParaRPr lang="en-GB" sz="1400" b="0" strike="noStrike" spc="-1">
              <a:solidFill>
                <a:srgbClr val="000000"/>
              </a:solidFill>
              <a:uFill>
                <a:solidFill>
                  <a:srgbClr val="FFFFFF"/>
                </a:solidFill>
              </a:uFill>
              <a:latin typeface="Arial"/>
            </a:endParaRPr>
          </a:p>
        </p:txBody>
      </p:sp>
      <p:sp>
        <p:nvSpPr>
          <p:cNvPr id="2" name="TextBox 1"/>
          <p:cNvSpPr txBox="1"/>
          <p:nvPr/>
        </p:nvSpPr>
        <p:spPr>
          <a:xfrm>
            <a:off x="161925" y="1358900"/>
            <a:ext cx="359393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Pseudonyms </a:t>
            </a:r>
            <a:r>
              <a:rPr lang="en-US">
                <a:cs typeface="Arial"/>
              </a:rPr>
              <a:t>can enable:</a:t>
            </a: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Picture 7"/>
          <p:cNvPicPr/>
          <p:nvPr/>
        </p:nvPicPr>
        <p:blipFill>
          <a:blip r:embed="rId3"/>
          <a:stretch/>
        </p:blipFill>
        <p:spPr>
          <a:xfrm>
            <a:off x="839520" y="1064520"/>
            <a:ext cx="7607880" cy="4133520"/>
          </a:xfrm>
          <a:prstGeom prst="rect">
            <a:avLst/>
          </a:prstGeom>
          <a:ln>
            <a:noFill/>
          </a:ln>
        </p:spPr>
      </p:pic>
      <p:sp>
        <p:nvSpPr>
          <p:cNvPr id="262" name="TextShape 1"/>
          <p:cNvSpPr txBox="1"/>
          <p:nvPr/>
        </p:nvSpPr>
        <p:spPr>
          <a:xfrm>
            <a:off x="94320" y="6575400"/>
            <a:ext cx="2031840" cy="282240"/>
          </a:xfrm>
          <a:prstGeom prst="rect">
            <a:avLst/>
          </a:prstGeom>
          <a:noFill/>
          <a:ln>
            <a:noFill/>
          </a:ln>
        </p:spPr>
        <p:txBody>
          <a:bodyPr anchor="ctr"/>
          <a:lstStyle/>
          <a:p>
            <a:pPr>
              <a:lnSpc>
                <a:spcPct val="100000"/>
              </a:lnSpc>
            </a:pPr>
            <a:fld id="{E2FD063B-B3CF-4066-951C-CB2BB42A2AAE}"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63" name="TextShape 2"/>
          <p:cNvSpPr txBox="1"/>
          <p:nvPr/>
        </p:nvSpPr>
        <p:spPr>
          <a:xfrm>
            <a:off x="7026840" y="6575400"/>
            <a:ext cx="2133360" cy="282240"/>
          </a:xfrm>
          <a:prstGeom prst="rect">
            <a:avLst/>
          </a:prstGeom>
          <a:noFill/>
          <a:ln>
            <a:noFill/>
          </a:ln>
        </p:spPr>
        <p:txBody>
          <a:bodyPr anchor="ctr"/>
          <a:lstStyle/>
          <a:p>
            <a:pPr algn="r">
              <a:lnSpc>
                <a:spcPct val="100000"/>
              </a:lnSpc>
            </a:pPr>
            <a:fld id="{BD93A0F7-746A-4AA8-BD33-653BBF847505}" type="slidenum">
              <a:rPr lang="en-GB" sz="1000" b="0" strike="noStrike" spc="-1">
                <a:solidFill>
                  <a:srgbClr val="203D75"/>
                </a:solidFill>
                <a:uFill>
                  <a:solidFill>
                    <a:srgbClr val="FFFFFF"/>
                  </a:solidFill>
                </a:uFill>
                <a:latin typeface="Georgia"/>
              </a:rPr>
              <a:t>6</a:t>
            </a:fld>
            <a:endParaRPr lang="en-GB" sz="1000" b="0" strike="noStrike" spc="-1">
              <a:solidFill>
                <a:srgbClr val="000000"/>
              </a:solidFill>
              <a:uFill>
                <a:solidFill>
                  <a:srgbClr val="FFFFFF"/>
                </a:solidFill>
              </a:uFill>
              <a:latin typeface="Times New Roman"/>
            </a:endParaRPr>
          </a:p>
        </p:txBody>
      </p:sp>
      <p:sp>
        <p:nvSpPr>
          <p:cNvPr id="264" name="TextShape 3"/>
          <p:cNvSpPr txBox="1"/>
          <p:nvPr/>
        </p:nvSpPr>
        <p:spPr>
          <a:xfrm>
            <a:off x="457200" y="72000"/>
            <a:ext cx="6670800" cy="76428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How do you remove a rogue vehicle?</a:t>
            </a:r>
            <a:endParaRPr lang="en-US" sz="2800" b="0" strike="noStrike" spc="-1">
              <a:solidFill>
                <a:srgbClr val="203D75"/>
              </a:solidFill>
              <a:uFill>
                <a:solidFill>
                  <a:srgbClr val="FFFFFF"/>
                </a:solidFill>
              </a:uFill>
              <a:latin typeface="Calibri"/>
            </a:endParaRPr>
          </a:p>
        </p:txBody>
      </p:sp>
      <p:sp>
        <p:nvSpPr>
          <p:cNvPr id="265" name="TextShape 4"/>
          <p:cNvSpPr txBox="1"/>
          <p:nvPr/>
        </p:nvSpPr>
        <p:spPr>
          <a:xfrm>
            <a:off x="864000" y="5328000"/>
            <a:ext cx="7632000" cy="1230840"/>
          </a:xfrm>
          <a:prstGeom prst="rect">
            <a:avLst/>
          </a:prstGeom>
          <a:noFill/>
          <a:ln>
            <a:noFill/>
          </a:ln>
        </p:spPr>
        <p:txBody>
          <a:bodyPr lIns="90000" tIns="45000" rIns="90000" bIns="45000" anchor="t"/>
          <a:lstStyle/>
          <a:p>
            <a:pPr algn="ctr"/>
            <a:r>
              <a:rPr lang="en-GB" sz="2000" b="0" strike="noStrike" spc="-1">
                <a:solidFill>
                  <a:srgbClr val="000000"/>
                </a:solidFill>
                <a:uFill>
                  <a:solidFill>
                    <a:srgbClr val="FFFFFF"/>
                  </a:solidFill>
                </a:uFill>
                <a:latin typeface="Arial"/>
              </a:rPr>
              <a:t>1. Using </a:t>
            </a:r>
            <a:r>
              <a:rPr lang="en-GB" sz="2000" spc="-1">
                <a:solidFill>
                  <a:srgbClr val="000000"/>
                </a:solidFill>
                <a:uFill>
                  <a:solidFill>
                    <a:srgbClr val="FFFFFF"/>
                  </a:solidFill>
                </a:uFill>
                <a:latin typeface="Arial"/>
              </a:rPr>
              <a:t>Pseudonym Certificate</a:t>
            </a:r>
            <a:r>
              <a:rPr lang="en-GB" sz="2000" b="0" strike="noStrike" spc="-1">
                <a:solidFill>
                  <a:srgbClr val="000000"/>
                </a:solidFill>
                <a:uFill>
                  <a:solidFill>
                    <a:srgbClr val="FFFFFF"/>
                  </a:solidFill>
                </a:uFill>
                <a:latin typeface="Arial"/>
              </a:rPr>
              <a:t> Revocation Lists (does not scale)</a:t>
            </a:r>
          </a:p>
          <a:p>
            <a:pPr algn="ctr"/>
            <a:endParaRPr lang="en-GB" sz="2000" b="0" strike="noStrike">
              <a:solidFill>
                <a:srgbClr val="000000"/>
              </a:solidFill>
              <a:latin typeface="Arial"/>
              <a:cs typeface="Arial"/>
            </a:endParaRPr>
          </a:p>
          <a:p>
            <a:pPr algn="ctr"/>
            <a:r>
              <a:rPr lang="en-GB" sz="2000" b="0" strike="noStrike" spc="-1">
                <a:solidFill>
                  <a:srgbClr val="000000"/>
                </a:solidFill>
                <a:uFill>
                  <a:solidFill>
                    <a:srgbClr val="FFFFFF"/>
                  </a:solidFill>
                </a:uFill>
                <a:latin typeface="Arial"/>
              </a:rPr>
              <a:t>2. Prevent vehicle from broadcasting network messages</a:t>
            </a:r>
            <a:r>
              <a:rPr lang="en-GB" sz="2000">
                <a:solidFill>
                  <a:srgbClr val="000000"/>
                </a:solidFill>
                <a:latin typeface="Arial"/>
                <a:cs typeface="Arial"/>
              </a:rPr>
              <a:t>, by deleting its issued pseudonyms</a:t>
            </a:r>
            <a:endParaRPr lang="en-GB" sz="2000" b="0" strike="noStrike">
              <a:solidFill>
                <a:srgbClr val="000000"/>
              </a:solidFill>
              <a:latin typeface="Arial"/>
              <a:cs typeface="Arial"/>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265">
                                            <p:txEl>
                                              <p:pRg st="56"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Picture 7"/>
          <p:cNvPicPr/>
          <p:nvPr/>
        </p:nvPicPr>
        <p:blipFill>
          <a:blip r:embed="rId3"/>
          <a:stretch/>
        </p:blipFill>
        <p:spPr>
          <a:xfrm>
            <a:off x="839520" y="1064520"/>
            <a:ext cx="7607880" cy="4133520"/>
          </a:xfrm>
          <a:prstGeom prst="rect">
            <a:avLst/>
          </a:prstGeom>
          <a:ln>
            <a:noFill/>
          </a:ln>
        </p:spPr>
      </p:pic>
      <p:sp>
        <p:nvSpPr>
          <p:cNvPr id="267" name="TextShape 1"/>
          <p:cNvSpPr txBox="1"/>
          <p:nvPr/>
        </p:nvSpPr>
        <p:spPr>
          <a:xfrm>
            <a:off x="94320" y="6575400"/>
            <a:ext cx="2031840" cy="282240"/>
          </a:xfrm>
          <a:prstGeom prst="rect">
            <a:avLst/>
          </a:prstGeom>
          <a:noFill/>
          <a:ln>
            <a:noFill/>
          </a:ln>
        </p:spPr>
        <p:txBody>
          <a:bodyPr anchor="ctr"/>
          <a:lstStyle/>
          <a:p>
            <a:pPr>
              <a:lnSpc>
                <a:spcPct val="100000"/>
              </a:lnSpc>
            </a:pPr>
            <a:fld id="{F79CA5F1-B01A-4C48-86BC-3120618EB4F8}"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68" name="TextShape 2"/>
          <p:cNvSpPr txBox="1"/>
          <p:nvPr/>
        </p:nvSpPr>
        <p:spPr>
          <a:xfrm>
            <a:off x="7026840" y="6575400"/>
            <a:ext cx="2133360" cy="282240"/>
          </a:xfrm>
          <a:prstGeom prst="rect">
            <a:avLst/>
          </a:prstGeom>
          <a:noFill/>
          <a:ln>
            <a:noFill/>
          </a:ln>
        </p:spPr>
        <p:txBody>
          <a:bodyPr anchor="ctr"/>
          <a:lstStyle/>
          <a:p>
            <a:pPr algn="r">
              <a:lnSpc>
                <a:spcPct val="100000"/>
              </a:lnSpc>
            </a:pPr>
            <a:fld id="{612121AA-E843-40B5-8669-0745E29E7C76}" type="slidenum">
              <a:rPr lang="en-GB" sz="1000" b="0" strike="noStrike" spc="-1">
                <a:solidFill>
                  <a:srgbClr val="203D75"/>
                </a:solidFill>
                <a:uFill>
                  <a:solidFill>
                    <a:srgbClr val="FFFFFF"/>
                  </a:solidFill>
                </a:uFill>
                <a:latin typeface="Georgia"/>
              </a:rPr>
              <a:t>7</a:t>
            </a:fld>
            <a:endParaRPr lang="en-GB" sz="1000" b="0" strike="noStrike" spc="-1">
              <a:solidFill>
                <a:srgbClr val="000000"/>
              </a:solidFill>
              <a:uFill>
                <a:solidFill>
                  <a:srgbClr val="FFFFFF"/>
                </a:solidFill>
              </a:uFill>
              <a:latin typeface="Times New Roman"/>
            </a:endParaRPr>
          </a:p>
        </p:txBody>
      </p:sp>
      <p:sp>
        <p:nvSpPr>
          <p:cNvPr id="269" name="TextShape 3"/>
          <p:cNvSpPr txBox="1"/>
          <p:nvPr/>
        </p:nvSpPr>
        <p:spPr>
          <a:xfrm>
            <a:off x="457200" y="72000"/>
            <a:ext cx="6670800" cy="76428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How do you remove a rogue vehicle?</a:t>
            </a:r>
            <a:endParaRPr lang="en-US" sz="2800" b="0" strike="noStrike" spc="-1">
              <a:solidFill>
                <a:srgbClr val="203D75"/>
              </a:solidFill>
              <a:uFill>
                <a:solidFill>
                  <a:srgbClr val="FFFFFF"/>
                </a:solidFill>
              </a:uFill>
              <a:latin typeface="Calibri"/>
            </a:endParaRPr>
          </a:p>
        </p:txBody>
      </p:sp>
      <p:sp>
        <p:nvSpPr>
          <p:cNvPr id="270" name="TextShape 4"/>
          <p:cNvSpPr txBox="1"/>
          <p:nvPr/>
        </p:nvSpPr>
        <p:spPr>
          <a:xfrm>
            <a:off x="864000" y="5328000"/>
            <a:ext cx="7632000" cy="1230840"/>
          </a:xfrm>
          <a:prstGeom prst="rect">
            <a:avLst/>
          </a:prstGeom>
          <a:noFill/>
          <a:ln>
            <a:noFill/>
          </a:ln>
        </p:spPr>
        <p:txBody>
          <a:bodyPr lIns="90000" tIns="45000" rIns="90000" bIns="45000" anchor="t"/>
          <a:lstStyle/>
          <a:p>
            <a:pPr algn="ctr"/>
            <a:r>
              <a:rPr lang="en-GB" sz="2000" b="0" strike="noStrike" spc="-1">
                <a:solidFill>
                  <a:srgbClr val="000000"/>
                </a:solidFill>
                <a:uFill>
                  <a:solidFill>
                    <a:srgbClr val="FFFFFF"/>
                  </a:solidFill>
                </a:uFill>
                <a:latin typeface="Arial"/>
              </a:rPr>
              <a:t>1. Using </a:t>
            </a:r>
            <a:r>
              <a:rPr lang="en-GB" sz="2000" spc="-1">
                <a:solidFill>
                  <a:srgbClr val="000000"/>
                </a:solidFill>
                <a:uFill>
                  <a:solidFill>
                    <a:srgbClr val="FFFFFF"/>
                  </a:solidFill>
                </a:uFill>
                <a:latin typeface="Arial"/>
              </a:rPr>
              <a:t>Pseudonym Certificate</a:t>
            </a:r>
            <a:r>
              <a:rPr lang="en-GB" sz="2000" b="0" strike="noStrike" spc="-1">
                <a:solidFill>
                  <a:srgbClr val="000000"/>
                </a:solidFill>
                <a:uFill>
                  <a:solidFill>
                    <a:srgbClr val="FFFFFF"/>
                  </a:solidFill>
                </a:uFill>
                <a:latin typeface="Arial"/>
              </a:rPr>
              <a:t> Revocation Lists (does not scale)</a:t>
            </a:r>
            <a:endParaRPr lang="en-GB" sz="2000" b="0" strike="noStrike">
              <a:solidFill>
                <a:srgbClr val="000000"/>
              </a:solidFill>
              <a:latin typeface="Arial"/>
              <a:cs typeface="Arial"/>
            </a:endParaRPr>
          </a:p>
          <a:p>
            <a:pPr algn="ctr"/>
            <a:endParaRPr lang="en-GB" sz="2000" b="0" strike="noStrike">
              <a:solidFill>
                <a:srgbClr val="000000"/>
              </a:solidFill>
              <a:latin typeface="Arial"/>
              <a:cs typeface="Arial"/>
            </a:endParaRPr>
          </a:p>
          <a:p>
            <a:pPr algn="ctr"/>
            <a:r>
              <a:rPr lang="en-GB" sz="2000" b="0" strike="noStrike" spc="-1">
                <a:solidFill>
                  <a:srgbClr val="00A800"/>
                </a:solidFill>
                <a:uFill>
                  <a:solidFill>
                    <a:srgbClr val="FFFFFF"/>
                  </a:solidFill>
                </a:uFill>
                <a:latin typeface="Arial"/>
              </a:rPr>
              <a:t>2. Prevent vehicle from broadcasting network messages</a:t>
            </a:r>
            <a:r>
              <a:rPr lang="en-GB" sz="2000">
                <a:solidFill>
                  <a:srgbClr val="00A800"/>
                </a:solidFill>
                <a:latin typeface="Arial"/>
                <a:cs typeface="Arial"/>
              </a:rPr>
              <a:t>, by deleting its issued pseudonyms</a:t>
            </a:r>
            <a:endParaRPr lang="en-GB" sz="2000" b="0" strike="noStrike">
              <a:solidFill>
                <a:srgbClr val="000000"/>
              </a:solidFill>
              <a:latin typeface="Arial"/>
              <a:cs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Picture 7"/>
          <p:cNvPicPr/>
          <p:nvPr/>
        </p:nvPicPr>
        <p:blipFill>
          <a:blip r:embed="rId3"/>
          <a:stretch/>
        </p:blipFill>
        <p:spPr>
          <a:xfrm>
            <a:off x="457200" y="981000"/>
            <a:ext cx="8416800" cy="5833080"/>
          </a:xfrm>
          <a:prstGeom prst="rect">
            <a:avLst/>
          </a:prstGeom>
          <a:ln>
            <a:noFill/>
          </a:ln>
        </p:spPr>
      </p:pic>
      <p:sp>
        <p:nvSpPr>
          <p:cNvPr id="272" name="TextShape 1"/>
          <p:cNvSpPr txBox="1"/>
          <p:nvPr/>
        </p:nvSpPr>
        <p:spPr>
          <a:xfrm>
            <a:off x="94320" y="6575400"/>
            <a:ext cx="2031840" cy="282240"/>
          </a:xfrm>
          <a:prstGeom prst="rect">
            <a:avLst/>
          </a:prstGeom>
          <a:noFill/>
          <a:ln>
            <a:noFill/>
          </a:ln>
        </p:spPr>
        <p:txBody>
          <a:bodyPr anchor="ctr"/>
          <a:lstStyle/>
          <a:p>
            <a:pPr>
              <a:lnSpc>
                <a:spcPct val="100000"/>
              </a:lnSpc>
            </a:pPr>
            <a:fld id="{C533C606-B68A-4F0A-B5BC-F6D54F3C858D}"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73" name="TextShape 2"/>
          <p:cNvSpPr txBox="1"/>
          <p:nvPr/>
        </p:nvSpPr>
        <p:spPr>
          <a:xfrm>
            <a:off x="7026840" y="6575400"/>
            <a:ext cx="2133360" cy="282240"/>
          </a:xfrm>
          <a:prstGeom prst="rect">
            <a:avLst/>
          </a:prstGeom>
          <a:noFill/>
          <a:ln>
            <a:noFill/>
          </a:ln>
        </p:spPr>
        <p:txBody>
          <a:bodyPr anchor="ctr"/>
          <a:lstStyle/>
          <a:p>
            <a:pPr algn="r">
              <a:lnSpc>
                <a:spcPct val="100000"/>
              </a:lnSpc>
            </a:pPr>
            <a:fld id="{B5CABD38-5CA7-4AA9-9EC0-3E944E1D7CE1}" type="slidenum">
              <a:rPr lang="en-GB" sz="1000" b="0" strike="noStrike" spc="-1">
                <a:solidFill>
                  <a:srgbClr val="203D75"/>
                </a:solidFill>
                <a:uFill>
                  <a:solidFill>
                    <a:srgbClr val="FFFFFF"/>
                  </a:solidFill>
                </a:uFill>
                <a:latin typeface="Georgia"/>
              </a:rPr>
              <a:t>8</a:t>
            </a:fld>
            <a:endParaRPr lang="en-GB" sz="1000" b="0" strike="noStrike" spc="-1">
              <a:solidFill>
                <a:srgbClr val="000000"/>
              </a:solidFill>
              <a:uFill>
                <a:solidFill>
                  <a:srgbClr val="FFFFFF"/>
                </a:solidFill>
              </a:uFill>
              <a:latin typeface="Times New Roman"/>
            </a:endParaRPr>
          </a:p>
        </p:txBody>
      </p:sp>
      <p:sp>
        <p:nvSpPr>
          <p:cNvPr id="274" name="TextShape 3"/>
          <p:cNvSpPr txBox="1"/>
          <p:nvPr/>
        </p:nvSpPr>
        <p:spPr>
          <a:xfrm>
            <a:off x="457200" y="423360"/>
            <a:ext cx="4507560" cy="41292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Pseudonym Lifecycle</a:t>
            </a:r>
            <a:endParaRPr lang="en-US" sz="2800" b="0" strike="noStrike" spc="-1">
              <a:solidFill>
                <a:srgbClr val="203D75"/>
              </a:solidFill>
              <a:uFill>
                <a:solidFill>
                  <a:srgbClr val="FFFFFF"/>
                </a:solidFill>
              </a:uFill>
              <a:latin typeface="Calibri"/>
            </a:endParaRPr>
          </a:p>
        </p:txBody>
      </p:sp>
      <p:sp>
        <p:nvSpPr>
          <p:cNvPr id="275" name="CustomShape 4"/>
          <p:cNvSpPr/>
          <p:nvPr/>
        </p:nvSpPr>
        <p:spPr>
          <a:xfrm>
            <a:off x="5611680" y="985680"/>
            <a:ext cx="3344400" cy="5105880"/>
          </a:xfrm>
          <a:prstGeom prst="rect">
            <a:avLst/>
          </a:prstGeom>
          <a:noFill/>
          <a:ln w="28440">
            <a:solidFill>
              <a:schemeClr val="accent2"/>
            </a:solidFill>
            <a:custDash>
              <a:ds d="400000" sp="300000"/>
            </a:custDash>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out" filter="wipe(down)">
                                      <p:cBhvr additive="repl">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1600200"/>
            <a:ext cx="8321040" cy="4525560"/>
          </a:xfrm>
          <a:prstGeom prst="rect">
            <a:avLst/>
          </a:prstGeom>
          <a:noFill/>
          <a:ln>
            <a:noFill/>
          </a:ln>
        </p:spPr>
        <p:txBody>
          <a:bodyPr anchor="t">
            <a:normAutofit/>
          </a:bodyPr>
          <a:lstStyle/>
          <a:p>
            <a:pPr marL="342900" indent="-342265">
              <a:spcBef>
                <a:spcPts val="479"/>
              </a:spcBef>
              <a:buClr>
                <a:srgbClr val="101F3B"/>
              </a:buClr>
              <a:buFont typeface="Arial"/>
              <a:buChar char="•"/>
            </a:pPr>
            <a:r>
              <a:rPr lang="en-US" sz="2400" b="0" strike="noStrike" spc="-1">
                <a:solidFill>
                  <a:srgbClr val="101F3B"/>
                </a:solidFill>
                <a:uFill>
                  <a:solidFill>
                    <a:srgbClr val="FFFFFF"/>
                  </a:solidFill>
                </a:uFill>
                <a:latin typeface="Arial"/>
              </a:rPr>
              <a:t>Use of Trusted Components (TC) to support revocation</a:t>
            </a:r>
            <a:br>
              <a:rPr lang="en-US"/>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spcBef>
                <a:spcPts val="479"/>
              </a:spcBef>
              <a:buClr>
                <a:srgbClr val="101F3B"/>
              </a:buClr>
              <a:buFont typeface="Arial"/>
              <a:buChar char="•"/>
            </a:pPr>
            <a:r>
              <a:rPr lang="en-US" sz="2400" b="0" strike="noStrike" spc="-1">
                <a:solidFill>
                  <a:srgbClr val="101F3B"/>
                </a:solidFill>
                <a:uFill>
                  <a:solidFill>
                    <a:srgbClr val="FFFFFF"/>
                  </a:solidFill>
                </a:uFill>
                <a:latin typeface="Arial"/>
              </a:rPr>
              <a:t>TC = no Certificate Revocation Lists</a:t>
            </a:r>
            <a:br>
              <a:rPr lang="en-US"/>
            </a:br>
            <a:r>
              <a:rPr lang="en-US" sz="2400" spc="-1">
                <a:solidFill>
                  <a:srgbClr val="203D75"/>
                </a:solidFill>
                <a:uFill>
                  <a:solidFill>
                    <a:srgbClr val="FFFFFF"/>
                  </a:solidFill>
                </a:uFill>
                <a:latin typeface="Arial"/>
              </a:rPr>
              <a:t> </a:t>
            </a:r>
            <a:endParaRPr lang="en-US" sz="2400" b="0" strike="noStrike">
              <a:solidFill>
                <a:srgbClr val="203D75"/>
              </a:solidFill>
              <a:latin typeface="Georgia"/>
            </a:endParaRPr>
          </a:p>
          <a:p>
            <a:pPr marL="285750" indent="-285115">
              <a:lnSpc>
                <a:spcPct val="100000"/>
              </a:lnSpc>
              <a:spcBef>
                <a:spcPts val="479"/>
              </a:spcBef>
              <a:buClr>
                <a:srgbClr val="101F3B"/>
              </a:buClr>
              <a:buFont typeface="Arial"/>
              <a:buChar char="•"/>
            </a:pPr>
            <a:r>
              <a:rPr lang="en-US" sz="2400" b="0" strike="noStrike" spc="-1">
                <a:solidFill>
                  <a:srgbClr val="101F3B"/>
                </a:solidFill>
                <a:uFill>
                  <a:solidFill>
                    <a:srgbClr val="FFFFFF"/>
                  </a:solidFill>
                </a:uFill>
                <a:latin typeface="Arial"/>
              </a:rPr>
              <a:t>Two schemes identified in paper</a:t>
            </a:r>
            <a:endParaRPr lang="en-US" sz="2400" b="0" strike="noStrike">
              <a:solidFill>
                <a:srgbClr val="203D75"/>
              </a:solidFill>
              <a:latin typeface="Georgia"/>
            </a:endParaRPr>
          </a:p>
          <a:p>
            <a:pPr marL="1028700" lvl="1" indent="-285115">
              <a:spcBef>
                <a:spcPts val="479"/>
              </a:spcBef>
              <a:buClr>
                <a:srgbClr val="203D75"/>
              </a:buClr>
              <a:buFont typeface="Arial"/>
              <a:buChar char="•"/>
            </a:pPr>
            <a:r>
              <a:rPr lang="en-US" sz="2400" b="0" strike="noStrike" spc="-1">
                <a:solidFill>
                  <a:srgbClr val="203D75"/>
                </a:solidFill>
                <a:uFill>
                  <a:solidFill>
                    <a:srgbClr val="FFFFFF"/>
                  </a:solidFill>
                </a:uFill>
                <a:latin typeface="Arial"/>
              </a:rPr>
              <a:t>P</a:t>
            </a:r>
            <a:r>
              <a:rPr lang="en-US" sz="2000" b="0" strike="noStrike" spc="-1">
                <a:solidFill>
                  <a:srgbClr val="203D75"/>
                </a:solidFill>
                <a:uFill>
                  <a:solidFill>
                    <a:srgbClr val="FFFFFF"/>
                  </a:solidFill>
                </a:uFill>
                <a:latin typeface="Arial"/>
              </a:rPr>
              <a:t>LAIN: Uses pseudonyms to sign</a:t>
            </a:r>
            <a:r>
              <a:rPr lang="en-US" sz="2000" spc="-1">
                <a:solidFill>
                  <a:srgbClr val="203D75"/>
                </a:solidFill>
                <a:uFill>
                  <a:solidFill>
                    <a:srgbClr val="FFFFFF"/>
                  </a:solidFill>
                </a:uFill>
                <a:latin typeface="Arial"/>
              </a:rPr>
              <a:t> "confirm</a:t>
            </a:r>
            <a:r>
              <a:rPr lang="en-US" sz="2000" b="0" strike="noStrike" spc="-1">
                <a:solidFill>
                  <a:srgbClr val="203D75"/>
                </a:solidFill>
                <a:uFill>
                  <a:solidFill>
                    <a:srgbClr val="FFFFFF"/>
                  </a:solidFill>
                </a:uFill>
                <a:latin typeface="Arial"/>
              </a:rPr>
              <a:t> revocation</a:t>
            </a:r>
            <a:r>
              <a:rPr lang="en-US" sz="2000" spc="-1">
                <a:solidFill>
                  <a:srgbClr val="203D75"/>
                </a:solidFill>
                <a:uFill>
                  <a:solidFill>
                    <a:srgbClr val="FFFFFF"/>
                  </a:solidFill>
                </a:uFill>
                <a:latin typeface="Arial"/>
              </a:rPr>
              <a:t>"</a:t>
            </a:r>
            <a:r>
              <a:rPr lang="en-US" sz="2000" b="0" strike="noStrike" spc="-1">
                <a:solidFill>
                  <a:srgbClr val="203D75"/>
                </a:solidFill>
                <a:uFill>
                  <a:solidFill>
                    <a:srgbClr val="FFFFFF"/>
                  </a:solidFill>
                </a:uFill>
                <a:latin typeface="Arial"/>
              </a:rPr>
              <a:t> messages</a:t>
            </a:r>
            <a:br>
              <a:rPr lang="en-US">
                <a:latin typeface="+mn-ea"/>
                <a:cs typeface="+mn-ea"/>
              </a:rPr>
            </a:br>
            <a:r>
              <a:rPr lang="en-US" sz="2400" spc="-1">
                <a:solidFill>
                  <a:srgbClr val="101F3B"/>
                </a:solidFill>
                <a:uFill>
                  <a:solidFill>
                    <a:srgbClr val="FFFFFF"/>
                  </a:solidFill>
                </a:uFill>
                <a:latin typeface="Arial"/>
              </a:rPr>
              <a:t> </a:t>
            </a:r>
            <a:endParaRPr lang="en-US" sz="2400" b="0" strike="noStrike">
              <a:solidFill>
                <a:srgbClr val="203D75"/>
              </a:solidFill>
              <a:latin typeface="Calibri"/>
            </a:endParaRPr>
          </a:p>
          <a:p>
            <a:pPr marL="1028700" lvl="1" indent="-285115">
              <a:spcBef>
                <a:spcPts val="479"/>
              </a:spcBef>
              <a:buClr>
                <a:srgbClr val="203D75"/>
              </a:buClr>
              <a:buFont typeface="Arial"/>
              <a:buChar char="•"/>
            </a:pPr>
            <a:r>
              <a:rPr lang="en-US" sz="2400" b="0" strike="noStrike" spc="-1">
                <a:solidFill>
                  <a:srgbClr val="203D75"/>
                </a:solidFill>
                <a:uFill>
                  <a:solidFill>
                    <a:srgbClr val="FFFFFF"/>
                  </a:solidFill>
                </a:uFill>
                <a:latin typeface="Arial"/>
              </a:rPr>
              <a:t>R-T</a:t>
            </a:r>
            <a:r>
              <a:rPr lang="en-US" sz="2000" b="0" strike="noStrike" spc="-1">
                <a:solidFill>
                  <a:srgbClr val="203D75"/>
                </a:solidFill>
                <a:uFill>
                  <a:solidFill>
                    <a:srgbClr val="FFFFFF"/>
                  </a:solidFill>
                </a:uFill>
                <a:latin typeface="Arial"/>
              </a:rPr>
              <a:t>OKEN: Link token scheme. Uses Long-term key pair for </a:t>
            </a:r>
            <a:r>
              <a:rPr lang="en-US" sz="2000" spc="-1">
                <a:solidFill>
                  <a:srgbClr val="203D75"/>
                </a:solidFill>
                <a:uFill>
                  <a:solidFill>
                    <a:srgbClr val="FFFFFF"/>
                  </a:solidFill>
                </a:uFill>
                <a:latin typeface="Arial"/>
              </a:rPr>
              <a:t>"confirm revocation"</a:t>
            </a:r>
            <a:r>
              <a:rPr lang="en-US" sz="2000" b="0" strike="noStrike" spc="-1">
                <a:solidFill>
                  <a:srgbClr val="203D75"/>
                </a:solidFill>
                <a:uFill>
                  <a:solidFill>
                    <a:srgbClr val="FFFFFF"/>
                  </a:solidFill>
                </a:uFill>
                <a:latin typeface="Arial"/>
              </a:rPr>
              <a:t> message signing</a:t>
            </a:r>
            <a:endParaRPr lang="en-US" sz="2000" b="0" strike="noStrike">
              <a:solidFill>
                <a:srgbClr val="203D75"/>
              </a:solidFill>
              <a:latin typeface="Calibri"/>
            </a:endParaRPr>
          </a:p>
        </p:txBody>
      </p:sp>
      <p:sp>
        <p:nvSpPr>
          <p:cNvPr id="277" name="TextShape 2"/>
          <p:cNvSpPr txBox="1"/>
          <p:nvPr/>
        </p:nvSpPr>
        <p:spPr>
          <a:xfrm>
            <a:off x="94320" y="6575400"/>
            <a:ext cx="2031840" cy="282240"/>
          </a:xfrm>
          <a:prstGeom prst="rect">
            <a:avLst/>
          </a:prstGeom>
          <a:noFill/>
          <a:ln>
            <a:noFill/>
          </a:ln>
        </p:spPr>
        <p:txBody>
          <a:bodyPr anchor="ctr"/>
          <a:lstStyle/>
          <a:p>
            <a:pPr>
              <a:lnSpc>
                <a:spcPct val="100000"/>
              </a:lnSpc>
            </a:pPr>
            <a:fld id="{B7CE758E-768A-47A5-B8E5-F279B227D81F}" type="datetime">
              <a:rPr lang="en-GB" sz="1000" b="0" strike="noStrike" spc="-1">
                <a:solidFill>
                  <a:srgbClr val="203D75"/>
                </a:solidFill>
                <a:uFill>
                  <a:solidFill>
                    <a:srgbClr val="FFFFFF"/>
                  </a:solidFill>
                </a:uFill>
                <a:latin typeface="Calibri"/>
              </a:rPr>
              <a:t>13/11/2018</a:t>
            </a:fld>
            <a:endParaRPr lang="en-GB" sz="1000" b="0" strike="noStrike" spc="-1">
              <a:solidFill>
                <a:srgbClr val="000000"/>
              </a:solidFill>
              <a:uFill>
                <a:solidFill>
                  <a:srgbClr val="FFFFFF"/>
                </a:solidFill>
              </a:uFill>
              <a:latin typeface="Times New Roman"/>
            </a:endParaRPr>
          </a:p>
        </p:txBody>
      </p:sp>
      <p:sp>
        <p:nvSpPr>
          <p:cNvPr id="278" name="TextShape 3"/>
          <p:cNvSpPr txBox="1"/>
          <p:nvPr/>
        </p:nvSpPr>
        <p:spPr>
          <a:xfrm>
            <a:off x="7026840" y="6575400"/>
            <a:ext cx="2133360" cy="282240"/>
          </a:xfrm>
          <a:prstGeom prst="rect">
            <a:avLst/>
          </a:prstGeom>
          <a:noFill/>
          <a:ln>
            <a:noFill/>
          </a:ln>
        </p:spPr>
        <p:txBody>
          <a:bodyPr anchor="ctr"/>
          <a:lstStyle/>
          <a:p>
            <a:pPr algn="r">
              <a:lnSpc>
                <a:spcPct val="100000"/>
              </a:lnSpc>
            </a:pPr>
            <a:fld id="{31A5AE51-6E21-4069-8F97-A9AF55F9C192}" type="slidenum">
              <a:rPr lang="en-GB" sz="1000" b="0" strike="noStrike" spc="-1">
                <a:solidFill>
                  <a:srgbClr val="203D75"/>
                </a:solidFill>
                <a:uFill>
                  <a:solidFill>
                    <a:srgbClr val="FFFFFF"/>
                  </a:solidFill>
                </a:uFill>
                <a:latin typeface="Georgia"/>
              </a:rPr>
              <a:t>9</a:t>
            </a:fld>
            <a:endParaRPr lang="en-GB" sz="1000" b="0" strike="noStrike" spc="-1">
              <a:solidFill>
                <a:srgbClr val="000000"/>
              </a:solidFill>
              <a:uFill>
                <a:solidFill>
                  <a:srgbClr val="FFFFFF"/>
                </a:solidFill>
              </a:uFill>
              <a:latin typeface="Times New Roman"/>
            </a:endParaRPr>
          </a:p>
        </p:txBody>
      </p:sp>
      <p:sp>
        <p:nvSpPr>
          <p:cNvPr id="279" name="TextShape 4"/>
          <p:cNvSpPr txBox="1"/>
          <p:nvPr/>
        </p:nvSpPr>
        <p:spPr>
          <a:xfrm>
            <a:off x="457200" y="936720"/>
            <a:ext cx="8321040" cy="383760"/>
          </a:xfrm>
          <a:prstGeom prst="rect">
            <a:avLst/>
          </a:prstGeom>
          <a:noFill/>
          <a:ln>
            <a:noFill/>
          </a:ln>
        </p:spPr>
        <p:txBody>
          <a:bodyPr>
            <a:normAutofit/>
          </a:bodyPr>
          <a:lstStyle/>
          <a:p>
            <a:pPr>
              <a:lnSpc>
                <a:spcPct val="100000"/>
              </a:lnSpc>
              <a:spcBef>
                <a:spcPts val="320"/>
              </a:spcBef>
            </a:pPr>
            <a:r>
              <a:rPr lang="en-US" sz="1600" b="0" strike="noStrike" spc="-1">
                <a:solidFill>
                  <a:srgbClr val="556169"/>
                </a:solidFill>
                <a:uFill>
                  <a:solidFill>
                    <a:srgbClr val="FFFFFF"/>
                  </a:solidFill>
                </a:uFill>
                <a:latin typeface="Georgia"/>
              </a:rPr>
              <a:t>By D. Förster, H. Löhr, J. Zibuschka, F. Kargl at TRUST 2015</a:t>
            </a:r>
            <a:endParaRPr lang="en-US" sz="1600" b="0" strike="noStrike" spc="-1">
              <a:solidFill>
                <a:srgbClr val="203D75"/>
              </a:solidFill>
              <a:uFill>
                <a:solidFill>
                  <a:srgbClr val="FFFFFF"/>
                </a:solidFill>
              </a:uFill>
              <a:latin typeface="Georgia"/>
            </a:endParaRPr>
          </a:p>
        </p:txBody>
      </p:sp>
      <p:sp>
        <p:nvSpPr>
          <p:cNvPr id="280" name="TextShape 5"/>
          <p:cNvSpPr txBox="1"/>
          <p:nvPr/>
        </p:nvSpPr>
        <p:spPr>
          <a:xfrm>
            <a:off x="457200" y="47520"/>
            <a:ext cx="6759360" cy="764280"/>
          </a:xfrm>
          <a:prstGeom prst="rect">
            <a:avLst/>
          </a:prstGeom>
          <a:noFill/>
          <a:ln>
            <a:noFill/>
          </a:ln>
        </p:spPr>
        <p:txBody>
          <a:bodyPr anchor="ctr"/>
          <a:lstStyle/>
          <a:p>
            <a:pPr>
              <a:lnSpc>
                <a:spcPct val="100000"/>
              </a:lnSpc>
            </a:pPr>
            <a:r>
              <a:rPr lang="en-US" sz="2800" b="0" strike="noStrike" spc="-1">
                <a:solidFill>
                  <a:srgbClr val="FFFFFF"/>
                </a:solidFill>
                <a:uFill>
                  <a:solidFill>
                    <a:srgbClr val="FFFFFF"/>
                  </a:solidFill>
                </a:uFill>
                <a:latin typeface="Georgia"/>
              </a:rPr>
              <a:t>Existing R</a:t>
            </a:r>
            <a:r>
              <a:rPr lang="en-US" sz="2400" b="0" strike="noStrike" spc="-1">
                <a:solidFill>
                  <a:srgbClr val="FFFFFF"/>
                </a:solidFill>
                <a:uFill>
                  <a:solidFill>
                    <a:srgbClr val="FFFFFF"/>
                  </a:solidFill>
                </a:uFill>
                <a:latin typeface="Georgia"/>
              </a:rPr>
              <a:t>EWIRE </a:t>
            </a:r>
            <a:r>
              <a:rPr lang="en-US" sz="2800" b="0" strike="noStrike" spc="-1">
                <a:solidFill>
                  <a:srgbClr val="FFFFFF"/>
                </a:solidFill>
                <a:uFill>
                  <a:solidFill>
                    <a:srgbClr val="FFFFFF"/>
                  </a:solidFill>
                </a:uFill>
                <a:latin typeface="Georgia"/>
              </a:rPr>
              <a:t>Protocols</a:t>
            </a:r>
            <a:endParaRPr lang="en-US" sz="2800" b="0" strike="noStrike" spc="-1">
              <a:solidFill>
                <a:srgbClr val="203D75"/>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Slides>
  <Notes>6</Notes>
  <HiddenSlides>2</HiddenSlide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cp:revision>
  <dcterms:modified xsi:type="dcterms:W3CDTF">2018-11-13T16:25:33Z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Notes">
    <vt:i4>3</vt:i4>
  </property>
  <property fmtid="{D5CDD505-2E9C-101B-9397-08002B2CF9AE}" pid="7" name="PresentationFormat">
    <vt:lpwstr>On-screen Show (4:3)</vt:lpwstr>
  </property>
  <property fmtid="{D5CDD505-2E9C-101B-9397-08002B2CF9AE}" pid="8" name="ScaleCrop">
    <vt:bool>false</vt:bool>
  </property>
  <property fmtid="{D5CDD505-2E9C-101B-9397-08002B2CF9AE}" pid="9" name="ShareDoc">
    <vt:bool>false</vt:bool>
  </property>
  <property fmtid="{D5CDD505-2E9C-101B-9397-08002B2CF9AE}" pid="10" name="Slides">
    <vt:i4>16</vt:i4>
  </property>
</Properties>
</file>