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Приложение за водене на дневник на автомобил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ИзготвилИ: Лоренцо Антонио ЕКЕЛИ И ВИКТОР ХАЗАН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7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Запознаване с идеята на приложението</a:t>
            </a:r>
          </a:p>
          <a:p>
            <a:endParaRPr lang="bg-BG" dirty="0"/>
          </a:p>
          <a:p>
            <a:r>
              <a:rPr lang="bg-BG" dirty="0" smtClean="0"/>
              <a:t>За кого е предвидено?</a:t>
            </a:r>
          </a:p>
          <a:p>
            <a:endParaRPr lang="bg-BG" dirty="0"/>
          </a:p>
          <a:p>
            <a:r>
              <a:rPr lang="bg-BG" dirty="0" smtClean="0"/>
              <a:t>Причина за подобно приложение</a:t>
            </a:r>
          </a:p>
          <a:p>
            <a:endParaRPr lang="bg-BG" dirty="0"/>
          </a:p>
          <a:p>
            <a:r>
              <a:rPr lang="bg-BG" dirty="0" smtClean="0"/>
              <a:t>Как сме го направили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1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Запис на коли и документи към тях</a:t>
            </a:r>
          </a:p>
          <a:p>
            <a:endParaRPr lang="bg-BG" dirty="0"/>
          </a:p>
          <a:p>
            <a:r>
              <a:rPr lang="bg-BG" dirty="0" smtClean="0"/>
              <a:t>Нотификации</a:t>
            </a:r>
          </a:p>
          <a:p>
            <a:endParaRPr lang="bg-BG" dirty="0"/>
          </a:p>
          <a:p>
            <a:r>
              <a:rPr lang="bg-BG" dirty="0" smtClean="0"/>
              <a:t>Поддържане на повече от един език</a:t>
            </a:r>
          </a:p>
          <a:p>
            <a:endParaRPr lang="bg-BG" dirty="0"/>
          </a:p>
          <a:p>
            <a:r>
              <a:rPr lang="en-US" dirty="0" smtClean="0"/>
              <a:t>Google Maps</a:t>
            </a:r>
          </a:p>
          <a:p>
            <a:endParaRPr lang="en-US" dirty="0"/>
          </a:p>
          <a:p>
            <a:r>
              <a:rPr lang="bg-BG" dirty="0" smtClean="0"/>
              <a:t>Имейл верификация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1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r>
              <a:rPr lang="bg-BG" dirty="0" smtClean="0"/>
              <a:t>и </a:t>
            </a:r>
            <a:r>
              <a:rPr lang="en-US" dirty="0" smtClean="0"/>
              <a:t>Register</a:t>
            </a:r>
            <a:endParaRPr lang="bg-BG" dirty="0" smtClean="0"/>
          </a:p>
          <a:p>
            <a:endParaRPr lang="bg-BG" dirty="0"/>
          </a:p>
          <a:p>
            <a:r>
              <a:rPr lang="en-US" dirty="0" smtClean="0"/>
              <a:t>Person</a:t>
            </a:r>
            <a:r>
              <a:rPr lang="bg-BG" dirty="0" smtClean="0"/>
              <a:t> и </a:t>
            </a:r>
            <a:r>
              <a:rPr lang="en-US" dirty="0" smtClean="0"/>
              <a:t>Car </a:t>
            </a:r>
            <a:r>
              <a:rPr lang="bg-BG" dirty="0" smtClean="0"/>
              <a:t>профили</a:t>
            </a:r>
          </a:p>
          <a:p>
            <a:endParaRPr lang="bg-BG" dirty="0"/>
          </a:p>
          <a:p>
            <a:r>
              <a:rPr lang="bg-BG" dirty="0" smtClean="0"/>
              <a:t>Добавяне на кола и документи към нея</a:t>
            </a:r>
          </a:p>
          <a:p>
            <a:endParaRPr lang="bg-BG" dirty="0"/>
          </a:p>
          <a:p>
            <a:r>
              <a:rPr lang="bg-BG" dirty="0" smtClean="0"/>
              <a:t>Настройки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1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Предстоящи подобрения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Подобряване на ползването на локация</a:t>
            </a:r>
          </a:p>
          <a:p>
            <a:endParaRPr lang="bg-BG" dirty="0"/>
          </a:p>
          <a:p>
            <a:r>
              <a:rPr lang="bg-BG" dirty="0" smtClean="0"/>
              <a:t>Функционалност на камера</a:t>
            </a:r>
          </a:p>
          <a:p>
            <a:endParaRPr lang="bg-BG" dirty="0"/>
          </a:p>
          <a:p>
            <a:r>
              <a:rPr lang="bg-BG" dirty="0" smtClean="0"/>
              <a:t>По-детайлно описание на колите</a:t>
            </a:r>
          </a:p>
          <a:p>
            <a:endParaRPr lang="bg-BG" dirty="0"/>
          </a:p>
          <a:p>
            <a:r>
              <a:rPr lang="bg-BG" dirty="0" smtClean="0"/>
              <a:t>Нотификации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0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bg-BG" sz="3600" dirty="0" smtClean="0"/>
              <a:t>Благодарим за вниманието!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07637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89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Приложение за водене на дневник на автомобил</vt:lpstr>
      <vt:lpstr>Въведение</vt:lpstr>
      <vt:lpstr>Основни функции</vt:lpstr>
      <vt:lpstr>Activities</vt:lpstr>
      <vt:lpstr>Предстоящи подобрения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за водене на дневник на автомобил</dc:title>
  <dc:creator>user</dc:creator>
  <cp:lastModifiedBy>user</cp:lastModifiedBy>
  <cp:revision>2</cp:revision>
  <dcterms:created xsi:type="dcterms:W3CDTF">2023-05-03T23:09:12Z</dcterms:created>
  <dcterms:modified xsi:type="dcterms:W3CDTF">2023-05-03T23:22:46Z</dcterms:modified>
</cp:coreProperties>
</file>