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56" r:id="rId5"/>
    <p:sldId id="257" r:id="rId6"/>
    <p:sldId id="258" r:id="rId7"/>
    <p:sldId id="259" r:id="rId8"/>
    <p:sldId id="264" r:id="rId9"/>
    <p:sldId id="261" r:id="rId10"/>
    <p:sldId id="263"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049A9-BB24-4374-9A34-612A7D1D6CF9}" v="2" dt="2021-04-25T04:18:31.377"/>
    <p1510:client id="{5A5AD181-A70C-4078-8FBB-EB1A263E362A}" v="794" dt="2021-04-25T04:47:28.004"/>
    <p1510:client id="{5BF8E7CD-EA2A-4A91-B666-BCFCBAC9C66C}" v="59" dt="2021-04-25T05:05:45.306"/>
    <p1510:client id="{7F31A5F2-CB0E-4AC9-B6B3-CB97114A28A8}" v="77" dt="2021-04-26T01:04:58.536"/>
    <p1510:client id="{A7B25923-4D60-AF4C-A514-DE085A797DF0}" v="1128" dt="2021-04-25T06:53:03.597"/>
    <p1510:client id="{BABB67DB-8B5F-41AA-AB8C-4C404893AABF}" v="641" dt="2021-04-26T01:38:59.134"/>
    <p1510:client id="{BBEFC90C-7CB3-41FD-A6BD-9BBB5B23F71E}" v="104" dt="2021-04-26T03:08:33.248"/>
    <p1510:client id="{C41F9439-D634-488E-AFAA-0AE7C59B3E53}" v="5" dt="2021-04-26T01:44:51.547"/>
    <p1510:client id="{E0FB3230-724B-4190-A848-1B58AB139E26}" v="2" dt="2021-04-25T14:35:06.470"/>
    <p1510:client id="{E6E08213-182A-4435-B4A9-7700FB1EA0CC}" v="279" dt="2021-04-25T05:06:30.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 Kumar" userId="S::s3816208@student.rmit.edu.au::c21a24b9-b782-4ab6-a881-0079069c38f6" providerId="AD" clId="Web-{E0FB3230-724B-4190-A848-1B58AB139E26}"/>
    <pc:docChg chg="modSld">
      <pc:chgData name="Siddharth Kumar" userId="S::s3816208@student.rmit.edu.au::c21a24b9-b782-4ab6-a881-0079069c38f6" providerId="AD" clId="Web-{E0FB3230-724B-4190-A848-1B58AB139E26}" dt="2021-04-25T14:35:06.470" v="1" actId="1076"/>
      <pc:docMkLst>
        <pc:docMk/>
      </pc:docMkLst>
      <pc:sldChg chg="delSp modSp mod modClrScheme delDesignElem chgLayout">
        <pc:chgData name="Siddharth Kumar" userId="S::s3816208@student.rmit.edu.au::c21a24b9-b782-4ab6-a881-0079069c38f6" providerId="AD" clId="Web-{E0FB3230-724B-4190-A848-1B58AB139E26}" dt="2021-04-25T14:35:06.470" v="1" actId="1076"/>
        <pc:sldMkLst>
          <pc:docMk/>
          <pc:sldMk cId="3727864407" sldId="260"/>
        </pc:sldMkLst>
        <pc:spChg chg="mod ord">
          <ac:chgData name="Siddharth Kumar" userId="S::s3816208@student.rmit.edu.au::c21a24b9-b782-4ab6-a881-0079069c38f6" providerId="AD" clId="Web-{E0FB3230-724B-4190-A848-1B58AB139E26}" dt="2021-04-25T14:35:06.470" v="1" actId="1076"/>
          <ac:spMkLst>
            <pc:docMk/>
            <pc:sldMk cId="3727864407" sldId="260"/>
            <ac:spMk id="2" creationId="{27B8FD84-0337-4A3B-99F9-078847F18ABD}"/>
          </ac:spMkLst>
        </pc:spChg>
        <pc:spChg chg="mod ord">
          <ac:chgData name="Siddharth Kumar" userId="S::s3816208@student.rmit.edu.au::c21a24b9-b782-4ab6-a881-0079069c38f6" providerId="AD" clId="Web-{E0FB3230-724B-4190-A848-1B58AB139E26}" dt="2021-04-25T14:34:49.641" v="0"/>
          <ac:spMkLst>
            <pc:docMk/>
            <pc:sldMk cId="3727864407" sldId="260"/>
            <ac:spMk id="3" creationId="{43313FB5-109D-4842-A091-A772EDA08172}"/>
          </ac:spMkLst>
        </pc:spChg>
        <pc:spChg chg="del">
          <ac:chgData name="Siddharth Kumar" userId="S::s3816208@student.rmit.edu.au::c21a24b9-b782-4ab6-a881-0079069c38f6" providerId="AD" clId="Web-{E0FB3230-724B-4190-A848-1B58AB139E26}" dt="2021-04-25T14:34:49.641" v="0"/>
          <ac:spMkLst>
            <pc:docMk/>
            <pc:sldMk cId="3727864407" sldId="260"/>
            <ac:spMk id="5" creationId="{E2366EBA-92FD-44AE-87A9-25E5135EB2C9}"/>
          </ac:spMkLst>
        </pc:spChg>
        <pc:spChg chg="del">
          <ac:chgData name="Siddharth Kumar" userId="S::s3816208@student.rmit.edu.au::c21a24b9-b782-4ab6-a881-0079069c38f6" providerId="AD" clId="Web-{E0FB3230-724B-4190-A848-1B58AB139E26}" dt="2021-04-25T14:34:49.641" v="0"/>
          <ac:spMkLst>
            <pc:docMk/>
            <pc:sldMk cId="3727864407" sldId="260"/>
            <ac:spMk id="7" creationId="{7C462C46-EFB7-4580-9921-DFC346FCC3C2}"/>
          </ac:spMkLst>
        </pc:spChg>
        <pc:spChg chg="del">
          <ac:chgData name="Siddharth Kumar" userId="S::s3816208@student.rmit.edu.au::c21a24b9-b782-4ab6-a881-0079069c38f6" providerId="AD" clId="Web-{E0FB3230-724B-4190-A848-1B58AB139E26}" dt="2021-04-25T14:34:49.641" v="0"/>
          <ac:spMkLst>
            <pc:docMk/>
            <pc:sldMk cId="3727864407" sldId="260"/>
            <ac:spMk id="9" creationId="{B8B918B4-AB10-4E3A-916E-A9625586EA47}"/>
          </ac:spMkLst>
        </pc:spChg>
        <pc:grpChg chg="del">
          <ac:chgData name="Siddharth Kumar" userId="S::s3816208@student.rmit.edu.au::c21a24b9-b782-4ab6-a881-0079069c38f6" providerId="AD" clId="Web-{E0FB3230-724B-4190-A848-1B58AB139E26}" dt="2021-04-25T14:34:49.641" v="0"/>
          <ac:grpSpMkLst>
            <pc:docMk/>
            <pc:sldMk cId="3727864407" sldId="260"/>
            <ac:grpSpMk id="6" creationId="{B437F5FC-01F7-4EB4-81E7-C27D917E9554}"/>
          </ac:grpSpMkLst>
        </pc:grpChg>
      </pc:sldChg>
    </pc:docChg>
  </pc:docChgLst>
  <pc:docChgLst>
    <pc:chgData name="Anurag Dinesh Karmarkar" userId="S::s3829070@student.rmit.edu.au::ba2a04cf-0e77-4543-8526-fdd505f124a7" providerId="AD" clId="Web-{5BF8E7CD-EA2A-4A91-B666-BCFCBAC9C66C}"/>
    <pc:docChg chg="modSld">
      <pc:chgData name="Anurag Dinesh Karmarkar" userId="S::s3829070@student.rmit.edu.au::ba2a04cf-0e77-4543-8526-fdd505f124a7" providerId="AD" clId="Web-{5BF8E7CD-EA2A-4A91-B666-BCFCBAC9C66C}" dt="2021-04-25T05:05:42.743" v="26" actId="20577"/>
      <pc:docMkLst>
        <pc:docMk/>
      </pc:docMkLst>
      <pc:sldChg chg="modSp">
        <pc:chgData name="Anurag Dinesh Karmarkar" userId="S::s3829070@student.rmit.edu.au::ba2a04cf-0e77-4543-8526-fdd505f124a7" providerId="AD" clId="Web-{5BF8E7CD-EA2A-4A91-B666-BCFCBAC9C66C}" dt="2021-04-25T04:24:21.091" v="23" actId="20577"/>
        <pc:sldMkLst>
          <pc:docMk/>
          <pc:sldMk cId="4133513143" sldId="258"/>
        </pc:sldMkLst>
        <pc:spChg chg="mod">
          <ac:chgData name="Anurag Dinesh Karmarkar" userId="S::s3829070@student.rmit.edu.au::ba2a04cf-0e77-4543-8526-fdd505f124a7" providerId="AD" clId="Web-{5BF8E7CD-EA2A-4A91-B666-BCFCBAC9C66C}" dt="2021-04-25T04:24:21.091" v="23" actId="20577"/>
          <ac:spMkLst>
            <pc:docMk/>
            <pc:sldMk cId="4133513143" sldId="258"/>
            <ac:spMk id="2" creationId="{D99952A5-5004-C34A-B6C4-181371D74C34}"/>
          </ac:spMkLst>
        </pc:spChg>
      </pc:sldChg>
      <pc:sldChg chg="modSp">
        <pc:chgData name="Anurag Dinesh Karmarkar" userId="S::s3829070@student.rmit.edu.au::ba2a04cf-0e77-4543-8526-fdd505f124a7" providerId="AD" clId="Web-{5BF8E7CD-EA2A-4A91-B666-BCFCBAC9C66C}" dt="2021-04-25T05:05:42.743" v="26" actId="20577"/>
        <pc:sldMkLst>
          <pc:docMk/>
          <pc:sldMk cId="3974887747" sldId="259"/>
        </pc:sldMkLst>
        <pc:spChg chg="mod">
          <ac:chgData name="Anurag Dinesh Karmarkar" userId="S::s3829070@student.rmit.edu.au::ba2a04cf-0e77-4543-8526-fdd505f124a7" providerId="AD" clId="Web-{5BF8E7CD-EA2A-4A91-B666-BCFCBAC9C66C}" dt="2021-04-25T05:05:37.618" v="24" actId="20577"/>
          <ac:spMkLst>
            <pc:docMk/>
            <pc:sldMk cId="3974887747" sldId="259"/>
            <ac:spMk id="4" creationId="{74C6E341-C512-4AFD-AD63-67E29C0C1FE0}"/>
          </ac:spMkLst>
        </pc:spChg>
        <pc:spChg chg="mod">
          <ac:chgData name="Anurag Dinesh Karmarkar" userId="S::s3829070@student.rmit.edu.au::ba2a04cf-0e77-4543-8526-fdd505f124a7" providerId="AD" clId="Web-{5BF8E7CD-EA2A-4A91-B666-BCFCBAC9C66C}" dt="2021-04-25T05:05:42.743" v="26" actId="20577"/>
          <ac:spMkLst>
            <pc:docMk/>
            <pc:sldMk cId="3974887747" sldId="259"/>
            <ac:spMk id="6" creationId="{7DA3530D-1A2E-4DFB-8E83-FE014587367F}"/>
          </ac:spMkLst>
        </pc:spChg>
      </pc:sldChg>
    </pc:docChg>
  </pc:docChgLst>
  <pc:docChgLst>
    <pc:chgData name="Siddharth Kumar" userId="S::s3816208@student.rmit.edu.au::c21a24b9-b782-4ab6-a881-0079069c38f6" providerId="AD" clId="Web-{18BEF245-04DE-4106-9356-1D3A86147752}"/>
    <pc:docChg chg="modSld">
      <pc:chgData name="Siddharth Kumar" userId="S::s3816208@student.rmit.edu.au::c21a24b9-b782-4ab6-a881-0079069c38f6" providerId="AD" clId="Web-{18BEF245-04DE-4106-9356-1D3A86147752}" dt="2021-04-25T02:29:56.439" v="5" actId="20577"/>
      <pc:docMkLst>
        <pc:docMk/>
      </pc:docMkLst>
      <pc:sldChg chg="modSp">
        <pc:chgData name="Siddharth Kumar" userId="S::s3816208@student.rmit.edu.au::c21a24b9-b782-4ab6-a881-0079069c38f6" providerId="AD" clId="Web-{18BEF245-04DE-4106-9356-1D3A86147752}" dt="2021-04-25T02:29:56.439" v="5" actId="20577"/>
        <pc:sldMkLst>
          <pc:docMk/>
          <pc:sldMk cId="404877489" sldId="256"/>
        </pc:sldMkLst>
        <pc:spChg chg="mod">
          <ac:chgData name="Siddharth Kumar" userId="S::s3816208@student.rmit.edu.au::c21a24b9-b782-4ab6-a881-0079069c38f6" providerId="AD" clId="Web-{18BEF245-04DE-4106-9356-1D3A86147752}" dt="2021-04-25T02:29:56.439" v="5" actId="20577"/>
          <ac:spMkLst>
            <pc:docMk/>
            <pc:sldMk cId="404877489" sldId="256"/>
            <ac:spMk id="2" creationId="{E37CAE3D-154A-4A47-990A-EA667DD1A577}"/>
          </ac:spMkLst>
        </pc:spChg>
      </pc:sldChg>
    </pc:docChg>
  </pc:docChgLst>
  <pc:docChgLst>
    <pc:chgData name="Siddharth Kumar" userId="c21a24b9-b782-4ab6-a881-0079069c38f6" providerId="ADAL" clId="{BBEFC90C-7CB3-41FD-A6BD-9BBB5B23F71E}"/>
    <pc:docChg chg="undo custSel addSld delSld modSld">
      <pc:chgData name="Siddharth Kumar" userId="c21a24b9-b782-4ab6-a881-0079069c38f6" providerId="ADAL" clId="{BBEFC90C-7CB3-41FD-A6BD-9BBB5B23F71E}" dt="2021-04-26T03:08:33.248" v="1687" actId="1076"/>
      <pc:docMkLst>
        <pc:docMk/>
      </pc:docMkLst>
      <pc:sldChg chg="modSp mod">
        <pc:chgData name="Siddharth Kumar" userId="c21a24b9-b782-4ab6-a881-0079069c38f6" providerId="ADAL" clId="{BBEFC90C-7CB3-41FD-A6BD-9BBB5B23F71E}" dt="2021-04-26T02:57:28.892" v="1243" actId="20577"/>
        <pc:sldMkLst>
          <pc:docMk/>
          <pc:sldMk cId="404877489" sldId="256"/>
        </pc:sldMkLst>
        <pc:spChg chg="mod">
          <ac:chgData name="Siddharth Kumar" userId="c21a24b9-b782-4ab6-a881-0079069c38f6" providerId="ADAL" clId="{BBEFC90C-7CB3-41FD-A6BD-9BBB5B23F71E}" dt="2021-04-26T02:57:28.892" v="1243" actId="20577"/>
          <ac:spMkLst>
            <pc:docMk/>
            <pc:sldMk cId="404877489" sldId="256"/>
            <ac:spMk id="2" creationId="{E37CAE3D-154A-4A47-990A-EA667DD1A577}"/>
          </ac:spMkLst>
        </pc:spChg>
        <pc:spChg chg="mod">
          <ac:chgData name="Siddharth Kumar" userId="c21a24b9-b782-4ab6-a881-0079069c38f6" providerId="ADAL" clId="{BBEFC90C-7CB3-41FD-A6BD-9BBB5B23F71E}" dt="2021-04-26T02:56:50.372" v="1209" actId="6549"/>
          <ac:spMkLst>
            <pc:docMk/>
            <pc:sldMk cId="404877489" sldId="256"/>
            <ac:spMk id="3" creationId="{A58F0748-A63F-9C41-AF72-9C3FD3472F2F}"/>
          </ac:spMkLst>
        </pc:spChg>
      </pc:sldChg>
      <pc:sldChg chg="modSp mod">
        <pc:chgData name="Siddharth Kumar" userId="c21a24b9-b782-4ab6-a881-0079069c38f6" providerId="ADAL" clId="{BBEFC90C-7CB3-41FD-A6BD-9BBB5B23F71E}" dt="2021-04-26T02:57:45.199" v="1254" actId="1036"/>
        <pc:sldMkLst>
          <pc:docMk/>
          <pc:sldMk cId="728711785" sldId="257"/>
        </pc:sldMkLst>
        <pc:picChg chg="mod">
          <ac:chgData name="Siddharth Kumar" userId="c21a24b9-b782-4ab6-a881-0079069c38f6" providerId="ADAL" clId="{BBEFC90C-7CB3-41FD-A6BD-9BBB5B23F71E}" dt="2021-04-26T02:57:45.199" v="1254" actId="1036"/>
          <ac:picMkLst>
            <pc:docMk/>
            <pc:sldMk cId="728711785" sldId="257"/>
            <ac:picMk id="5" creationId="{A2A0805B-E477-644F-9B2E-DDD9B9CCC8A6}"/>
          </ac:picMkLst>
        </pc:picChg>
      </pc:sldChg>
      <pc:sldChg chg="modSp mod modNotesTx">
        <pc:chgData name="Siddharth Kumar" userId="c21a24b9-b782-4ab6-a881-0079069c38f6" providerId="ADAL" clId="{BBEFC90C-7CB3-41FD-A6BD-9BBB5B23F71E}" dt="2021-04-26T02:59:05.886" v="1291" actId="20577"/>
        <pc:sldMkLst>
          <pc:docMk/>
          <pc:sldMk cId="4133513143" sldId="258"/>
        </pc:sldMkLst>
        <pc:spChg chg="mod">
          <ac:chgData name="Siddharth Kumar" userId="c21a24b9-b782-4ab6-a881-0079069c38f6" providerId="ADAL" clId="{BBEFC90C-7CB3-41FD-A6BD-9BBB5B23F71E}" dt="2021-04-26T02:54:47.300" v="1189" actId="1076"/>
          <ac:spMkLst>
            <pc:docMk/>
            <pc:sldMk cId="4133513143" sldId="258"/>
            <ac:spMk id="2" creationId="{D99952A5-5004-C34A-B6C4-181371D74C34}"/>
          </ac:spMkLst>
        </pc:spChg>
        <pc:spChg chg="mod">
          <ac:chgData name="Siddharth Kumar" userId="c21a24b9-b782-4ab6-a881-0079069c38f6" providerId="ADAL" clId="{BBEFC90C-7CB3-41FD-A6BD-9BBB5B23F71E}" dt="2021-04-26T02:59:05.886" v="1291" actId="20577"/>
          <ac:spMkLst>
            <pc:docMk/>
            <pc:sldMk cId="4133513143" sldId="258"/>
            <ac:spMk id="4" creationId="{1C79A056-A00A-B44F-98D6-1E6C2DDA2D27}"/>
          </ac:spMkLst>
        </pc:spChg>
      </pc:sldChg>
      <pc:sldChg chg="modSp mod">
        <pc:chgData name="Siddharth Kumar" userId="c21a24b9-b782-4ab6-a881-0079069c38f6" providerId="ADAL" clId="{BBEFC90C-7CB3-41FD-A6BD-9BBB5B23F71E}" dt="2021-04-26T02:54:17.091" v="1160" actId="1076"/>
        <pc:sldMkLst>
          <pc:docMk/>
          <pc:sldMk cId="3974887747" sldId="259"/>
        </pc:sldMkLst>
        <pc:spChg chg="mod">
          <ac:chgData name="Siddharth Kumar" userId="c21a24b9-b782-4ab6-a881-0079069c38f6" providerId="ADAL" clId="{BBEFC90C-7CB3-41FD-A6BD-9BBB5B23F71E}" dt="2021-04-26T02:54:17.091" v="1160" actId="1076"/>
          <ac:spMkLst>
            <pc:docMk/>
            <pc:sldMk cId="3974887747" sldId="259"/>
            <ac:spMk id="2" creationId="{1664D412-B0FD-4D6C-AA02-62C4A76BBA51}"/>
          </ac:spMkLst>
        </pc:spChg>
        <pc:spChg chg="mod">
          <ac:chgData name="Siddharth Kumar" userId="c21a24b9-b782-4ab6-a881-0079069c38f6" providerId="ADAL" clId="{BBEFC90C-7CB3-41FD-A6BD-9BBB5B23F71E}" dt="2021-04-26T02:53:57.446" v="1153" actId="27636"/>
          <ac:spMkLst>
            <pc:docMk/>
            <pc:sldMk cId="3974887747" sldId="259"/>
            <ac:spMk id="4" creationId="{74C6E341-C512-4AFD-AD63-67E29C0C1FE0}"/>
          </ac:spMkLst>
        </pc:spChg>
        <pc:spChg chg="mod">
          <ac:chgData name="Siddharth Kumar" userId="c21a24b9-b782-4ab6-a881-0079069c38f6" providerId="ADAL" clId="{BBEFC90C-7CB3-41FD-A6BD-9BBB5B23F71E}" dt="2021-04-26T02:53:57.445" v="1152" actId="27636"/>
          <ac:spMkLst>
            <pc:docMk/>
            <pc:sldMk cId="3974887747" sldId="259"/>
            <ac:spMk id="6" creationId="{7DA3530D-1A2E-4DFB-8E83-FE014587367F}"/>
          </ac:spMkLst>
        </pc:spChg>
      </pc:sldChg>
      <pc:sldChg chg="modSp del mod">
        <pc:chgData name="Siddharth Kumar" userId="c21a24b9-b782-4ab6-a881-0079069c38f6" providerId="ADAL" clId="{BBEFC90C-7CB3-41FD-A6BD-9BBB5B23F71E}" dt="2021-04-26T02:38:47.409" v="103" actId="47"/>
        <pc:sldMkLst>
          <pc:docMk/>
          <pc:sldMk cId="3727864407" sldId="260"/>
        </pc:sldMkLst>
        <pc:spChg chg="mod">
          <ac:chgData name="Siddharth Kumar" userId="c21a24b9-b782-4ab6-a881-0079069c38f6" providerId="ADAL" clId="{BBEFC90C-7CB3-41FD-A6BD-9BBB5B23F71E}" dt="2021-04-26T02:38:04.164" v="101" actId="12788"/>
          <ac:spMkLst>
            <pc:docMk/>
            <pc:sldMk cId="3727864407" sldId="260"/>
            <ac:spMk id="3" creationId="{43313FB5-109D-4842-A091-A772EDA08172}"/>
          </ac:spMkLst>
        </pc:spChg>
      </pc:sldChg>
      <pc:sldChg chg="addSp delSp modSp mod modClrScheme addAnim delAnim modAnim delDesignElem chgLayout">
        <pc:chgData name="Siddharth Kumar" userId="c21a24b9-b782-4ab6-a881-0079069c38f6" providerId="ADAL" clId="{BBEFC90C-7CB3-41FD-A6BD-9BBB5B23F71E}" dt="2021-04-26T03:08:11.335" v="1685" actId="403"/>
        <pc:sldMkLst>
          <pc:docMk/>
          <pc:sldMk cId="188834525" sldId="261"/>
        </pc:sldMkLst>
        <pc:spChg chg="del mod ord">
          <ac:chgData name="Siddharth Kumar" userId="c21a24b9-b782-4ab6-a881-0079069c38f6" providerId="ADAL" clId="{BBEFC90C-7CB3-41FD-A6BD-9BBB5B23F71E}" dt="2021-04-26T02:51:30.331" v="1075" actId="478"/>
          <ac:spMkLst>
            <pc:docMk/>
            <pc:sldMk cId="188834525" sldId="261"/>
            <ac:spMk id="2" creationId="{D679E89E-A66B-4032-ADA1-C724137DE850}"/>
          </ac:spMkLst>
        </pc:spChg>
        <pc:spChg chg="del">
          <ac:chgData name="Siddharth Kumar" userId="c21a24b9-b782-4ab6-a881-0079069c38f6" providerId="ADAL" clId="{BBEFC90C-7CB3-41FD-A6BD-9BBB5B23F71E}" dt="2021-04-26T02:33:01.203" v="0" actId="700"/>
          <ac:spMkLst>
            <pc:docMk/>
            <pc:sldMk cId="188834525" sldId="261"/>
            <ac:spMk id="3" creationId="{8C94C9A1-27BE-450E-8873-A34B94B56A2E}"/>
          </ac:spMkLst>
        </pc:spChg>
        <pc:spChg chg="add del">
          <ac:chgData name="Siddharth Kumar" userId="c21a24b9-b782-4ab6-a881-0079069c38f6" providerId="ADAL" clId="{BBEFC90C-7CB3-41FD-A6BD-9BBB5B23F71E}" dt="2021-04-26T02:50:42.515" v="1056" actId="700"/>
          <ac:spMkLst>
            <pc:docMk/>
            <pc:sldMk cId="188834525" sldId="261"/>
            <ac:spMk id="6" creationId="{6BDBA639-2A71-4A60-A71A-FF1836F546CE}"/>
          </ac:spMkLst>
        </pc:spChg>
        <pc:spChg chg="del">
          <ac:chgData name="Siddharth Kumar" userId="c21a24b9-b782-4ab6-a881-0079069c38f6" providerId="ADAL" clId="{BBEFC90C-7CB3-41FD-A6BD-9BBB5B23F71E}" dt="2021-04-26T02:33:01.203" v="0" actId="700"/>
          <ac:spMkLst>
            <pc:docMk/>
            <pc:sldMk cId="188834525" sldId="261"/>
            <ac:spMk id="8" creationId="{E2366EBA-92FD-44AE-87A9-25E5135EB2C9}"/>
          </ac:spMkLst>
        </pc:spChg>
        <pc:spChg chg="add mod ord">
          <ac:chgData name="Siddharth Kumar" userId="c21a24b9-b782-4ab6-a881-0079069c38f6" providerId="ADAL" clId="{BBEFC90C-7CB3-41FD-A6BD-9BBB5B23F71E}" dt="2021-04-26T03:08:11.335" v="1685" actId="403"/>
          <ac:spMkLst>
            <pc:docMk/>
            <pc:sldMk cId="188834525" sldId="261"/>
            <ac:spMk id="32" creationId="{D3DCEE0E-BC4A-47EB-B38D-25EB18DC1062}"/>
          </ac:spMkLst>
        </pc:spChg>
        <pc:spChg chg="del">
          <ac:chgData name="Siddharth Kumar" userId="c21a24b9-b782-4ab6-a881-0079069c38f6" providerId="ADAL" clId="{BBEFC90C-7CB3-41FD-A6BD-9BBB5B23F71E}" dt="2021-04-26T02:33:01.203" v="0" actId="700"/>
          <ac:spMkLst>
            <pc:docMk/>
            <pc:sldMk cId="188834525" sldId="261"/>
            <ac:spMk id="33" creationId="{7C462C46-EFB7-4580-9921-DFC346FCC3C2}"/>
          </ac:spMkLst>
        </pc:spChg>
        <pc:spChg chg="del">
          <ac:chgData name="Siddharth Kumar" userId="c21a24b9-b782-4ab6-a881-0079069c38f6" providerId="ADAL" clId="{BBEFC90C-7CB3-41FD-A6BD-9BBB5B23F71E}" dt="2021-04-26T02:33:01.203" v="0" actId="700"/>
          <ac:spMkLst>
            <pc:docMk/>
            <pc:sldMk cId="188834525" sldId="261"/>
            <ac:spMk id="35" creationId="{B8B918B4-AB10-4E3A-916E-A9625586EA47}"/>
          </ac:spMkLst>
        </pc:spChg>
        <pc:spChg chg="add del">
          <ac:chgData name="Siddharth Kumar" userId="c21a24b9-b782-4ab6-a881-0079069c38f6" providerId="ADAL" clId="{BBEFC90C-7CB3-41FD-A6BD-9BBB5B23F71E}" dt="2021-04-26T02:50:42.515" v="1056" actId="700"/>
          <ac:spMkLst>
            <pc:docMk/>
            <pc:sldMk cId="188834525" sldId="261"/>
            <ac:spMk id="56" creationId="{D9C506D7-84CB-4057-A44A-465313E78538}"/>
          </ac:spMkLst>
        </pc:spChg>
        <pc:spChg chg="add mod">
          <ac:chgData name="Siddharth Kumar" userId="c21a24b9-b782-4ab6-a881-0079069c38f6" providerId="ADAL" clId="{BBEFC90C-7CB3-41FD-A6BD-9BBB5B23F71E}" dt="2021-04-26T02:51:49.482" v="1101" actId="20577"/>
          <ac:spMkLst>
            <pc:docMk/>
            <pc:sldMk cId="188834525" sldId="261"/>
            <ac:spMk id="57" creationId="{7EF409A6-DE41-419B-A282-A9144AF357CD}"/>
          </ac:spMkLst>
        </pc:spChg>
        <pc:spChg chg="add del">
          <ac:chgData name="Siddharth Kumar" userId="c21a24b9-b782-4ab6-a881-0079069c38f6" providerId="ADAL" clId="{BBEFC90C-7CB3-41FD-A6BD-9BBB5B23F71E}" dt="2021-04-26T02:50:42.515" v="1056" actId="700"/>
          <ac:spMkLst>
            <pc:docMk/>
            <pc:sldMk cId="188834525" sldId="261"/>
            <ac:spMk id="58" creationId="{7842FC68-61FD-4700-8A22-BB8B071884DB}"/>
          </ac:spMkLst>
        </pc:spChg>
        <pc:grpChg chg="add del">
          <ac:chgData name="Siddharth Kumar" userId="c21a24b9-b782-4ab6-a881-0079069c38f6" providerId="ADAL" clId="{BBEFC90C-7CB3-41FD-A6BD-9BBB5B23F71E}" dt="2021-04-26T02:50:42.515" v="1056" actId="700"/>
          <ac:grpSpMkLst>
            <pc:docMk/>
            <pc:sldMk cId="188834525" sldId="261"/>
            <ac:grpSpMk id="7" creationId="{84DB7353-7D7A-431B-A5B6-A3845E6F2BB2}"/>
          </ac:grpSpMkLst>
        </pc:grpChg>
        <pc:grpChg chg="del">
          <ac:chgData name="Siddharth Kumar" userId="c21a24b9-b782-4ab6-a881-0079069c38f6" providerId="ADAL" clId="{BBEFC90C-7CB3-41FD-A6BD-9BBB5B23F71E}" dt="2021-04-26T02:33:01.203" v="0" actId="700"/>
          <ac:grpSpMkLst>
            <pc:docMk/>
            <pc:sldMk cId="188834525" sldId="261"/>
            <ac:grpSpMk id="10" creationId="{B437F5FC-01F7-4EB4-81E7-C27D917E9554}"/>
          </ac:grpSpMkLst>
        </pc:grpChg>
        <pc:grpChg chg="add del">
          <ac:chgData name="Siddharth Kumar" userId="c21a24b9-b782-4ab6-a881-0079069c38f6" providerId="ADAL" clId="{BBEFC90C-7CB3-41FD-A6BD-9BBB5B23F71E}" dt="2021-04-26T02:50:42.515" v="1056" actId="700"/>
          <ac:grpSpMkLst>
            <pc:docMk/>
            <pc:sldMk cId="188834525" sldId="261"/>
            <ac:grpSpMk id="27" creationId="{5E208A8B-5EBD-4532-BE72-26414FA7CFF6}"/>
          </ac:grpSpMkLst>
        </pc:grpChg>
        <pc:grpChg chg="add del">
          <ac:chgData name="Siddharth Kumar" userId="c21a24b9-b782-4ab6-a881-0079069c38f6" providerId="ADAL" clId="{BBEFC90C-7CB3-41FD-A6BD-9BBB5B23F71E}" dt="2021-04-26T02:50:42.515" v="1056" actId="700"/>
          <ac:grpSpMkLst>
            <pc:docMk/>
            <pc:sldMk cId="188834525" sldId="261"/>
            <ac:grpSpMk id="28" creationId="{1B24766B-81CA-44C7-BF11-77A12BA42411}"/>
          </ac:grpSpMkLst>
        </pc:grpChg>
      </pc:sldChg>
      <pc:sldChg chg="modSp mod">
        <pc:chgData name="Siddharth Kumar" userId="c21a24b9-b782-4ab6-a881-0079069c38f6" providerId="ADAL" clId="{BBEFC90C-7CB3-41FD-A6BD-9BBB5B23F71E}" dt="2021-04-26T03:08:33.248" v="1687" actId="1076"/>
        <pc:sldMkLst>
          <pc:docMk/>
          <pc:sldMk cId="3526846237" sldId="263"/>
        </pc:sldMkLst>
        <pc:spChg chg="mod">
          <ac:chgData name="Siddharth Kumar" userId="c21a24b9-b782-4ab6-a881-0079069c38f6" providerId="ADAL" clId="{BBEFC90C-7CB3-41FD-A6BD-9BBB5B23F71E}" dt="2021-04-26T03:08:33.248" v="1687" actId="1076"/>
          <ac:spMkLst>
            <pc:docMk/>
            <pc:sldMk cId="3526846237" sldId="263"/>
            <ac:spMk id="3" creationId="{3EFC33CC-D6B9-4A26-AB7F-23678EC313C0}"/>
          </ac:spMkLst>
        </pc:spChg>
      </pc:sldChg>
      <pc:sldChg chg="modSp add mod modNotesTx">
        <pc:chgData name="Siddharth Kumar" userId="c21a24b9-b782-4ab6-a881-0079069c38f6" providerId="ADAL" clId="{BBEFC90C-7CB3-41FD-A6BD-9BBB5B23F71E}" dt="2021-04-26T02:50:12.461" v="1055" actId="1076"/>
        <pc:sldMkLst>
          <pc:docMk/>
          <pc:sldMk cId="597494177" sldId="264"/>
        </pc:sldMkLst>
        <pc:spChg chg="mod">
          <ac:chgData name="Siddharth Kumar" userId="c21a24b9-b782-4ab6-a881-0079069c38f6" providerId="ADAL" clId="{BBEFC90C-7CB3-41FD-A6BD-9BBB5B23F71E}" dt="2021-04-26T02:50:12.461" v="1055" actId="1076"/>
          <ac:spMkLst>
            <pc:docMk/>
            <pc:sldMk cId="597494177" sldId="264"/>
            <ac:spMk id="2" creationId="{1664D412-B0FD-4D6C-AA02-62C4A76BBA51}"/>
          </ac:spMkLst>
        </pc:spChg>
        <pc:spChg chg="mod">
          <ac:chgData name="Siddharth Kumar" userId="c21a24b9-b782-4ab6-a881-0079069c38f6" providerId="ADAL" clId="{BBEFC90C-7CB3-41FD-A6BD-9BBB5B23F71E}" dt="2021-04-26T02:39:49.284" v="144" actId="20577"/>
          <ac:spMkLst>
            <pc:docMk/>
            <pc:sldMk cId="597494177" sldId="264"/>
            <ac:spMk id="3" creationId="{094CF9DA-866B-450D-B012-BD2253E126C0}"/>
          </ac:spMkLst>
        </pc:spChg>
        <pc:spChg chg="mod">
          <ac:chgData name="Siddharth Kumar" userId="c21a24b9-b782-4ab6-a881-0079069c38f6" providerId="ADAL" clId="{BBEFC90C-7CB3-41FD-A6BD-9BBB5B23F71E}" dt="2021-04-26T02:46:31.700" v="682" actId="27636"/>
          <ac:spMkLst>
            <pc:docMk/>
            <pc:sldMk cId="597494177" sldId="264"/>
            <ac:spMk id="4" creationId="{74C6E341-C512-4AFD-AD63-67E29C0C1FE0}"/>
          </ac:spMkLst>
        </pc:spChg>
        <pc:spChg chg="mod">
          <ac:chgData name="Siddharth Kumar" userId="c21a24b9-b782-4ab6-a881-0079069c38f6" providerId="ADAL" clId="{BBEFC90C-7CB3-41FD-A6BD-9BBB5B23F71E}" dt="2021-04-26T02:40:08.703" v="166" actId="20577"/>
          <ac:spMkLst>
            <pc:docMk/>
            <pc:sldMk cId="597494177" sldId="264"/>
            <ac:spMk id="5" creationId="{BE58E756-48A3-442B-B671-529DF6298579}"/>
          </ac:spMkLst>
        </pc:spChg>
        <pc:spChg chg="mod">
          <ac:chgData name="Siddharth Kumar" userId="c21a24b9-b782-4ab6-a881-0079069c38f6" providerId="ADAL" clId="{BBEFC90C-7CB3-41FD-A6BD-9BBB5B23F71E}" dt="2021-04-26T02:49:47.202" v="1051" actId="313"/>
          <ac:spMkLst>
            <pc:docMk/>
            <pc:sldMk cId="597494177" sldId="264"/>
            <ac:spMk id="6" creationId="{7DA3530D-1A2E-4DFB-8E83-FE014587367F}"/>
          </ac:spMkLst>
        </pc:spChg>
      </pc:sldChg>
    </pc:docChg>
  </pc:docChgLst>
  <pc:docChgLst>
    <pc:chgData name="Siddharth Kumar" userId="c21a24b9-b782-4ab6-a881-0079069c38f6" providerId="ADAL" clId="{2877F7E2-4C12-884A-825A-198CC29E9A5D}"/>
    <pc:docChg chg="custSel addSld modSld">
      <pc:chgData name="Siddharth Kumar" userId="c21a24b9-b782-4ab6-a881-0079069c38f6" providerId="ADAL" clId="{2877F7E2-4C12-884A-825A-198CC29E9A5D}" dt="2021-04-24T08:21:27.098" v="137" actId="700"/>
      <pc:docMkLst>
        <pc:docMk/>
      </pc:docMkLst>
      <pc:sldChg chg="modSp">
        <pc:chgData name="Siddharth Kumar" userId="c21a24b9-b782-4ab6-a881-0079069c38f6" providerId="ADAL" clId="{2877F7E2-4C12-884A-825A-198CC29E9A5D}" dt="2021-04-24T08:18:38.091" v="17" actId="27636"/>
        <pc:sldMkLst>
          <pc:docMk/>
          <pc:sldMk cId="404877489" sldId="256"/>
        </pc:sldMkLst>
        <pc:spChg chg="mod">
          <ac:chgData name="Siddharth Kumar" userId="c21a24b9-b782-4ab6-a881-0079069c38f6" providerId="ADAL" clId="{2877F7E2-4C12-884A-825A-198CC29E9A5D}" dt="2021-04-24T08:17:41.587" v="13" actId="20577"/>
          <ac:spMkLst>
            <pc:docMk/>
            <pc:sldMk cId="404877489" sldId="256"/>
            <ac:spMk id="2" creationId="{E37CAE3D-154A-4A47-990A-EA667DD1A577}"/>
          </ac:spMkLst>
        </pc:spChg>
        <pc:spChg chg="mod">
          <ac:chgData name="Siddharth Kumar" userId="c21a24b9-b782-4ab6-a881-0079069c38f6" providerId="ADAL" clId="{2877F7E2-4C12-884A-825A-198CC29E9A5D}" dt="2021-04-24T08:18:38.091" v="17" actId="27636"/>
          <ac:spMkLst>
            <pc:docMk/>
            <pc:sldMk cId="404877489" sldId="256"/>
            <ac:spMk id="3" creationId="{A58F0748-A63F-9C41-AF72-9C3FD3472F2F}"/>
          </ac:spMkLst>
        </pc:spChg>
      </pc:sldChg>
      <pc:sldChg chg="modSp new">
        <pc:chgData name="Siddharth Kumar" userId="c21a24b9-b782-4ab6-a881-0079069c38f6" providerId="ADAL" clId="{2877F7E2-4C12-884A-825A-198CC29E9A5D}" dt="2021-04-24T08:20:49.178" v="135" actId="20577"/>
        <pc:sldMkLst>
          <pc:docMk/>
          <pc:sldMk cId="728711785" sldId="257"/>
        </pc:sldMkLst>
        <pc:spChg chg="mod">
          <ac:chgData name="Siddharth Kumar" userId="c21a24b9-b782-4ab6-a881-0079069c38f6" providerId="ADAL" clId="{2877F7E2-4C12-884A-825A-198CC29E9A5D}" dt="2021-04-24T08:19:59.957" v="27" actId="20577"/>
          <ac:spMkLst>
            <pc:docMk/>
            <pc:sldMk cId="728711785" sldId="257"/>
            <ac:spMk id="2" creationId="{FFEA25AE-C954-9D4A-A7E2-9B0B3EE56F1A}"/>
          </ac:spMkLst>
        </pc:spChg>
        <pc:spChg chg="mod">
          <ac:chgData name="Siddharth Kumar" userId="c21a24b9-b782-4ab6-a881-0079069c38f6" providerId="ADAL" clId="{2877F7E2-4C12-884A-825A-198CC29E9A5D}" dt="2021-04-24T08:20:49.178" v="135" actId="20577"/>
          <ac:spMkLst>
            <pc:docMk/>
            <pc:sldMk cId="728711785" sldId="257"/>
            <ac:spMk id="3" creationId="{A14144E1-6335-A043-ACB1-E0922AAED44F}"/>
          </ac:spMkLst>
        </pc:spChg>
      </pc:sldChg>
      <pc:sldChg chg="addSp modSp new mod modClrScheme chgLayout">
        <pc:chgData name="Siddharth Kumar" userId="c21a24b9-b782-4ab6-a881-0079069c38f6" providerId="ADAL" clId="{2877F7E2-4C12-884A-825A-198CC29E9A5D}" dt="2021-04-24T08:21:27.098" v="137" actId="700"/>
        <pc:sldMkLst>
          <pc:docMk/>
          <pc:sldMk cId="4133513143" sldId="258"/>
        </pc:sldMkLst>
        <pc:spChg chg="mod ord">
          <ac:chgData name="Siddharth Kumar" userId="c21a24b9-b782-4ab6-a881-0079069c38f6" providerId="ADAL" clId="{2877F7E2-4C12-884A-825A-198CC29E9A5D}" dt="2021-04-24T08:21:27.098" v="137" actId="700"/>
          <ac:spMkLst>
            <pc:docMk/>
            <pc:sldMk cId="4133513143" sldId="258"/>
            <ac:spMk id="2" creationId="{D99952A5-5004-C34A-B6C4-181371D74C34}"/>
          </ac:spMkLst>
        </pc:spChg>
        <pc:spChg chg="mod ord">
          <ac:chgData name="Siddharth Kumar" userId="c21a24b9-b782-4ab6-a881-0079069c38f6" providerId="ADAL" clId="{2877F7E2-4C12-884A-825A-198CC29E9A5D}" dt="2021-04-24T08:21:27.098" v="137" actId="700"/>
          <ac:spMkLst>
            <pc:docMk/>
            <pc:sldMk cId="4133513143" sldId="258"/>
            <ac:spMk id="3" creationId="{31DDF24F-F7F4-2F40-B079-8A2396DDC9E2}"/>
          </ac:spMkLst>
        </pc:spChg>
        <pc:spChg chg="add mod ord">
          <ac:chgData name="Siddharth Kumar" userId="c21a24b9-b782-4ab6-a881-0079069c38f6" providerId="ADAL" clId="{2877F7E2-4C12-884A-825A-198CC29E9A5D}" dt="2021-04-24T08:21:27.098" v="137" actId="700"/>
          <ac:spMkLst>
            <pc:docMk/>
            <pc:sldMk cId="4133513143" sldId="258"/>
            <ac:spMk id="4" creationId="{1C79A056-A00A-B44F-98D6-1E6C2DDA2D27}"/>
          </ac:spMkLst>
        </pc:spChg>
      </pc:sldChg>
    </pc:docChg>
  </pc:docChgLst>
  <pc:docChgLst>
    <pc:chgData name="Akar Gupta" userId="S::s3808546@student.rmit.edu.au::8f871199-ca15-4c7d-a328-31b6ab8ed17a" providerId="AD" clId="Web-{5A5AD181-A70C-4078-8FBB-EB1A263E362A}"/>
    <pc:docChg chg="addSld delSld modSld">
      <pc:chgData name="Akar Gupta" userId="S::s3808546@student.rmit.edu.au::8f871199-ca15-4c7d-a328-31b6ab8ed17a" providerId="AD" clId="Web-{5A5AD181-A70C-4078-8FBB-EB1A263E362A}" dt="2021-04-25T04:58:49.344" v="1160"/>
      <pc:docMkLst>
        <pc:docMk/>
      </pc:docMkLst>
      <pc:sldChg chg="modSp modNotes">
        <pc:chgData name="Akar Gupta" userId="S::s3808546@student.rmit.edu.au::8f871199-ca15-4c7d-a328-31b6ab8ed17a" providerId="AD" clId="Web-{5A5AD181-A70C-4078-8FBB-EB1A263E362A}" dt="2021-04-25T04:58:49.344" v="1160"/>
        <pc:sldMkLst>
          <pc:docMk/>
          <pc:sldMk cId="3974887747" sldId="259"/>
        </pc:sldMkLst>
        <pc:spChg chg="mod">
          <ac:chgData name="Akar Gupta" userId="S::s3808546@student.rmit.edu.au::8f871199-ca15-4c7d-a328-31b6ab8ed17a" providerId="AD" clId="Web-{5A5AD181-A70C-4078-8FBB-EB1A263E362A}" dt="2021-04-25T04:44:56.330" v="615" actId="20577"/>
          <ac:spMkLst>
            <pc:docMk/>
            <pc:sldMk cId="3974887747" sldId="259"/>
            <ac:spMk id="4" creationId="{74C6E341-C512-4AFD-AD63-67E29C0C1FE0}"/>
          </ac:spMkLst>
        </pc:spChg>
        <pc:spChg chg="mod">
          <ac:chgData name="Akar Gupta" userId="S::s3808546@student.rmit.edu.au::8f871199-ca15-4c7d-a328-31b6ab8ed17a" providerId="AD" clId="Web-{5A5AD181-A70C-4078-8FBB-EB1A263E362A}" dt="2021-04-25T04:47:28.004" v="728" actId="20577"/>
          <ac:spMkLst>
            <pc:docMk/>
            <pc:sldMk cId="3974887747" sldId="259"/>
            <ac:spMk id="6" creationId="{7DA3530D-1A2E-4DFB-8E83-FE014587367F}"/>
          </ac:spMkLst>
        </pc:spChg>
      </pc:sldChg>
      <pc:sldChg chg="addSp delSp modSp new mod setBg modClrScheme addAnim delAnim setClrOvrMap delDesignElem chgLayout">
        <pc:chgData name="Akar Gupta" userId="S::s3808546@student.rmit.edu.au::8f871199-ca15-4c7d-a328-31b6ab8ed17a" providerId="AD" clId="Web-{5A5AD181-A70C-4078-8FBB-EB1A263E362A}" dt="2021-04-25T04:32:42.412" v="236" actId="20577"/>
        <pc:sldMkLst>
          <pc:docMk/>
          <pc:sldMk cId="1379212586" sldId="262"/>
        </pc:sldMkLst>
        <pc:spChg chg="mod ord">
          <ac:chgData name="Akar Gupta" userId="S::s3808546@student.rmit.edu.au::8f871199-ca15-4c7d-a328-31b6ab8ed17a" providerId="AD" clId="Web-{5A5AD181-A70C-4078-8FBB-EB1A263E362A}" dt="2021-04-25T04:32:31.881" v="229" actId="1076"/>
          <ac:spMkLst>
            <pc:docMk/>
            <pc:sldMk cId="1379212586" sldId="262"/>
            <ac:spMk id="2" creationId="{C436A42D-7AD3-4732-AD5D-3636C9F8B884}"/>
          </ac:spMkLst>
        </pc:spChg>
        <pc:spChg chg="mod ord">
          <ac:chgData name="Akar Gupta" userId="S::s3808546@student.rmit.edu.au::8f871199-ca15-4c7d-a328-31b6ab8ed17a" providerId="AD" clId="Web-{5A5AD181-A70C-4078-8FBB-EB1A263E362A}" dt="2021-04-25T04:32:42.412" v="236" actId="20577"/>
          <ac:spMkLst>
            <pc:docMk/>
            <pc:sldMk cId="1379212586" sldId="262"/>
            <ac:spMk id="3" creationId="{48F03EF5-E98C-41E8-BE52-DD6C381E93AF}"/>
          </ac:spMkLst>
        </pc:spChg>
        <pc:spChg chg="add del mod ord">
          <ac:chgData name="Akar Gupta" userId="S::s3808546@student.rmit.edu.au::8f871199-ca15-4c7d-a328-31b6ab8ed17a" providerId="AD" clId="Web-{5A5AD181-A70C-4078-8FBB-EB1A263E362A}" dt="2021-04-25T03:33:24.733" v="33"/>
          <ac:spMkLst>
            <pc:docMk/>
            <pc:sldMk cId="1379212586" sldId="262"/>
            <ac:spMk id="4" creationId="{1422CD8F-4F04-4027-A170-F7239FEA521D}"/>
          </ac:spMkLst>
        </pc:spChg>
        <pc:spChg chg="add del mod">
          <ac:chgData name="Akar Gupta" userId="S::s3808546@student.rmit.edu.au::8f871199-ca15-4c7d-a328-31b6ab8ed17a" providerId="AD" clId="Web-{5A5AD181-A70C-4078-8FBB-EB1A263E362A}" dt="2021-04-25T04:31:10.333" v="224"/>
          <ac:spMkLst>
            <pc:docMk/>
            <pc:sldMk cId="1379212586" sldId="262"/>
            <ac:spMk id="5" creationId="{7E1CE02C-DEB3-4AAF-8C22-66771A6764A4}"/>
          </ac:spMkLst>
        </pc:spChg>
        <pc:spChg chg="add del">
          <ac:chgData name="Akar Gupta" userId="S::s3808546@student.rmit.edu.au::8f871199-ca15-4c7d-a328-31b6ab8ed17a" providerId="AD" clId="Web-{5A5AD181-A70C-4078-8FBB-EB1A263E362A}" dt="2021-04-25T03:31:02.295" v="9"/>
          <ac:spMkLst>
            <pc:docMk/>
            <pc:sldMk cId="1379212586" sldId="262"/>
            <ac:spMk id="6" creationId="{DA04DBF5-8916-4A95-8F12-870B9CFB9216}"/>
          </ac:spMkLst>
        </pc:spChg>
        <pc:spChg chg="add del">
          <ac:chgData name="Akar Gupta" userId="S::s3808546@student.rmit.edu.au::8f871199-ca15-4c7d-a328-31b6ab8ed17a" providerId="AD" clId="Web-{5A5AD181-A70C-4078-8FBB-EB1A263E362A}" dt="2021-04-25T03:30:59.545" v="7"/>
          <ac:spMkLst>
            <pc:docMk/>
            <pc:sldMk cId="1379212586" sldId="262"/>
            <ac:spMk id="8" creationId="{3F68D903-F26B-46F9-911C-92FEC6A69E56}"/>
          </ac:spMkLst>
        </pc:spChg>
        <pc:spChg chg="add del">
          <ac:chgData name="Akar Gupta" userId="S::s3808546@student.rmit.edu.au::8f871199-ca15-4c7d-a328-31b6ab8ed17a" providerId="AD" clId="Web-{5A5AD181-A70C-4078-8FBB-EB1A263E362A}" dt="2021-04-25T03:30:53.639" v="5"/>
          <ac:spMkLst>
            <pc:docMk/>
            <pc:sldMk cId="1379212586" sldId="262"/>
            <ac:spMk id="9" creationId="{DA04DBF5-8916-4A95-8F12-870B9CFB9216}"/>
          </ac:spMkLst>
        </pc:spChg>
        <pc:spChg chg="add del">
          <ac:chgData name="Akar Gupta" userId="S::s3808546@student.rmit.edu.au::8f871199-ca15-4c7d-a328-31b6ab8ed17a" providerId="AD" clId="Web-{5A5AD181-A70C-4078-8FBB-EB1A263E362A}" dt="2021-04-25T03:31:05.576" v="11"/>
          <ac:spMkLst>
            <pc:docMk/>
            <pc:sldMk cId="1379212586" sldId="262"/>
            <ac:spMk id="30" creationId="{6BDBA639-2A71-4A60-A71A-FF1836F546CE}"/>
          </ac:spMkLst>
        </pc:spChg>
        <pc:spChg chg="add del">
          <ac:chgData name="Akar Gupta" userId="S::s3808546@student.rmit.edu.au::8f871199-ca15-4c7d-a328-31b6ab8ed17a" providerId="AD" clId="Web-{5A5AD181-A70C-4078-8FBB-EB1A263E362A}" dt="2021-04-25T03:31:05.576" v="11"/>
          <ac:spMkLst>
            <pc:docMk/>
            <pc:sldMk cId="1379212586" sldId="262"/>
            <ac:spMk id="33" creationId="{7842FC68-61FD-4700-8A22-BB8B071884DB}"/>
          </ac:spMkLst>
        </pc:spChg>
        <pc:spChg chg="add del">
          <ac:chgData name="Akar Gupta" userId="S::s3808546@student.rmit.edu.au::8f871199-ca15-4c7d-a328-31b6ab8ed17a" providerId="AD" clId="Web-{5A5AD181-A70C-4078-8FBB-EB1A263E362A}" dt="2021-04-25T03:31:18.967" v="19"/>
          <ac:spMkLst>
            <pc:docMk/>
            <pc:sldMk cId="1379212586" sldId="262"/>
            <ac:spMk id="37" creationId="{DA04DBF5-8916-4A95-8F12-870B9CFB9216}"/>
          </ac:spMkLst>
        </pc:spChg>
        <pc:spChg chg="add del">
          <ac:chgData name="Akar Gupta" userId="S::s3808546@student.rmit.edu.au::8f871199-ca15-4c7d-a328-31b6ab8ed17a" providerId="AD" clId="Web-{5A5AD181-A70C-4078-8FBB-EB1A263E362A}" dt="2021-04-25T03:31:05.576" v="11"/>
          <ac:spMkLst>
            <pc:docMk/>
            <pc:sldMk cId="1379212586" sldId="262"/>
            <ac:spMk id="38" creationId="{D9C506D7-84CB-4057-A44A-465313E78538}"/>
          </ac:spMkLst>
        </pc:spChg>
        <pc:spChg chg="add del">
          <ac:chgData name="Akar Gupta" userId="S::s3808546@student.rmit.edu.au::8f871199-ca15-4c7d-a328-31b6ab8ed17a" providerId="AD" clId="Web-{5A5AD181-A70C-4078-8FBB-EB1A263E362A}" dt="2021-04-25T03:33:02.342" v="31"/>
          <ac:spMkLst>
            <pc:docMk/>
            <pc:sldMk cId="1379212586" sldId="262"/>
            <ac:spMk id="49" creationId="{FD8F1113-2E3C-46E3-B54F-B7F421EEFD11}"/>
          </ac:spMkLst>
        </pc:spChg>
        <pc:spChg chg="add del">
          <ac:chgData name="Akar Gupta" userId="S::s3808546@student.rmit.edu.au::8f871199-ca15-4c7d-a328-31b6ab8ed17a" providerId="AD" clId="Web-{5A5AD181-A70C-4078-8FBB-EB1A263E362A}" dt="2021-04-25T03:33:02.342" v="31"/>
          <ac:spMkLst>
            <pc:docMk/>
            <pc:sldMk cId="1379212586" sldId="262"/>
            <ac:spMk id="51" creationId="{B54A4D14-513F-4121-92D3-5CCB46896211}"/>
          </ac:spMkLst>
        </pc:spChg>
        <pc:spChg chg="add del">
          <ac:chgData name="Akar Gupta" userId="S::s3808546@student.rmit.edu.au::8f871199-ca15-4c7d-a328-31b6ab8ed17a" providerId="AD" clId="Web-{5A5AD181-A70C-4078-8FBB-EB1A263E362A}" dt="2021-04-25T03:33:02.342" v="31"/>
          <ac:spMkLst>
            <pc:docMk/>
            <pc:sldMk cId="1379212586" sldId="262"/>
            <ac:spMk id="53" creationId="{6C3411F1-AD17-499D-AFEF-2F300F6DF0F3}"/>
          </ac:spMkLst>
        </pc:spChg>
        <pc:spChg chg="add del">
          <ac:chgData name="Akar Gupta" userId="S::s3808546@student.rmit.edu.au::8f871199-ca15-4c7d-a328-31b6ab8ed17a" providerId="AD" clId="Web-{5A5AD181-A70C-4078-8FBB-EB1A263E362A}" dt="2021-04-25T03:33:02.342" v="31"/>
          <ac:spMkLst>
            <pc:docMk/>
            <pc:sldMk cId="1379212586" sldId="262"/>
            <ac:spMk id="55" creationId="{60BF2CBE-B1E9-4C42-89DC-C35E4E651648}"/>
          </ac:spMkLst>
        </pc:spChg>
        <pc:spChg chg="add del">
          <ac:chgData name="Akar Gupta" userId="S::s3808546@student.rmit.edu.au::8f871199-ca15-4c7d-a328-31b6ab8ed17a" providerId="AD" clId="Web-{5A5AD181-A70C-4078-8FBB-EB1A263E362A}" dt="2021-04-25T03:33:02.342" v="31"/>
          <ac:spMkLst>
            <pc:docMk/>
            <pc:sldMk cId="1379212586" sldId="262"/>
            <ac:spMk id="57" creationId="{72C95A87-DCDB-41C4-B774-744B3ECBE8CB}"/>
          </ac:spMkLst>
        </pc:spChg>
        <pc:spChg chg="add del">
          <ac:chgData name="Akar Gupta" userId="S::s3808546@student.rmit.edu.au::8f871199-ca15-4c7d-a328-31b6ab8ed17a" providerId="AD" clId="Web-{5A5AD181-A70C-4078-8FBB-EB1A263E362A}" dt="2021-04-25T03:33:02.342" v="31"/>
          <ac:spMkLst>
            <pc:docMk/>
            <pc:sldMk cId="1379212586" sldId="262"/>
            <ac:spMk id="59" creationId="{BCB97515-32FF-43A6-A51C-B140193ABB66}"/>
          </ac:spMkLst>
        </pc:spChg>
        <pc:spChg chg="add del">
          <ac:chgData name="Akar Gupta" userId="S::s3808546@student.rmit.edu.au::8f871199-ca15-4c7d-a328-31b6ab8ed17a" providerId="AD" clId="Web-{5A5AD181-A70C-4078-8FBB-EB1A263E362A}" dt="2021-04-25T03:33:02.342" v="31"/>
          <ac:spMkLst>
            <pc:docMk/>
            <pc:sldMk cId="1379212586" sldId="262"/>
            <ac:spMk id="61" creationId="{9C6379D3-7045-4B76-9409-6D23D753D054}"/>
          </ac:spMkLst>
        </pc:spChg>
        <pc:spChg chg="add del">
          <ac:chgData name="Akar Gupta" userId="S::s3808546@student.rmit.edu.au::8f871199-ca15-4c7d-a328-31b6ab8ed17a" providerId="AD" clId="Web-{5A5AD181-A70C-4078-8FBB-EB1A263E362A}" dt="2021-04-25T03:33:02.342" v="31"/>
          <ac:spMkLst>
            <pc:docMk/>
            <pc:sldMk cId="1379212586" sldId="262"/>
            <ac:spMk id="63" creationId="{61B1C1DE-4201-4989-BE65-41ADC2472550}"/>
          </ac:spMkLst>
        </pc:spChg>
        <pc:spChg chg="add del">
          <ac:chgData name="Akar Gupta" userId="S::s3808546@student.rmit.edu.au::8f871199-ca15-4c7d-a328-31b6ab8ed17a" providerId="AD" clId="Web-{5A5AD181-A70C-4078-8FBB-EB1A263E362A}" dt="2021-04-25T03:33:02.342" v="31"/>
          <ac:spMkLst>
            <pc:docMk/>
            <pc:sldMk cId="1379212586" sldId="262"/>
            <ac:spMk id="65" creationId="{806398CC-D327-4E06-838C-31119BD56F81}"/>
          </ac:spMkLst>
        </pc:spChg>
        <pc:spChg chg="add del">
          <ac:chgData name="Akar Gupta" userId="S::s3808546@student.rmit.edu.au::8f871199-ca15-4c7d-a328-31b6ab8ed17a" providerId="AD" clId="Web-{5A5AD181-A70C-4078-8FBB-EB1A263E362A}" dt="2021-04-25T03:33:02.342" v="31"/>
          <ac:spMkLst>
            <pc:docMk/>
            <pc:sldMk cId="1379212586" sldId="262"/>
            <ac:spMk id="67" creationId="{70A741CC-E736-448A-A94E-5C8BB9711DCD}"/>
          </ac:spMkLst>
        </pc:spChg>
        <pc:spChg chg="add del">
          <ac:chgData name="Akar Gupta" userId="S::s3808546@student.rmit.edu.au::8f871199-ca15-4c7d-a328-31b6ab8ed17a" providerId="AD" clId="Web-{5A5AD181-A70C-4078-8FBB-EB1A263E362A}" dt="2021-04-25T03:33:02.342" v="31"/>
          <ac:spMkLst>
            <pc:docMk/>
            <pc:sldMk cId="1379212586" sldId="262"/>
            <ac:spMk id="69" creationId="{7C324CDD-B30F-47DD-8627-E2171D5E8399}"/>
          </ac:spMkLst>
        </pc:spChg>
        <pc:spChg chg="add del">
          <ac:chgData name="Akar Gupta" userId="S::s3808546@student.rmit.edu.au::8f871199-ca15-4c7d-a328-31b6ab8ed17a" providerId="AD" clId="Web-{5A5AD181-A70C-4078-8FBB-EB1A263E362A}" dt="2021-04-25T03:33:02.342" v="31"/>
          <ac:spMkLst>
            <pc:docMk/>
            <pc:sldMk cId="1379212586" sldId="262"/>
            <ac:spMk id="71" creationId="{79C8D19E-E3D6-45A6-BCA2-5918A37D7ACC}"/>
          </ac:spMkLst>
        </pc:spChg>
        <pc:spChg chg="add del">
          <ac:chgData name="Akar Gupta" userId="S::s3808546@student.rmit.edu.au::8f871199-ca15-4c7d-a328-31b6ab8ed17a" providerId="AD" clId="Web-{5A5AD181-A70C-4078-8FBB-EB1A263E362A}" dt="2021-04-25T03:33:02.342" v="31"/>
          <ac:spMkLst>
            <pc:docMk/>
            <pc:sldMk cId="1379212586" sldId="262"/>
            <ac:spMk id="73" creationId="{43280283-E04A-43CA-BFA1-F285486A2F00}"/>
          </ac:spMkLst>
        </pc:spChg>
        <pc:spChg chg="add del">
          <ac:chgData name="Akar Gupta" userId="S::s3808546@student.rmit.edu.au::8f871199-ca15-4c7d-a328-31b6ab8ed17a" providerId="AD" clId="Web-{5A5AD181-A70C-4078-8FBB-EB1A263E362A}" dt="2021-04-25T03:33:02.342" v="31"/>
          <ac:spMkLst>
            <pc:docMk/>
            <pc:sldMk cId="1379212586" sldId="262"/>
            <ac:spMk id="75" creationId="{38328CB6-0FC5-4AEA-BC7E-489267CB6F19}"/>
          </ac:spMkLst>
        </pc:spChg>
        <pc:spChg chg="add del">
          <ac:chgData name="Akar Gupta" userId="S::s3808546@student.rmit.edu.au::8f871199-ca15-4c7d-a328-31b6ab8ed17a" providerId="AD" clId="Web-{5A5AD181-A70C-4078-8FBB-EB1A263E362A}" dt="2021-04-25T03:33:41.624" v="35"/>
          <ac:spMkLst>
            <pc:docMk/>
            <pc:sldMk cId="1379212586" sldId="262"/>
            <ac:spMk id="76" creationId="{8334A2EF-69D9-41C1-9876-91D7FCF7C3C4}"/>
          </ac:spMkLst>
        </pc:spChg>
        <pc:spChg chg="add del">
          <ac:chgData name="Akar Gupta" userId="S::s3808546@student.rmit.edu.au::8f871199-ca15-4c7d-a328-31b6ab8ed17a" providerId="AD" clId="Web-{5A5AD181-A70C-4078-8FBB-EB1A263E362A}" dt="2021-04-25T03:33:02.342" v="31"/>
          <ac:spMkLst>
            <pc:docMk/>
            <pc:sldMk cId="1379212586" sldId="262"/>
            <ac:spMk id="77" creationId="{138AF5D2-3A9C-4E8F-B879-36865366A1D5}"/>
          </ac:spMkLst>
        </pc:spChg>
        <pc:spChg chg="add del">
          <ac:chgData name="Akar Gupta" userId="S::s3808546@student.rmit.edu.au::8f871199-ca15-4c7d-a328-31b6ab8ed17a" providerId="AD" clId="Web-{5A5AD181-A70C-4078-8FBB-EB1A263E362A}" dt="2021-04-25T03:33:41.624" v="35"/>
          <ac:spMkLst>
            <pc:docMk/>
            <pc:sldMk cId="1379212586" sldId="262"/>
            <ac:spMk id="99" creationId="{C8CA0C52-5ACA-4F17-AA4A-312E0E110981}"/>
          </ac:spMkLst>
        </pc:spChg>
        <pc:spChg chg="add del">
          <ac:chgData name="Akar Gupta" userId="S::s3808546@student.rmit.edu.au::8f871199-ca15-4c7d-a328-31b6ab8ed17a" providerId="AD" clId="Web-{5A5AD181-A70C-4078-8FBB-EB1A263E362A}" dt="2021-04-25T03:33:41.624" v="35"/>
          <ac:spMkLst>
            <pc:docMk/>
            <pc:sldMk cId="1379212586" sldId="262"/>
            <ac:spMk id="101" creationId="{4F37E7FB-7372-47E3-914E-7CF7E94B1C49}"/>
          </ac:spMkLst>
        </pc:spChg>
        <pc:spChg chg="add del">
          <ac:chgData name="Akar Gupta" userId="S::s3808546@student.rmit.edu.au::8f871199-ca15-4c7d-a328-31b6ab8ed17a" providerId="AD" clId="Web-{5A5AD181-A70C-4078-8FBB-EB1A263E362A}" dt="2021-04-25T03:33:55.874" v="40"/>
          <ac:spMkLst>
            <pc:docMk/>
            <pc:sldMk cId="1379212586" sldId="262"/>
            <ac:spMk id="113" creationId="{9499C9FE-4B17-4937-9EB8-3E1A97E32D88}"/>
          </ac:spMkLst>
        </pc:spChg>
        <pc:spChg chg="add del">
          <ac:chgData name="Akar Gupta" userId="S::s3808546@student.rmit.edu.au::8f871199-ca15-4c7d-a328-31b6ab8ed17a" providerId="AD" clId="Web-{5A5AD181-A70C-4078-8FBB-EB1A263E362A}" dt="2021-04-25T03:34:08.233" v="42"/>
          <ac:spMkLst>
            <pc:docMk/>
            <pc:sldMk cId="1379212586" sldId="262"/>
            <ac:spMk id="120" creationId="{8334A2EF-69D9-41C1-9876-91D7FCF7C3C4}"/>
          </ac:spMkLst>
        </pc:spChg>
        <pc:spChg chg="add del">
          <ac:chgData name="Akar Gupta" userId="S::s3808546@student.rmit.edu.au::8f871199-ca15-4c7d-a328-31b6ab8ed17a" providerId="AD" clId="Web-{5A5AD181-A70C-4078-8FBB-EB1A263E362A}" dt="2021-04-25T03:34:08.233" v="42"/>
          <ac:spMkLst>
            <pc:docMk/>
            <pc:sldMk cId="1379212586" sldId="262"/>
            <ac:spMk id="146" creationId="{C8CA0C52-5ACA-4F17-AA4A-312E0E110981}"/>
          </ac:spMkLst>
        </pc:spChg>
        <pc:spChg chg="add del">
          <ac:chgData name="Akar Gupta" userId="S::s3808546@student.rmit.edu.au::8f871199-ca15-4c7d-a328-31b6ab8ed17a" providerId="AD" clId="Web-{5A5AD181-A70C-4078-8FBB-EB1A263E362A}" dt="2021-04-25T03:33:55.843" v="39"/>
          <ac:spMkLst>
            <pc:docMk/>
            <pc:sldMk cId="1379212586" sldId="262"/>
            <ac:spMk id="147" creationId="{2B94C19D-E7A2-4CDE-A897-35F2BC959B9A}"/>
          </ac:spMkLst>
        </pc:spChg>
        <pc:spChg chg="add del">
          <ac:chgData name="Akar Gupta" userId="S::s3808546@student.rmit.edu.au::8f871199-ca15-4c7d-a328-31b6ab8ed17a" providerId="AD" clId="Web-{5A5AD181-A70C-4078-8FBB-EB1A263E362A}" dt="2021-04-25T03:34:08.233" v="42"/>
          <ac:spMkLst>
            <pc:docMk/>
            <pc:sldMk cId="1379212586" sldId="262"/>
            <ac:spMk id="172" creationId="{4F37E7FB-7372-47E3-914E-7CF7E94B1C49}"/>
          </ac:spMkLst>
        </pc:spChg>
        <pc:spChg chg="add del">
          <ac:chgData name="Akar Gupta" userId="S::s3808546@student.rmit.edu.au::8f871199-ca15-4c7d-a328-31b6ab8ed17a" providerId="AD" clId="Web-{5A5AD181-A70C-4078-8FBB-EB1A263E362A}" dt="2021-04-25T04:31:10.333" v="224"/>
          <ac:spMkLst>
            <pc:docMk/>
            <pc:sldMk cId="1379212586" sldId="262"/>
            <ac:spMk id="203" creationId="{1376FE6E-3875-4BA3-BFD3-1C83AE033173}"/>
          </ac:spMkLst>
        </pc:spChg>
        <pc:spChg chg="add del">
          <ac:chgData name="Akar Gupta" userId="S::s3808546@student.rmit.edu.au::8f871199-ca15-4c7d-a328-31b6ab8ed17a" providerId="AD" clId="Web-{5A5AD181-A70C-4078-8FBB-EB1A263E362A}" dt="2021-04-25T04:31:10.333" v="224"/>
          <ac:spMkLst>
            <pc:docMk/>
            <pc:sldMk cId="1379212586" sldId="262"/>
            <ac:spMk id="226" creationId="{65AB87A9-8B9A-4793-87D4-AE126DADD252}"/>
          </ac:spMkLst>
        </pc:spChg>
        <pc:grpChg chg="add del">
          <ac:chgData name="Akar Gupta" userId="S::s3808546@student.rmit.edu.au::8f871199-ca15-4c7d-a328-31b6ab8ed17a" providerId="AD" clId="Web-{5A5AD181-A70C-4078-8FBB-EB1A263E362A}" dt="2021-04-25T03:31:02.295" v="9"/>
          <ac:grpSpMkLst>
            <pc:docMk/>
            <pc:sldMk cId="1379212586" sldId="262"/>
            <ac:grpSpMk id="7" creationId="{073762E0-2DD8-45BD-9EB6-CA5154A510B0}"/>
          </ac:grpSpMkLst>
        </pc:grpChg>
        <pc:grpChg chg="add del">
          <ac:chgData name="Akar Gupta" userId="S::s3808546@student.rmit.edu.au::8f871199-ca15-4c7d-a328-31b6ab8ed17a" providerId="AD" clId="Web-{5A5AD181-A70C-4078-8FBB-EB1A263E362A}" dt="2021-04-25T03:30:59.545" v="7"/>
          <ac:grpSpMkLst>
            <pc:docMk/>
            <pc:sldMk cId="1379212586" sldId="262"/>
            <ac:grpSpMk id="10" creationId="{88E6E148-E023-4954-86E3-30141DFB5670}"/>
          </ac:grpSpMkLst>
        </pc:grpChg>
        <pc:grpChg chg="add del">
          <ac:chgData name="Akar Gupta" userId="S::s3808546@student.rmit.edu.au::8f871199-ca15-4c7d-a328-31b6ab8ed17a" providerId="AD" clId="Web-{5A5AD181-A70C-4078-8FBB-EB1A263E362A}" dt="2021-04-25T03:30:53.639" v="5"/>
          <ac:grpSpMkLst>
            <pc:docMk/>
            <pc:sldMk cId="1379212586" sldId="262"/>
            <ac:grpSpMk id="11" creationId="{073762E0-2DD8-45BD-9EB6-CA5154A510B0}"/>
          </ac:grpSpMkLst>
        </pc:grpChg>
        <pc:grpChg chg="add del">
          <ac:chgData name="Akar Gupta" userId="S::s3808546@student.rmit.edu.au::8f871199-ca15-4c7d-a328-31b6ab8ed17a" providerId="AD" clId="Web-{5A5AD181-A70C-4078-8FBB-EB1A263E362A}" dt="2021-04-25T03:30:59.545" v="7"/>
          <ac:grpSpMkLst>
            <pc:docMk/>
            <pc:sldMk cId="1379212586" sldId="262"/>
            <ac:grpSpMk id="31" creationId="{1FB4E014-64CE-4D11-A129-94A1893FA661}"/>
          </ac:grpSpMkLst>
        </pc:grpChg>
        <pc:grpChg chg="add del">
          <ac:chgData name="Akar Gupta" userId="S::s3808546@student.rmit.edu.au::8f871199-ca15-4c7d-a328-31b6ab8ed17a" providerId="AD" clId="Web-{5A5AD181-A70C-4078-8FBB-EB1A263E362A}" dt="2021-04-25T03:30:53.639" v="5"/>
          <ac:grpSpMkLst>
            <pc:docMk/>
            <pc:sldMk cId="1379212586" sldId="262"/>
            <ac:grpSpMk id="32" creationId="{D47EAB90-DF6D-419E-92FC-8F9B900DA35B}"/>
          </ac:grpSpMkLst>
        </pc:grpChg>
        <pc:grpChg chg="add del">
          <ac:chgData name="Akar Gupta" userId="S::s3808546@student.rmit.edu.au::8f871199-ca15-4c7d-a328-31b6ab8ed17a" providerId="AD" clId="Web-{5A5AD181-A70C-4078-8FBB-EB1A263E362A}" dt="2021-04-25T03:31:05.576" v="11"/>
          <ac:grpSpMkLst>
            <pc:docMk/>
            <pc:sldMk cId="1379212586" sldId="262"/>
            <ac:grpSpMk id="34" creationId="{5E208A8B-5EBD-4532-BE72-26414FA7CFF6}"/>
          </ac:grpSpMkLst>
        </pc:grpChg>
        <pc:grpChg chg="add del">
          <ac:chgData name="Akar Gupta" userId="S::s3808546@student.rmit.edu.au::8f871199-ca15-4c7d-a328-31b6ab8ed17a" providerId="AD" clId="Web-{5A5AD181-A70C-4078-8FBB-EB1A263E362A}" dt="2021-04-25T03:31:02.295" v="9"/>
          <ac:grpSpMkLst>
            <pc:docMk/>
            <pc:sldMk cId="1379212586" sldId="262"/>
            <ac:grpSpMk id="36" creationId="{D47EAB90-DF6D-419E-92FC-8F9B900DA35B}"/>
          </ac:grpSpMkLst>
        </pc:grpChg>
        <pc:grpChg chg="add del">
          <ac:chgData name="Akar Gupta" userId="S::s3808546@student.rmit.edu.au::8f871199-ca15-4c7d-a328-31b6ab8ed17a" providerId="AD" clId="Web-{5A5AD181-A70C-4078-8FBB-EB1A263E362A}" dt="2021-04-25T03:31:18.967" v="19"/>
          <ac:grpSpMkLst>
            <pc:docMk/>
            <pc:sldMk cId="1379212586" sldId="262"/>
            <ac:grpSpMk id="39" creationId="{073762E0-2DD8-45BD-9EB6-CA5154A510B0}"/>
          </ac:grpSpMkLst>
        </pc:grpChg>
        <pc:grpChg chg="add del">
          <ac:chgData name="Akar Gupta" userId="S::s3808546@student.rmit.edu.au::8f871199-ca15-4c7d-a328-31b6ab8ed17a" providerId="AD" clId="Web-{5A5AD181-A70C-4078-8FBB-EB1A263E362A}" dt="2021-04-25T03:31:18.967" v="19"/>
          <ac:grpSpMkLst>
            <pc:docMk/>
            <pc:sldMk cId="1379212586" sldId="262"/>
            <ac:grpSpMk id="42" creationId="{D47EAB90-DF6D-419E-92FC-8F9B900DA35B}"/>
          </ac:grpSpMkLst>
        </pc:grpChg>
        <pc:grpChg chg="add del">
          <ac:chgData name="Akar Gupta" userId="S::s3808546@student.rmit.edu.au::8f871199-ca15-4c7d-a328-31b6ab8ed17a" providerId="AD" clId="Web-{5A5AD181-A70C-4078-8FBB-EB1A263E362A}" dt="2021-04-25T03:33:55.874" v="40"/>
          <ac:grpSpMkLst>
            <pc:docMk/>
            <pc:sldMk cId="1379212586" sldId="262"/>
            <ac:grpSpMk id="47" creationId="{2DAE3342-9DFC-49D4-B09C-25E310769317}"/>
          </ac:grpSpMkLst>
        </pc:grpChg>
        <pc:grpChg chg="add del">
          <ac:chgData name="Akar Gupta" userId="S::s3808546@student.rmit.edu.au::8f871199-ca15-4c7d-a328-31b6ab8ed17a" providerId="AD" clId="Web-{5A5AD181-A70C-4078-8FBB-EB1A263E362A}" dt="2021-04-25T03:33:41.624" v="35"/>
          <ac:grpSpMkLst>
            <pc:docMk/>
            <pc:sldMk cId="1379212586" sldId="262"/>
            <ac:grpSpMk id="50" creationId="{2DAE3342-9DFC-49D4-B09C-25E310769317}"/>
          </ac:grpSpMkLst>
        </pc:grpChg>
        <pc:grpChg chg="add del">
          <ac:chgData name="Akar Gupta" userId="S::s3808546@student.rmit.edu.au::8f871199-ca15-4c7d-a328-31b6ab8ed17a" providerId="AD" clId="Web-{5A5AD181-A70C-4078-8FBB-EB1A263E362A}" dt="2021-04-25T03:33:41.624" v="35"/>
          <ac:grpSpMkLst>
            <pc:docMk/>
            <pc:sldMk cId="1379212586" sldId="262"/>
            <ac:grpSpMk id="78" creationId="{874C0C03-1202-4DC9-BA33-998DDFB3FB89}"/>
          </ac:grpSpMkLst>
        </pc:grpChg>
        <pc:grpChg chg="add del">
          <ac:chgData name="Akar Gupta" userId="S::s3808546@student.rmit.edu.au::8f871199-ca15-4c7d-a328-31b6ab8ed17a" providerId="AD" clId="Web-{5A5AD181-A70C-4078-8FBB-EB1A263E362A}" dt="2021-04-25T03:33:41.624" v="35"/>
          <ac:grpSpMkLst>
            <pc:docMk/>
            <pc:sldMk cId="1379212586" sldId="262"/>
            <ac:grpSpMk id="107" creationId="{B54F73D8-62C2-4127-9D19-01219BBB9942}"/>
          </ac:grpSpMkLst>
        </pc:grpChg>
        <pc:grpChg chg="add del">
          <ac:chgData name="Akar Gupta" userId="S::s3808546@student.rmit.edu.au::8f871199-ca15-4c7d-a328-31b6ab8ed17a" providerId="AD" clId="Web-{5A5AD181-A70C-4078-8FBB-EB1A263E362A}" dt="2021-04-25T03:33:55.874" v="40"/>
          <ac:grpSpMkLst>
            <pc:docMk/>
            <pc:sldMk cId="1379212586" sldId="262"/>
            <ac:grpSpMk id="111" creationId="{B54F73D8-62C2-4127-9D19-01219BBB9942}"/>
          </ac:grpSpMkLst>
        </pc:grpChg>
        <pc:grpChg chg="add del">
          <ac:chgData name="Akar Gupta" userId="S::s3808546@student.rmit.edu.au::8f871199-ca15-4c7d-a328-31b6ab8ed17a" providerId="AD" clId="Web-{5A5AD181-A70C-4078-8FBB-EB1A263E362A}" dt="2021-04-25T03:33:55.874" v="40"/>
          <ac:grpSpMkLst>
            <pc:docMk/>
            <pc:sldMk cId="1379212586" sldId="262"/>
            <ac:grpSpMk id="114" creationId="{BA1AA859-8E3B-49BF-83F6-ADF050A2CF37}"/>
          </ac:grpSpMkLst>
        </pc:grpChg>
        <pc:grpChg chg="add del">
          <ac:chgData name="Akar Gupta" userId="S::s3808546@student.rmit.edu.au::8f871199-ca15-4c7d-a328-31b6ab8ed17a" providerId="AD" clId="Web-{5A5AD181-A70C-4078-8FBB-EB1A263E362A}" dt="2021-04-25T03:33:55.874" v="40"/>
          <ac:grpSpMkLst>
            <pc:docMk/>
            <pc:sldMk cId="1379212586" sldId="262"/>
            <ac:grpSpMk id="115" creationId="{0D2C6055-EB42-4E7C-B358-308A54C713E3}"/>
          </ac:grpSpMkLst>
        </pc:grpChg>
        <pc:grpChg chg="add del">
          <ac:chgData name="Akar Gupta" userId="S::s3808546@student.rmit.edu.au::8f871199-ca15-4c7d-a328-31b6ab8ed17a" providerId="AD" clId="Web-{5A5AD181-A70C-4078-8FBB-EB1A263E362A}" dt="2021-04-25T03:34:08.233" v="42"/>
          <ac:grpSpMkLst>
            <pc:docMk/>
            <pc:sldMk cId="1379212586" sldId="262"/>
            <ac:grpSpMk id="118" creationId="{2DAE3342-9DFC-49D4-B09C-25E310769317}"/>
          </ac:grpSpMkLst>
        </pc:grpChg>
        <pc:grpChg chg="add del">
          <ac:chgData name="Akar Gupta" userId="S::s3808546@student.rmit.edu.au::8f871199-ca15-4c7d-a328-31b6ab8ed17a" providerId="AD" clId="Web-{5A5AD181-A70C-4078-8FBB-EB1A263E362A}" dt="2021-04-25T03:34:08.233" v="42"/>
          <ac:grpSpMkLst>
            <pc:docMk/>
            <pc:sldMk cId="1379212586" sldId="262"/>
            <ac:grpSpMk id="119" creationId="{B54F73D8-62C2-4127-9D19-01219BBB9942}"/>
          </ac:grpSpMkLst>
        </pc:grpChg>
        <pc:grpChg chg="add del">
          <ac:chgData name="Akar Gupta" userId="S::s3808546@student.rmit.edu.au::8f871199-ca15-4c7d-a328-31b6ab8ed17a" providerId="AD" clId="Web-{5A5AD181-A70C-4078-8FBB-EB1A263E362A}" dt="2021-04-25T03:33:55.843" v="39"/>
          <ac:grpSpMkLst>
            <pc:docMk/>
            <pc:sldMk cId="1379212586" sldId="262"/>
            <ac:grpSpMk id="121" creationId="{2DAE3342-9DFC-49D4-B09C-25E310769317}"/>
          </ac:grpSpMkLst>
        </pc:grpChg>
        <pc:grpChg chg="add del">
          <ac:chgData name="Akar Gupta" userId="S::s3808546@student.rmit.edu.au::8f871199-ca15-4c7d-a328-31b6ab8ed17a" providerId="AD" clId="Web-{5A5AD181-A70C-4078-8FBB-EB1A263E362A}" dt="2021-04-25T03:34:08.233" v="42"/>
          <ac:grpSpMkLst>
            <pc:docMk/>
            <pc:sldMk cId="1379212586" sldId="262"/>
            <ac:grpSpMk id="141" creationId="{874C0C03-1202-4DC9-BA33-998DDFB3FB89}"/>
          </ac:grpSpMkLst>
        </pc:grpChg>
        <pc:grpChg chg="add del">
          <ac:chgData name="Akar Gupta" userId="S::s3808546@student.rmit.edu.au::8f871199-ca15-4c7d-a328-31b6ab8ed17a" providerId="AD" clId="Web-{5A5AD181-A70C-4078-8FBB-EB1A263E362A}" dt="2021-04-25T03:33:55.843" v="39"/>
          <ac:grpSpMkLst>
            <pc:docMk/>
            <pc:sldMk cId="1379212586" sldId="262"/>
            <ac:grpSpMk id="142" creationId="{B54F73D8-62C2-4127-9D19-01219BBB9942}"/>
          </ac:grpSpMkLst>
        </pc:grpChg>
        <pc:grpChg chg="add del">
          <ac:chgData name="Akar Gupta" userId="S::s3808546@student.rmit.edu.au::8f871199-ca15-4c7d-a328-31b6ab8ed17a" providerId="AD" clId="Web-{5A5AD181-A70C-4078-8FBB-EB1A263E362A}" dt="2021-04-25T03:33:55.843" v="39"/>
          <ac:grpSpMkLst>
            <pc:docMk/>
            <pc:sldMk cId="1379212586" sldId="262"/>
            <ac:grpSpMk id="149" creationId="{75E99E3F-7A89-4769-AAB0-DC0E42BE12E3}"/>
          </ac:grpSpMkLst>
        </pc:grpChg>
        <pc:grpChg chg="add del">
          <ac:chgData name="Akar Gupta" userId="S::s3808546@student.rmit.edu.au::8f871199-ca15-4c7d-a328-31b6ab8ed17a" providerId="AD" clId="Web-{5A5AD181-A70C-4078-8FBB-EB1A263E362A}" dt="2021-04-25T03:33:55.843" v="39"/>
          <ac:grpSpMkLst>
            <pc:docMk/>
            <pc:sldMk cId="1379212586" sldId="262"/>
            <ac:grpSpMk id="170" creationId="{21B67326-1D79-49D3-9B25-28080FDFF9BB}"/>
          </ac:grpSpMkLst>
        </pc:grpChg>
        <pc:grpChg chg="add del">
          <ac:chgData name="Akar Gupta" userId="S::s3808546@student.rmit.edu.au::8f871199-ca15-4c7d-a328-31b6ab8ed17a" providerId="AD" clId="Web-{5A5AD181-A70C-4078-8FBB-EB1A263E362A}" dt="2021-04-25T04:31:10.333" v="224"/>
          <ac:grpSpMkLst>
            <pc:docMk/>
            <pc:sldMk cId="1379212586" sldId="262"/>
            <ac:grpSpMk id="177" creationId="{17C4610E-9C18-467B-BF10-BE6A974CC364}"/>
          </ac:grpSpMkLst>
        </pc:grpChg>
        <pc:grpChg chg="add del">
          <ac:chgData name="Akar Gupta" userId="S::s3808546@student.rmit.edu.au::8f871199-ca15-4c7d-a328-31b6ab8ed17a" providerId="AD" clId="Web-{5A5AD181-A70C-4078-8FBB-EB1A263E362A}" dt="2021-04-25T04:31:10.333" v="224"/>
          <ac:grpSpMkLst>
            <pc:docMk/>
            <pc:sldMk cId="1379212586" sldId="262"/>
            <ac:grpSpMk id="198" creationId="{A899734C-500F-4274-9854-8BFA14A1D7EE}"/>
          </ac:grpSpMkLst>
        </pc:grpChg>
        <pc:grpChg chg="add del">
          <ac:chgData name="Akar Gupta" userId="S::s3808546@student.rmit.edu.au::8f871199-ca15-4c7d-a328-31b6ab8ed17a" providerId="AD" clId="Web-{5A5AD181-A70C-4078-8FBB-EB1A263E362A}" dt="2021-04-25T04:31:10.333" v="224"/>
          <ac:grpSpMkLst>
            <pc:docMk/>
            <pc:sldMk cId="1379212586" sldId="262"/>
            <ac:grpSpMk id="205" creationId="{8DF80DFC-0DAA-4D9C-8708-26E7744A4BF9}"/>
          </ac:grpSpMkLst>
        </pc:grpChg>
        <pc:grpChg chg="add del">
          <ac:chgData name="Akar Gupta" userId="S::s3808546@student.rmit.edu.au::8f871199-ca15-4c7d-a328-31b6ab8ed17a" providerId="AD" clId="Web-{5A5AD181-A70C-4078-8FBB-EB1A263E362A}" dt="2021-04-25T04:31:10.333" v="224"/>
          <ac:grpSpMkLst>
            <pc:docMk/>
            <pc:sldMk cId="1379212586" sldId="262"/>
            <ac:grpSpMk id="228" creationId="{737607C9-4B59-4CB6-AE2D-C25102D55370}"/>
          </ac:grpSpMkLst>
        </pc:grpChg>
        <pc:picChg chg="add del">
          <ac:chgData name="Akar Gupta" userId="S::s3808546@student.rmit.edu.au::8f871199-ca15-4c7d-a328-31b6ab8ed17a" providerId="AD" clId="Web-{5A5AD181-A70C-4078-8FBB-EB1A263E362A}" dt="2021-04-25T03:30:53.639" v="5"/>
          <ac:picMkLst>
            <pc:docMk/>
            <pc:sldMk cId="1379212586" sldId="262"/>
            <ac:picMk id="5" creationId="{2DF38AEE-7190-4DA4-8E67-E2C48D6DF882}"/>
          </ac:picMkLst>
        </pc:picChg>
        <pc:picChg chg="add mod">
          <ac:chgData name="Akar Gupta" userId="S::s3808546@student.rmit.edu.au::8f871199-ca15-4c7d-a328-31b6ab8ed17a" providerId="AD" clId="Web-{5A5AD181-A70C-4078-8FBB-EB1A263E362A}" dt="2021-04-25T04:32:27.053" v="228" actId="1076"/>
          <ac:picMkLst>
            <pc:docMk/>
            <pc:sldMk cId="1379212586" sldId="262"/>
            <ac:picMk id="6" creationId="{5E326B1E-4F2E-4295-A8C7-EA625DCD4A71}"/>
          </ac:picMkLst>
        </pc:picChg>
        <pc:picChg chg="add del">
          <ac:chgData name="Akar Gupta" userId="S::s3808546@student.rmit.edu.au::8f871199-ca15-4c7d-a328-31b6ab8ed17a" providerId="AD" clId="Web-{5A5AD181-A70C-4078-8FBB-EB1A263E362A}" dt="2021-04-25T03:31:02.295" v="9"/>
          <ac:picMkLst>
            <pc:docMk/>
            <pc:sldMk cId="1379212586" sldId="262"/>
            <ac:picMk id="35" creationId="{2DF38AEE-7190-4DA4-8E67-E2C48D6DF882}"/>
          </ac:picMkLst>
        </pc:picChg>
        <pc:picChg chg="add del mod ord">
          <ac:chgData name="Akar Gupta" userId="S::s3808546@student.rmit.edu.au::8f871199-ca15-4c7d-a328-31b6ab8ed17a" providerId="AD" clId="Web-{5A5AD181-A70C-4078-8FBB-EB1A263E362A}" dt="2021-04-25T03:33:04.967" v="32"/>
          <ac:picMkLst>
            <pc:docMk/>
            <pc:sldMk cId="1379212586" sldId="262"/>
            <ac:picMk id="41" creationId="{2DF38AEE-7190-4DA4-8E67-E2C48D6DF882}"/>
          </ac:picMkLst>
        </pc:picChg>
        <pc:picChg chg="add del mod ord modCrop">
          <ac:chgData name="Akar Gupta" userId="S::s3808546@student.rmit.edu.au::8f871199-ca15-4c7d-a328-31b6ab8ed17a" providerId="AD" clId="Web-{5A5AD181-A70C-4078-8FBB-EB1A263E362A}" dt="2021-04-25T04:31:04.630" v="223"/>
          <ac:picMkLst>
            <pc:docMk/>
            <pc:sldMk cId="1379212586" sldId="262"/>
            <ac:picMk id="45" creationId="{1CE4154C-BF0E-4081-B583-49238F61F14D}"/>
          </ac:picMkLst>
        </pc:picChg>
      </pc:sldChg>
      <pc:sldChg chg="new del">
        <pc:chgData name="Akar Gupta" userId="S::s3808546@student.rmit.edu.au::8f871199-ca15-4c7d-a328-31b6ab8ed17a" providerId="AD" clId="Web-{5A5AD181-A70C-4078-8FBB-EB1A263E362A}" dt="2021-04-25T03:30:29.842" v="2"/>
        <pc:sldMkLst>
          <pc:docMk/>
          <pc:sldMk cId="3762883614" sldId="263"/>
        </pc:sldMkLst>
      </pc:sldChg>
    </pc:docChg>
  </pc:docChgLst>
  <pc:docChgLst>
    <pc:chgData name="Akar Gupta" userId="S::s3808546@student.rmit.edu.au::8f871199-ca15-4c7d-a328-31b6ab8ed17a" providerId="AD" clId="Web-{E6E08213-182A-4435-B4A9-7700FB1EA0CC}"/>
    <pc:docChg chg="modSld">
      <pc:chgData name="Akar Gupta" userId="S::s3808546@student.rmit.edu.au::8f871199-ca15-4c7d-a328-31b6ab8ed17a" providerId="AD" clId="Web-{E6E08213-182A-4435-B4A9-7700FB1EA0CC}" dt="2021-04-25T05:22:27.556" v="178"/>
      <pc:docMkLst>
        <pc:docMk/>
      </pc:docMkLst>
      <pc:sldChg chg="modSp">
        <pc:chgData name="Akar Gupta" userId="S::s3808546@student.rmit.edu.au::8f871199-ca15-4c7d-a328-31b6ab8ed17a" providerId="AD" clId="Web-{E6E08213-182A-4435-B4A9-7700FB1EA0CC}" dt="2021-04-25T05:06:29.396" v="141" actId="20577"/>
        <pc:sldMkLst>
          <pc:docMk/>
          <pc:sldMk cId="728711785" sldId="257"/>
        </pc:sldMkLst>
        <pc:spChg chg="mod">
          <ac:chgData name="Akar Gupta" userId="S::s3808546@student.rmit.edu.au::8f871199-ca15-4c7d-a328-31b6ab8ed17a" providerId="AD" clId="Web-{E6E08213-182A-4435-B4A9-7700FB1EA0CC}" dt="2021-04-25T05:06:29.396" v="141" actId="20577"/>
          <ac:spMkLst>
            <pc:docMk/>
            <pc:sldMk cId="728711785" sldId="257"/>
            <ac:spMk id="3" creationId="{A14144E1-6335-A043-ACB1-E0922AAED44F}"/>
          </ac:spMkLst>
        </pc:spChg>
      </pc:sldChg>
      <pc:sldChg chg="modSp modNotes">
        <pc:chgData name="Akar Gupta" userId="S::s3808546@student.rmit.edu.au::8f871199-ca15-4c7d-a328-31b6ab8ed17a" providerId="AD" clId="Web-{E6E08213-182A-4435-B4A9-7700FB1EA0CC}" dt="2021-04-25T05:22:27.556" v="178"/>
        <pc:sldMkLst>
          <pc:docMk/>
          <pc:sldMk cId="3974887747" sldId="259"/>
        </pc:sldMkLst>
        <pc:spChg chg="mod">
          <ac:chgData name="Akar Gupta" userId="S::s3808546@student.rmit.edu.au::8f871199-ca15-4c7d-a328-31b6ab8ed17a" providerId="AD" clId="Web-{E6E08213-182A-4435-B4A9-7700FB1EA0CC}" dt="2021-04-25T05:01:42.736" v="3" actId="20577"/>
          <ac:spMkLst>
            <pc:docMk/>
            <pc:sldMk cId="3974887747" sldId="259"/>
            <ac:spMk id="4" creationId="{74C6E341-C512-4AFD-AD63-67E29C0C1FE0}"/>
          </ac:spMkLst>
        </pc:spChg>
        <pc:spChg chg="mod">
          <ac:chgData name="Akar Gupta" userId="S::s3808546@student.rmit.edu.au::8f871199-ca15-4c7d-a328-31b6ab8ed17a" providerId="AD" clId="Web-{E6E08213-182A-4435-B4A9-7700FB1EA0CC}" dt="2021-04-25T05:01:35.752" v="1" actId="20577"/>
          <ac:spMkLst>
            <pc:docMk/>
            <pc:sldMk cId="3974887747" sldId="259"/>
            <ac:spMk id="6" creationId="{7DA3530D-1A2E-4DFB-8E83-FE014587367F}"/>
          </ac:spMkLst>
        </pc:spChg>
      </pc:sldChg>
    </pc:docChg>
  </pc:docChgLst>
  <pc:docChgLst>
    <pc:chgData name="Anurag Dinesh Karmarkar" userId="S::s3829070@student.rmit.edu.au::ba2a04cf-0e77-4543-8526-fdd505f124a7" providerId="AD" clId="Web-{C41F9439-D634-488E-AFAA-0AE7C59B3E53}"/>
    <pc:docChg chg="modSld sldOrd">
      <pc:chgData name="Anurag Dinesh Karmarkar" userId="S::s3829070@student.rmit.edu.au::ba2a04cf-0e77-4543-8526-fdd505f124a7" providerId="AD" clId="Web-{C41F9439-D634-488E-AFAA-0AE7C59B3E53}" dt="2021-04-26T01:44:51.547" v="4"/>
      <pc:docMkLst>
        <pc:docMk/>
      </pc:docMkLst>
      <pc:sldChg chg="modSp ord">
        <pc:chgData name="Anurag Dinesh Karmarkar" userId="S::s3829070@student.rmit.edu.au::ba2a04cf-0e77-4543-8526-fdd505f124a7" providerId="AD" clId="Web-{C41F9439-D634-488E-AFAA-0AE7C59B3E53}" dt="2021-04-26T01:44:51.547" v="4"/>
        <pc:sldMkLst>
          <pc:docMk/>
          <pc:sldMk cId="3526846237" sldId="263"/>
        </pc:sldMkLst>
        <pc:graphicFrameChg chg="mod modGraphic">
          <ac:chgData name="Anurag Dinesh Karmarkar" userId="S::s3829070@student.rmit.edu.au::ba2a04cf-0e77-4543-8526-fdd505f124a7" providerId="AD" clId="Web-{C41F9439-D634-488E-AFAA-0AE7C59B3E53}" dt="2021-04-26T01:44:51.547" v="4"/>
          <ac:graphicFrameMkLst>
            <pc:docMk/>
            <pc:sldMk cId="3526846237" sldId="263"/>
            <ac:graphicFrameMk id="6" creationId="{3632A714-F3D5-4FF9-9A96-630618009AB8}"/>
          </ac:graphicFrameMkLst>
        </pc:graphicFrameChg>
      </pc:sldChg>
    </pc:docChg>
  </pc:docChgLst>
  <pc:docChgLst>
    <pc:chgData name="Chinmay Pradeep Karangutkar" userId="S::s3827733@student.rmit.edu.au::0ae42b50-d0da-4beb-a582-da9df42e58b3" providerId="AD" clId="Web-{58E049A9-BB24-4374-9A34-612A7D1D6CF9}"/>
    <pc:docChg chg="modSld">
      <pc:chgData name="Chinmay Pradeep Karangutkar" userId="S::s3827733@student.rmit.edu.au::0ae42b50-d0da-4beb-a582-da9df42e58b3" providerId="AD" clId="Web-{58E049A9-BB24-4374-9A34-612A7D1D6CF9}" dt="2021-04-25T04:18:31.377" v="1" actId="14100"/>
      <pc:docMkLst>
        <pc:docMk/>
      </pc:docMkLst>
      <pc:sldChg chg="modSp">
        <pc:chgData name="Chinmay Pradeep Karangutkar" userId="S::s3827733@student.rmit.edu.au::0ae42b50-d0da-4beb-a582-da9df42e58b3" providerId="AD" clId="Web-{58E049A9-BB24-4374-9A34-612A7D1D6CF9}" dt="2021-04-25T04:18:31.377" v="1" actId="14100"/>
        <pc:sldMkLst>
          <pc:docMk/>
          <pc:sldMk cId="1379212586" sldId="262"/>
        </pc:sldMkLst>
        <pc:picChg chg="mod">
          <ac:chgData name="Chinmay Pradeep Karangutkar" userId="S::s3827733@student.rmit.edu.au::0ae42b50-d0da-4beb-a582-da9df42e58b3" providerId="AD" clId="Web-{58E049A9-BB24-4374-9A34-612A7D1D6CF9}" dt="2021-04-25T04:18:31.377" v="1" actId="14100"/>
          <ac:picMkLst>
            <pc:docMk/>
            <pc:sldMk cId="1379212586" sldId="262"/>
            <ac:picMk id="45" creationId="{1CE4154C-BF0E-4081-B583-49238F61F14D}"/>
          </ac:picMkLst>
        </pc:picChg>
      </pc:sldChg>
    </pc:docChg>
  </pc:docChgLst>
  <pc:docChgLst>
    <pc:chgData name="Anurag Dinesh Karmarkar" userId="S::s3829070@student.rmit.edu.au::ba2a04cf-0e77-4543-8526-fdd505f124a7" providerId="AD" clId="Web-{BABB67DB-8B5F-41AA-AB8C-4C404893AABF}"/>
    <pc:docChg chg="addSld modSld sldOrd">
      <pc:chgData name="Anurag Dinesh Karmarkar" userId="S::s3829070@student.rmit.edu.au::ba2a04cf-0e77-4543-8526-fdd505f124a7" providerId="AD" clId="Web-{BABB67DB-8B5F-41AA-AB8C-4C404893AABF}" dt="2021-04-26T01:38:53.134" v="966"/>
      <pc:docMkLst>
        <pc:docMk/>
      </pc:docMkLst>
      <pc:sldChg chg="addSp delSp modSp mod setBg modNotes">
        <pc:chgData name="Anurag Dinesh Karmarkar" userId="S::s3829070@student.rmit.edu.au::ba2a04cf-0e77-4543-8526-fdd505f124a7" providerId="AD" clId="Web-{BABB67DB-8B5F-41AA-AB8C-4C404893AABF}" dt="2021-04-26T01:32:53.523" v="582"/>
        <pc:sldMkLst>
          <pc:docMk/>
          <pc:sldMk cId="4133513143" sldId="258"/>
        </pc:sldMkLst>
        <pc:spChg chg="mod">
          <ac:chgData name="Anurag Dinesh Karmarkar" userId="S::s3829070@student.rmit.edu.au::ba2a04cf-0e77-4543-8526-fdd505f124a7" providerId="AD" clId="Web-{BABB67DB-8B5F-41AA-AB8C-4C404893AABF}" dt="2021-04-26T01:17:49.926" v="203"/>
          <ac:spMkLst>
            <pc:docMk/>
            <pc:sldMk cId="4133513143" sldId="258"/>
            <ac:spMk id="2" creationId="{D99952A5-5004-C34A-B6C4-181371D74C34}"/>
          </ac:spMkLst>
        </pc:spChg>
        <pc:spChg chg="mod">
          <ac:chgData name="Anurag Dinesh Karmarkar" userId="S::s3829070@student.rmit.edu.au::ba2a04cf-0e77-4543-8526-fdd505f124a7" providerId="AD" clId="Web-{BABB67DB-8B5F-41AA-AB8C-4C404893AABF}" dt="2021-04-26T01:20:56.864" v="233" actId="20577"/>
          <ac:spMkLst>
            <pc:docMk/>
            <pc:sldMk cId="4133513143" sldId="258"/>
            <ac:spMk id="4" creationId="{1C79A056-A00A-B44F-98D6-1E6C2DDA2D27}"/>
          </ac:spMkLst>
        </pc:spChg>
        <pc:spChg chg="add del mod">
          <ac:chgData name="Anurag Dinesh Karmarkar" userId="S::s3829070@student.rmit.edu.au::ba2a04cf-0e77-4543-8526-fdd505f124a7" providerId="AD" clId="Web-{BABB67DB-8B5F-41AA-AB8C-4C404893AABF}" dt="2021-04-26T01:17:56.004" v="205"/>
          <ac:spMkLst>
            <pc:docMk/>
            <pc:sldMk cId="4133513143" sldId="258"/>
            <ac:spMk id="6" creationId="{1EEBFBE6-72B3-40BC-ADB9-59E9E5673C83}"/>
          </ac:spMkLst>
        </pc:spChg>
        <pc:spChg chg="add del mod">
          <ac:chgData name="Anurag Dinesh Karmarkar" userId="S::s3829070@student.rmit.edu.au::ba2a04cf-0e77-4543-8526-fdd505f124a7" providerId="AD" clId="Web-{BABB67DB-8B5F-41AA-AB8C-4C404893AABF}" dt="2021-04-26T01:18:20.333" v="206"/>
          <ac:spMkLst>
            <pc:docMk/>
            <pc:sldMk cId="4133513143" sldId="258"/>
            <ac:spMk id="9" creationId="{00DE59B6-2598-4E86-99F3-41E42FE99040}"/>
          </ac:spMkLst>
        </pc:spChg>
        <pc:spChg chg="add mod">
          <ac:chgData name="Anurag Dinesh Karmarkar" userId="S::s3829070@student.rmit.edu.au::ba2a04cf-0e77-4543-8526-fdd505f124a7" providerId="AD" clId="Web-{BABB67DB-8B5F-41AA-AB8C-4C404893AABF}" dt="2021-04-26T01:18:20.411" v="209"/>
          <ac:spMkLst>
            <pc:docMk/>
            <pc:sldMk cId="4133513143" sldId="258"/>
            <ac:spMk id="37" creationId="{E36171B5-7D7F-4B41-87E9-18E2B30918B7}"/>
          </ac:spMkLst>
        </pc:spChg>
        <pc:spChg chg="add del">
          <ac:chgData name="Anurag Dinesh Karmarkar" userId="S::s3829070@student.rmit.edu.au::ba2a04cf-0e77-4543-8526-fdd505f124a7" providerId="AD" clId="Web-{BABB67DB-8B5F-41AA-AB8C-4C404893AABF}" dt="2021-04-26T01:17:49.926" v="203"/>
          <ac:spMkLst>
            <pc:docMk/>
            <pc:sldMk cId="4133513143" sldId="258"/>
            <ac:spMk id="38" creationId="{EDFF257A-042C-46B5-80D1-3E8CFD33446E}"/>
          </ac:spMkLst>
        </pc:spChg>
        <pc:spChg chg="add del">
          <ac:chgData name="Anurag Dinesh Karmarkar" userId="S::s3829070@student.rmit.edu.au::ba2a04cf-0e77-4543-8526-fdd505f124a7" providerId="AD" clId="Web-{BABB67DB-8B5F-41AA-AB8C-4C404893AABF}" dt="2021-04-26T01:17:49.926" v="203"/>
          <ac:spMkLst>
            <pc:docMk/>
            <pc:sldMk cId="4133513143" sldId="258"/>
            <ac:spMk id="63" creationId="{9C057A66-6E97-4BA5-B4B3-2690ACE3CE80}"/>
          </ac:spMkLst>
        </pc:spChg>
        <pc:spChg chg="add del">
          <ac:chgData name="Anurag Dinesh Karmarkar" userId="S::s3829070@student.rmit.edu.au::ba2a04cf-0e77-4543-8526-fdd505f124a7" providerId="AD" clId="Web-{BABB67DB-8B5F-41AA-AB8C-4C404893AABF}" dt="2021-04-26T01:17:49.926" v="203"/>
          <ac:spMkLst>
            <pc:docMk/>
            <pc:sldMk cId="4133513143" sldId="258"/>
            <ac:spMk id="65" creationId="{764884A8-16DD-467F-A648-70B32E20BA99}"/>
          </ac:spMkLst>
        </pc:spChg>
        <pc:spChg chg="add del">
          <ac:chgData name="Anurag Dinesh Karmarkar" userId="S::s3829070@student.rmit.edu.au::ba2a04cf-0e77-4543-8526-fdd505f124a7" providerId="AD" clId="Web-{BABB67DB-8B5F-41AA-AB8C-4C404893AABF}" dt="2021-04-26T01:17:49.926" v="203"/>
          <ac:spMkLst>
            <pc:docMk/>
            <pc:sldMk cId="4133513143" sldId="258"/>
            <ac:spMk id="67" creationId="{276681CD-6924-4550-926C-667FC2C6A8B5}"/>
          </ac:spMkLst>
        </pc:spChg>
        <pc:spChg chg="add del">
          <ac:chgData name="Anurag Dinesh Karmarkar" userId="S::s3829070@student.rmit.edu.au::ba2a04cf-0e77-4543-8526-fdd505f124a7" providerId="AD" clId="Web-{BABB67DB-8B5F-41AA-AB8C-4C404893AABF}" dt="2021-04-26T01:17:49.926" v="203"/>
          <ac:spMkLst>
            <pc:docMk/>
            <pc:sldMk cId="4133513143" sldId="258"/>
            <ac:spMk id="100" creationId="{EDFF257A-042C-46B5-80D1-3E8CFD33446E}"/>
          </ac:spMkLst>
        </pc:spChg>
        <pc:spChg chg="add del">
          <ac:chgData name="Anurag Dinesh Karmarkar" userId="S::s3829070@student.rmit.edu.au::ba2a04cf-0e77-4543-8526-fdd505f124a7" providerId="AD" clId="Web-{BABB67DB-8B5F-41AA-AB8C-4C404893AABF}" dt="2021-04-26T01:17:49.926" v="203"/>
          <ac:spMkLst>
            <pc:docMk/>
            <pc:sldMk cId="4133513143" sldId="258"/>
            <ac:spMk id="125" creationId="{9C057A66-6E97-4BA5-B4B3-2690ACE3CE80}"/>
          </ac:spMkLst>
        </pc:spChg>
        <pc:spChg chg="add del">
          <ac:chgData name="Anurag Dinesh Karmarkar" userId="S::s3829070@student.rmit.edu.au::ba2a04cf-0e77-4543-8526-fdd505f124a7" providerId="AD" clId="Web-{BABB67DB-8B5F-41AA-AB8C-4C404893AABF}" dt="2021-04-26T01:17:49.926" v="203"/>
          <ac:spMkLst>
            <pc:docMk/>
            <pc:sldMk cId="4133513143" sldId="258"/>
            <ac:spMk id="127" creationId="{764884A8-16DD-467F-A648-70B32E20BA99}"/>
          </ac:spMkLst>
        </pc:spChg>
        <pc:spChg chg="add del">
          <ac:chgData name="Anurag Dinesh Karmarkar" userId="S::s3829070@student.rmit.edu.au::ba2a04cf-0e77-4543-8526-fdd505f124a7" providerId="AD" clId="Web-{BABB67DB-8B5F-41AA-AB8C-4C404893AABF}" dt="2021-04-26T01:17:49.926" v="203"/>
          <ac:spMkLst>
            <pc:docMk/>
            <pc:sldMk cId="4133513143" sldId="258"/>
            <ac:spMk id="129" creationId="{276681CD-6924-4550-926C-667FC2C6A8B5}"/>
          </ac:spMkLst>
        </pc:spChg>
        <pc:grpChg chg="add del">
          <ac:chgData name="Anurag Dinesh Karmarkar" userId="S::s3829070@student.rmit.edu.au::ba2a04cf-0e77-4543-8526-fdd505f124a7" providerId="AD" clId="Web-{BABB67DB-8B5F-41AA-AB8C-4C404893AABF}" dt="2021-04-26T01:17:49.926" v="203"/>
          <ac:grpSpMkLst>
            <pc:docMk/>
            <pc:sldMk cId="4133513143" sldId="258"/>
            <ac:grpSpMk id="10" creationId="{AE19E2D2-078B-459F-A431-2037B063FDF3}"/>
          </ac:grpSpMkLst>
        </pc:grpChg>
        <pc:grpChg chg="add del">
          <ac:chgData name="Anurag Dinesh Karmarkar" userId="S::s3829070@student.rmit.edu.au::ba2a04cf-0e77-4543-8526-fdd505f124a7" providerId="AD" clId="Web-{BABB67DB-8B5F-41AA-AB8C-4C404893AABF}" dt="2021-04-26T01:17:49.926" v="203"/>
          <ac:grpSpMkLst>
            <pc:docMk/>
            <pc:sldMk cId="4133513143" sldId="258"/>
            <ac:grpSpMk id="33" creationId="{E10C7CFA-FC7F-479C-9026-39109C0B5967}"/>
          </ac:grpSpMkLst>
        </pc:grpChg>
        <pc:grpChg chg="add del">
          <ac:chgData name="Anurag Dinesh Karmarkar" userId="S::s3829070@student.rmit.edu.au::ba2a04cf-0e77-4543-8526-fdd505f124a7" providerId="AD" clId="Web-{BABB67DB-8B5F-41AA-AB8C-4C404893AABF}" dt="2021-04-26T01:17:49.926" v="203"/>
          <ac:grpSpMkLst>
            <pc:docMk/>
            <pc:sldMk cId="4133513143" sldId="258"/>
            <ac:grpSpMk id="40" creationId="{E2836BD6-A1CD-4253-813F-3EDA642A7ACC}"/>
          </ac:grpSpMkLst>
        </pc:grpChg>
        <pc:grpChg chg="add del">
          <ac:chgData name="Anurag Dinesh Karmarkar" userId="S::s3829070@student.rmit.edu.au::ba2a04cf-0e77-4543-8526-fdd505f124a7" providerId="AD" clId="Web-{BABB67DB-8B5F-41AA-AB8C-4C404893AABF}" dt="2021-04-26T01:17:49.926" v="203"/>
          <ac:grpSpMkLst>
            <pc:docMk/>
            <pc:sldMk cId="4133513143" sldId="258"/>
            <ac:grpSpMk id="72" creationId="{AE19E2D2-078B-459F-A431-2037B063FDF3}"/>
          </ac:grpSpMkLst>
        </pc:grpChg>
        <pc:grpChg chg="add del">
          <ac:chgData name="Anurag Dinesh Karmarkar" userId="S::s3829070@student.rmit.edu.au::ba2a04cf-0e77-4543-8526-fdd505f124a7" providerId="AD" clId="Web-{BABB67DB-8B5F-41AA-AB8C-4C404893AABF}" dt="2021-04-26T01:17:49.926" v="203"/>
          <ac:grpSpMkLst>
            <pc:docMk/>
            <pc:sldMk cId="4133513143" sldId="258"/>
            <ac:grpSpMk id="95" creationId="{E10C7CFA-FC7F-479C-9026-39109C0B5967}"/>
          </ac:grpSpMkLst>
        </pc:grpChg>
        <pc:grpChg chg="add del">
          <ac:chgData name="Anurag Dinesh Karmarkar" userId="S::s3829070@student.rmit.edu.au::ba2a04cf-0e77-4543-8526-fdd505f124a7" providerId="AD" clId="Web-{BABB67DB-8B5F-41AA-AB8C-4C404893AABF}" dt="2021-04-26T01:17:49.926" v="203"/>
          <ac:grpSpMkLst>
            <pc:docMk/>
            <pc:sldMk cId="4133513143" sldId="258"/>
            <ac:grpSpMk id="102" creationId="{E2836BD6-A1CD-4253-813F-3EDA642A7ACC}"/>
          </ac:grpSpMkLst>
        </pc:grpChg>
        <pc:picChg chg="add del mod">
          <ac:chgData name="Anurag Dinesh Karmarkar" userId="S::s3829070@student.rmit.edu.au::ba2a04cf-0e77-4543-8526-fdd505f124a7" providerId="AD" clId="Web-{BABB67DB-8B5F-41AA-AB8C-4C404893AABF}" dt="2021-04-26T01:17:56.004" v="205"/>
          <ac:picMkLst>
            <pc:docMk/>
            <pc:sldMk cId="4133513143" sldId="258"/>
            <ac:picMk id="3" creationId="{CA39E9A9-ED41-40BB-A700-AD36F5EF51BF}"/>
          </ac:picMkLst>
        </pc:picChg>
        <pc:picChg chg="del mod ord">
          <ac:chgData name="Anurag Dinesh Karmarkar" userId="S::s3829070@student.rmit.edu.au::ba2a04cf-0e77-4543-8526-fdd505f124a7" providerId="AD" clId="Web-{BABB67DB-8B5F-41AA-AB8C-4C404893AABF}" dt="2021-04-26T01:16:46.192" v="200"/>
          <ac:picMkLst>
            <pc:docMk/>
            <pc:sldMk cId="4133513143" sldId="258"/>
            <ac:picMk id="5" creationId="{A11D6165-57C2-486B-AD9F-F8B5712DB191}"/>
          </ac:picMkLst>
        </pc:picChg>
        <pc:picChg chg="add mod ord modCrop">
          <ac:chgData name="Anurag Dinesh Karmarkar" userId="S::s3829070@student.rmit.edu.au::ba2a04cf-0e77-4543-8526-fdd505f124a7" providerId="AD" clId="Web-{BABB67DB-8B5F-41AA-AB8C-4C404893AABF}" dt="2021-04-26T01:18:20.379" v="207"/>
          <ac:picMkLst>
            <pc:docMk/>
            <pc:sldMk cId="4133513143" sldId="258"/>
            <ac:picMk id="32" creationId="{957B4098-5733-44EB-A5E6-5DEE67DDB469}"/>
          </ac:picMkLst>
        </pc:picChg>
      </pc:sldChg>
      <pc:sldChg chg="addSp delSp modSp new mod ord setBg">
        <pc:chgData name="Anurag Dinesh Karmarkar" userId="S::s3829070@student.rmit.edu.au::ba2a04cf-0e77-4543-8526-fdd505f124a7" providerId="AD" clId="Web-{BABB67DB-8B5F-41AA-AB8C-4C404893AABF}" dt="2021-04-26T01:38:53.134" v="966"/>
        <pc:sldMkLst>
          <pc:docMk/>
          <pc:sldMk cId="3526846237" sldId="263"/>
        </pc:sldMkLst>
        <pc:spChg chg="del">
          <ac:chgData name="Anurag Dinesh Karmarkar" userId="S::s3829070@student.rmit.edu.au::ba2a04cf-0e77-4543-8526-fdd505f124a7" providerId="AD" clId="Web-{BABB67DB-8B5F-41AA-AB8C-4C404893AABF}" dt="2021-04-26T01:33:09.602" v="584"/>
          <ac:spMkLst>
            <pc:docMk/>
            <pc:sldMk cId="3526846237" sldId="263"/>
            <ac:spMk id="2" creationId="{0E897B2E-DCD6-4D97-A7CF-A1CA1C232F5F}"/>
          </ac:spMkLst>
        </pc:spChg>
        <pc:spChg chg="mod">
          <ac:chgData name="Anurag Dinesh Karmarkar" userId="S::s3829070@student.rmit.edu.au::ba2a04cf-0e77-4543-8526-fdd505f124a7" providerId="AD" clId="Web-{BABB67DB-8B5F-41AA-AB8C-4C404893AABF}" dt="2021-04-26T01:38:35.556" v="964"/>
          <ac:spMkLst>
            <pc:docMk/>
            <pc:sldMk cId="3526846237" sldId="263"/>
            <ac:spMk id="3" creationId="{3EFC33CC-D6B9-4A26-AB7F-23678EC313C0}"/>
          </ac:spMkLst>
        </pc:spChg>
        <pc:spChg chg="del mod">
          <ac:chgData name="Anurag Dinesh Karmarkar" userId="S::s3829070@student.rmit.edu.au::ba2a04cf-0e77-4543-8526-fdd505f124a7" providerId="AD" clId="Web-{BABB67DB-8B5F-41AA-AB8C-4C404893AABF}" dt="2021-04-26T01:34:48.165" v="621"/>
          <ac:spMkLst>
            <pc:docMk/>
            <pc:sldMk cId="3526846237" sldId="263"/>
            <ac:spMk id="4" creationId="{D04BDF29-7026-4743-8046-013715FDC6F0}"/>
          </ac:spMkLst>
        </pc:spChg>
        <pc:spChg chg="add del">
          <ac:chgData name="Anurag Dinesh Karmarkar" userId="S::s3829070@student.rmit.edu.au::ba2a04cf-0e77-4543-8526-fdd505f124a7" providerId="AD" clId="Web-{BABB67DB-8B5F-41AA-AB8C-4C404893AABF}" dt="2021-04-26T01:38:35.556" v="964"/>
          <ac:spMkLst>
            <pc:docMk/>
            <pc:sldMk cId="3526846237" sldId="263"/>
            <ac:spMk id="37" creationId="{E2366EBA-92FD-44AE-87A9-25E5135EB2C9}"/>
          </ac:spMkLst>
        </pc:spChg>
        <pc:spChg chg="add del">
          <ac:chgData name="Anurag Dinesh Karmarkar" userId="S::s3829070@student.rmit.edu.au::ba2a04cf-0e77-4543-8526-fdd505f124a7" providerId="AD" clId="Web-{BABB67DB-8B5F-41AA-AB8C-4C404893AABF}" dt="2021-04-26T01:38:35.556" v="964"/>
          <ac:spMkLst>
            <pc:docMk/>
            <pc:sldMk cId="3526846237" sldId="263"/>
            <ac:spMk id="62" creationId="{7C462C46-EFB7-4580-9921-DFC346FCC3C2}"/>
          </ac:spMkLst>
        </pc:spChg>
        <pc:spChg chg="add del">
          <ac:chgData name="Anurag Dinesh Karmarkar" userId="S::s3829070@student.rmit.edu.au::ba2a04cf-0e77-4543-8526-fdd505f124a7" providerId="AD" clId="Web-{BABB67DB-8B5F-41AA-AB8C-4C404893AABF}" dt="2021-04-26T01:38:35.556" v="964"/>
          <ac:spMkLst>
            <pc:docMk/>
            <pc:sldMk cId="3526846237" sldId="263"/>
            <ac:spMk id="64" creationId="{B8B918B4-AB10-4E3A-916E-A9625586EA47}"/>
          </ac:spMkLst>
        </pc:spChg>
        <pc:spChg chg="add">
          <ac:chgData name="Anurag Dinesh Karmarkar" userId="S::s3829070@student.rmit.edu.au::ba2a04cf-0e77-4543-8526-fdd505f124a7" providerId="AD" clId="Web-{BABB67DB-8B5F-41AA-AB8C-4C404893AABF}" dt="2021-04-26T01:38:35.556" v="964"/>
          <ac:spMkLst>
            <pc:docMk/>
            <pc:sldMk cId="3526846237" sldId="263"/>
            <ac:spMk id="95" creationId="{34DD805B-2A7B-4ADA-9C4D-E0C9F192DBB3}"/>
          </ac:spMkLst>
        </pc:spChg>
        <pc:spChg chg="add">
          <ac:chgData name="Anurag Dinesh Karmarkar" userId="S::s3829070@student.rmit.edu.au::ba2a04cf-0e77-4543-8526-fdd505f124a7" providerId="AD" clId="Web-{BABB67DB-8B5F-41AA-AB8C-4C404893AABF}" dt="2021-04-26T01:38:35.556" v="964"/>
          <ac:spMkLst>
            <pc:docMk/>
            <pc:sldMk cId="3526846237" sldId="263"/>
            <ac:spMk id="123" creationId="{9BF6EDB4-B4ED-4900-9E38-A7AE0EEEEA1F}"/>
          </ac:spMkLst>
        </pc:spChg>
        <pc:grpChg chg="add del">
          <ac:chgData name="Anurag Dinesh Karmarkar" userId="S::s3829070@student.rmit.edu.au::ba2a04cf-0e77-4543-8526-fdd505f124a7" providerId="AD" clId="Web-{BABB67DB-8B5F-41AA-AB8C-4C404893AABF}" dt="2021-04-26T01:38:35.556" v="964"/>
          <ac:grpSpMkLst>
            <pc:docMk/>
            <pc:sldMk cId="3526846237" sldId="263"/>
            <ac:grpSpMk id="9" creationId="{15E1AC81-83F2-45A8-9054-15570F4E2557}"/>
          </ac:grpSpMkLst>
        </pc:grpChg>
        <pc:grpChg chg="add del">
          <ac:chgData name="Anurag Dinesh Karmarkar" userId="S::s3829070@student.rmit.edu.au::ba2a04cf-0e77-4543-8526-fdd505f124a7" providerId="AD" clId="Web-{BABB67DB-8B5F-41AA-AB8C-4C404893AABF}" dt="2021-04-26T01:38:35.556" v="964"/>
          <ac:grpSpMkLst>
            <pc:docMk/>
            <pc:sldMk cId="3526846237" sldId="263"/>
            <ac:grpSpMk id="32" creationId="{FBF129BC-EA9E-4D20-898B-399F7727DFB9}"/>
          </ac:grpSpMkLst>
        </pc:grpChg>
        <pc:grpChg chg="add del">
          <ac:chgData name="Anurag Dinesh Karmarkar" userId="S::s3829070@student.rmit.edu.au::ba2a04cf-0e77-4543-8526-fdd505f124a7" providerId="AD" clId="Web-{BABB67DB-8B5F-41AA-AB8C-4C404893AABF}" dt="2021-04-26T01:38:35.556" v="964"/>
          <ac:grpSpMkLst>
            <pc:docMk/>
            <pc:sldMk cId="3526846237" sldId="263"/>
            <ac:grpSpMk id="39" creationId="{B437F5FC-01F7-4EB4-81E7-C27D917E9554}"/>
          </ac:grpSpMkLst>
        </pc:grpChg>
        <pc:grpChg chg="add">
          <ac:chgData name="Anurag Dinesh Karmarkar" userId="S::s3829070@student.rmit.edu.au::ba2a04cf-0e77-4543-8526-fdd505f124a7" providerId="AD" clId="Web-{BABB67DB-8B5F-41AA-AB8C-4C404893AABF}" dt="2021-04-26T01:38:35.556" v="964"/>
          <ac:grpSpMkLst>
            <pc:docMk/>
            <pc:sldMk cId="3526846237" sldId="263"/>
            <ac:grpSpMk id="69" creationId="{17C4610E-9C18-467B-BF10-BE6A974CC364}"/>
          </ac:grpSpMkLst>
        </pc:grpChg>
        <pc:grpChg chg="add">
          <ac:chgData name="Anurag Dinesh Karmarkar" userId="S::s3829070@student.rmit.edu.au::ba2a04cf-0e77-4543-8526-fdd505f124a7" providerId="AD" clId="Web-{BABB67DB-8B5F-41AA-AB8C-4C404893AABF}" dt="2021-04-26T01:38:35.556" v="964"/>
          <ac:grpSpMkLst>
            <pc:docMk/>
            <pc:sldMk cId="3526846237" sldId="263"/>
            <ac:grpSpMk id="90" creationId="{A899734C-500F-4274-9854-8BFA14A1D7EE}"/>
          </ac:grpSpMkLst>
        </pc:grpChg>
        <pc:grpChg chg="add">
          <ac:chgData name="Anurag Dinesh Karmarkar" userId="S::s3829070@student.rmit.edu.au::ba2a04cf-0e77-4543-8526-fdd505f124a7" providerId="AD" clId="Web-{BABB67DB-8B5F-41AA-AB8C-4C404893AABF}" dt="2021-04-26T01:38:35.556" v="964"/>
          <ac:grpSpMkLst>
            <pc:docMk/>
            <pc:sldMk cId="3526846237" sldId="263"/>
            <ac:grpSpMk id="97" creationId="{C664A566-6D08-4E84-9708-4916A20016FF}"/>
          </ac:grpSpMkLst>
        </pc:grpChg>
        <pc:grpChg chg="add">
          <ac:chgData name="Anurag Dinesh Karmarkar" userId="S::s3829070@student.rmit.edu.au::ba2a04cf-0e77-4543-8526-fdd505f124a7" providerId="AD" clId="Web-{BABB67DB-8B5F-41AA-AB8C-4C404893AABF}" dt="2021-04-26T01:38:35.556" v="964"/>
          <ac:grpSpMkLst>
            <pc:docMk/>
            <pc:sldMk cId="3526846237" sldId="263"/>
            <ac:grpSpMk id="118" creationId="{B83678BA-0A50-4D51-9E9E-08BB66F83C37}"/>
          </ac:grpSpMkLst>
        </pc:grpChg>
        <pc:graphicFrameChg chg="add del">
          <ac:chgData name="Anurag Dinesh Karmarkar" userId="S::s3829070@student.rmit.edu.au::ba2a04cf-0e77-4543-8526-fdd505f124a7" providerId="AD" clId="Web-{BABB67DB-8B5F-41AA-AB8C-4C404893AABF}" dt="2021-04-26T01:34:23.258" v="617"/>
          <ac:graphicFrameMkLst>
            <pc:docMk/>
            <pc:sldMk cId="3526846237" sldId="263"/>
            <ac:graphicFrameMk id="5" creationId="{B678D150-C488-4BEC-8393-F84F55EF7D3C}"/>
          </ac:graphicFrameMkLst>
        </pc:graphicFrameChg>
        <pc:graphicFrameChg chg="add mod modGraphic">
          <ac:chgData name="Anurag Dinesh Karmarkar" userId="S::s3829070@student.rmit.edu.au::ba2a04cf-0e77-4543-8526-fdd505f124a7" providerId="AD" clId="Web-{BABB67DB-8B5F-41AA-AB8C-4C404893AABF}" dt="2021-04-26T01:38:53.134" v="966"/>
          <ac:graphicFrameMkLst>
            <pc:docMk/>
            <pc:sldMk cId="3526846237" sldId="263"/>
            <ac:graphicFrameMk id="6" creationId="{3632A714-F3D5-4FF9-9A96-630618009AB8}"/>
          </ac:graphicFrameMkLst>
        </pc:graphicFrameChg>
      </pc:sldChg>
    </pc:docChg>
  </pc:docChgLst>
  <pc:docChgLst>
    <pc:chgData name="Chinmay Pradeep Karangutkar" userId="0ae42b50-d0da-4beb-a582-da9df42e58b3" providerId="ADAL" clId="{A7B25923-4D60-AF4C-A514-DE085A797DF0}"/>
    <pc:docChg chg="undo custSel modSld">
      <pc:chgData name="Chinmay Pradeep Karangutkar" userId="0ae42b50-d0da-4beb-a582-da9df42e58b3" providerId="ADAL" clId="{A7B25923-4D60-AF4C-A514-DE085A797DF0}" dt="2021-04-25T06:53:03.597" v="1386"/>
      <pc:docMkLst>
        <pc:docMk/>
      </pc:docMkLst>
      <pc:sldChg chg="addSp delSp modSp mod modTransition delAnim modAnim modNotesTx">
        <pc:chgData name="Chinmay Pradeep Karangutkar" userId="0ae42b50-d0da-4beb-a582-da9df42e58b3" providerId="ADAL" clId="{A7B25923-4D60-AF4C-A514-DE085A797DF0}" dt="2021-04-25T06:52:57.583" v="1385"/>
        <pc:sldMkLst>
          <pc:docMk/>
          <pc:sldMk cId="404877489" sldId="256"/>
        </pc:sldMkLst>
        <pc:picChg chg="add del mod">
          <ac:chgData name="Chinmay Pradeep Karangutkar" userId="0ae42b50-d0da-4beb-a582-da9df42e58b3" providerId="ADAL" clId="{A7B25923-4D60-AF4C-A514-DE085A797DF0}" dt="2021-04-25T05:38:28.664" v="1078"/>
          <ac:picMkLst>
            <pc:docMk/>
            <pc:sldMk cId="404877489" sldId="256"/>
            <ac:picMk id="4" creationId="{97C4FA39-533E-564F-9612-FA325CE944EF}"/>
          </ac:picMkLst>
        </pc:picChg>
        <pc:picChg chg="add del mod">
          <ac:chgData name="Chinmay Pradeep Karangutkar" userId="0ae42b50-d0da-4beb-a582-da9df42e58b3" providerId="ADAL" clId="{A7B25923-4D60-AF4C-A514-DE085A797DF0}" dt="2021-04-25T06:52:57.583" v="1385"/>
          <ac:picMkLst>
            <pc:docMk/>
            <pc:sldMk cId="404877489" sldId="256"/>
            <ac:picMk id="4" creationId="{CAC747F8-C7BA-C04C-8782-F727C8C76607}"/>
          </ac:picMkLst>
        </pc:picChg>
        <pc:picChg chg="add del mod">
          <ac:chgData name="Chinmay Pradeep Karangutkar" userId="0ae42b50-d0da-4beb-a582-da9df42e58b3" providerId="ADAL" clId="{A7B25923-4D60-AF4C-A514-DE085A797DF0}" dt="2021-04-25T06:08:29.338" v="1181"/>
          <ac:picMkLst>
            <pc:docMk/>
            <pc:sldMk cId="404877489" sldId="256"/>
            <ac:picMk id="5" creationId="{83E14092-2D96-9B47-A464-7025D320766E}"/>
          </ac:picMkLst>
        </pc:picChg>
        <pc:picChg chg="add del mod">
          <ac:chgData name="Chinmay Pradeep Karangutkar" userId="0ae42b50-d0da-4beb-a582-da9df42e58b3" providerId="ADAL" clId="{A7B25923-4D60-AF4C-A514-DE085A797DF0}" dt="2021-04-25T06:10:22.054" v="1183"/>
          <ac:picMkLst>
            <pc:docMk/>
            <pc:sldMk cId="404877489" sldId="256"/>
            <ac:picMk id="6" creationId="{820BBF13-064D-C549-A8C5-498FA34E8AB0}"/>
          </ac:picMkLst>
        </pc:picChg>
        <pc:picChg chg="add del mod">
          <ac:chgData name="Chinmay Pradeep Karangutkar" userId="0ae42b50-d0da-4beb-a582-da9df42e58b3" providerId="ADAL" clId="{A7B25923-4D60-AF4C-A514-DE085A797DF0}" dt="2021-04-25T06:11:31.968" v="1186"/>
          <ac:picMkLst>
            <pc:docMk/>
            <pc:sldMk cId="404877489" sldId="256"/>
            <ac:picMk id="7" creationId="{339EF58A-108C-544B-B20B-51A1939F6189}"/>
          </ac:picMkLst>
        </pc:picChg>
        <pc:picChg chg="add del mod">
          <ac:chgData name="Chinmay Pradeep Karangutkar" userId="0ae42b50-d0da-4beb-a582-da9df42e58b3" providerId="ADAL" clId="{A7B25923-4D60-AF4C-A514-DE085A797DF0}" dt="2021-04-25T06:12:24.838" v="1188"/>
          <ac:picMkLst>
            <pc:docMk/>
            <pc:sldMk cId="404877489" sldId="256"/>
            <ac:picMk id="8" creationId="{3EB6EDAE-29E5-C74D-8758-5800281208CD}"/>
          </ac:picMkLst>
        </pc:picChg>
        <pc:picChg chg="add del mod">
          <ac:chgData name="Chinmay Pradeep Karangutkar" userId="0ae42b50-d0da-4beb-a582-da9df42e58b3" providerId="ADAL" clId="{A7B25923-4D60-AF4C-A514-DE085A797DF0}" dt="2021-04-25T06:19:51.178" v="1272" actId="21"/>
          <ac:picMkLst>
            <pc:docMk/>
            <pc:sldMk cId="404877489" sldId="256"/>
            <ac:picMk id="9" creationId="{FF9DF251-1BC1-D645-A170-B9C4F475BA54}"/>
          </ac:picMkLst>
        </pc:picChg>
        <pc:picChg chg="add del mod">
          <ac:chgData name="Chinmay Pradeep Karangutkar" userId="0ae42b50-d0da-4beb-a582-da9df42e58b3" providerId="ADAL" clId="{A7B25923-4D60-AF4C-A514-DE085A797DF0}" dt="2021-04-25T06:20:24.373" v="1275"/>
          <ac:picMkLst>
            <pc:docMk/>
            <pc:sldMk cId="404877489" sldId="256"/>
            <ac:picMk id="10" creationId="{41FCFB51-8F8D-E145-A7FD-A274D4967522}"/>
          </ac:picMkLst>
        </pc:picChg>
        <pc:picChg chg="add del mod">
          <ac:chgData name="Chinmay Pradeep Karangutkar" userId="0ae42b50-d0da-4beb-a582-da9df42e58b3" providerId="ADAL" clId="{A7B25923-4D60-AF4C-A514-DE085A797DF0}" dt="2021-04-25T06:40:31.327" v="1383"/>
          <ac:picMkLst>
            <pc:docMk/>
            <pc:sldMk cId="404877489" sldId="256"/>
            <ac:picMk id="11" creationId="{A572401C-E11D-5C42-863E-919177622FEC}"/>
          </ac:picMkLst>
        </pc:picChg>
      </pc:sldChg>
      <pc:sldChg chg="addSp delSp modSp mod modTransition setBg modAnim modNotesTx">
        <pc:chgData name="Chinmay Pradeep Karangutkar" userId="0ae42b50-d0da-4beb-a582-da9df42e58b3" providerId="ADAL" clId="{A7B25923-4D60-AF4C-A514-DE085A797DF0}" dt="2021-04-25T06:53:03.597" v="1386"/>
        <pc:sldMkLst>
          <pc:docMk/>
          <pc:sldMk cId="728711785" sldId="257"/>
        </pc:sldMkLst>
        <pc:spChg chg="del mod">
          <ac:chgData name="Chinmay Pradeep Karangutkar" userId="0ae42b50-d0da-4beb-a582-da9df42e58b3" providerId="ADAL" clId="{A7B25923-4D60-AF4C-A514-DE085A797DF0}" dt="2021-04-25T04:23:34.807" v="12" actId="21"/>
          <ac:spMkLst>
            <pc:docMk/>
            <pc:sldMk cId="728711785" sldId="257"/>
            <ac:spMk id="2" creationId="{FFEA25AE-C954-9D4A-A7E2-9B0B3EE56F1A}"/>
          </ac:spMkLst>
        </pc:spChg>
        <pc:spChg chg="mod ord">
          <ac:chgData name="Chinmay Pradeep Karangutkar" userId="0ae42b50-d0da-4beb-a582-da9df42e58b3" providerId="ADAL" clId="{A7B25923-4D60-AF4C-A514-DE085A797DF0}" dt="2021-04-25T05:22:24.324" v="669" actId="1076"/>
          <ac:spMkLst>
            <pc:docMk/>
            <pc:sldMk cId="728711785" sldId="257"/>
            <ac:spMk id="3" creationId="{A14144E1-6335-A043-ACB1-E0922AAED44F}"/>
          </ac:spMkLst>
        </pc:spChg>
        <pc:spChg chg="add del">
          <ac:chgData name="Chinmay Pradeep Karangutkar" userId="0ae42b50-d0da-4beb-a582-da9df42e58b3" providerId="ADAL" clId="{A7B25923-4D60-AF4C-A514-DE085A797DF0}" dt="2021-04-25T04:23:04.170" v="7" actId="26606"/>
          <ac:spMkLst>
            <pc:docMk/>
            <pc:sldMk cId="728711785" sldId="257"/>
            <ac:spMk id="10" creationId="{48CAE4AE-A9DF-45AF-9A9C-1712BC63418E}"/>
          </ac:spMkLst>
        </pc:spChg>
        <pc:spChg chg="add del">
          <ac:chgData name="Chinmay Pradeep Karangutkar" userId="0ae42b50-d0da-4beb-a582-da9df42e58b3" providerId="ADAL" clId="{A7B25923-4D60-AF4C-A514-DE085A797DF0}" dt="2021-04-25T04:23:04.170" v="7" actId="26606"/>
          <ac:spMkLst>
            <pc:docMk/>
            <pc:sldMk cId="728711785" sldId="257"/>
            <ac:spMk id="35" creationId="{E972DE0D-2E53-4159-ABD3-C601524262C2}"/>
          </ac:spMkLst>
        </pc:spChg>
        <pc:spChg chg="add del">
          <ac:chgData name="Chinmay Pradeep Karangutkar" userId="0ae42b50-d0da-4beb-a582-da9df42e58b3" providerId="ADAL" clId="{A7B25923-4D60-AF4C-A514-DE085A797DF0}" dt="2021-04-25T04:23:08.760" v="9" actId="26606"/>
          <ac:spMkLst>
            <pc:docMk/>
            <pc:sldMk cId="728711785" sldId="257"/>
            <ac:spMk id="37" creationId="{828D1E49-2A21-4A83-A0E0-FB1597B4B2ED}"/>
          </ac:spMkLst>
        </pc:spChg>
        <pc:spChg chg="add del">
          <ac:chgData name="Chinmay Pradeep Karangutkar" userId="0ae42b50-d0da-4beb-a582-da9df42e58b3" providerId="ADAL" clId="{A7B25923-4D60-AF4C-A514-DE085A797DF0}" dt="2021-04-25T04:23:08.760" v="9" actId="26606"/>
          <ac:spMkLst>
            <pc:docMk/>
            <pc:sldMk cId="728711785" sldId="257"/>
            <ac:spMk id="60" creationId="{E972DE0D-2E53-4159-ABD3-C601524262C2}"/>
          </ac:spMkLst>
        </pc:spChg>
        <pc:spChg chg="add">
          <ac:chgData name="Chinmay Pradeep Karangutkar" userId="0ae42b50-d0da-4beb-a582-da9df42e58b3" providerId="ADAL" clId="{A7B25923-4D60-AF4C-A514-DE085A797DF0}" dt="2021-04-25T04:23:08.784" v="10" actId="26606"/>
          <ac:spMkLst>
            <pc:docMk/>
            <pc:sldMk cId="728711785" sldId="257"/>
            <ac:spMk id="62" creationId="{48CAE4AE-A9DF-45AF-9A9C-1712BC63418E}"/>
          </ac:spMkLst>
        </pc:spChg>
        <pc:spChg chg="add">
          <ac:chgData name="Chinmay Pradeep Karangutkar" userId="0ae42b50-d0da-4beb-a582-da9df42e58b3" providerId="ADAL" clId="{A7B25923-4D60-AF4C-A514-DE085A797DF0}" dt="2021-04-25T04:23:08.784" v="10" actId="26606"/>
          <ac:spMkLst>
            <pc:docMk/>
            <pc:sldMk cId="728711785" sldId="257"/>
            <ac:spMk id="64" creationId="{E972DE0D-2E53-4159-ABD3-C601524262C2}"/>
          </ac:spMkLst>
        </pc:spChg>
        <pc:grpChg chg="add del">
          <ac:chgData name="Chinmay Pradeep Karangutkar" userId="0ae42b50-d0da-4beb-a582-da9df42e58b3" providerId="ADAL" clId="{A7B25923-4D60-AF4C-A514-DE085A797DF0}" dt="2021-04-25T04:23:04.170" v="7" actId="26606"/>
          <ac:grpSpMkLst>
            <pc:docMk/>
            <pc:sldMk cId="728711785" sldId="257"/>
            <ac:grpSpMk id="12" creationId="{6C272060-BC98-4C91-A58F-4DFEC566CF7F}"/>
          </ac:grpSpMkLst>
        </pc:grpChg>
        <pc:grpChg chg="add del">
          <ac:chgData name="Chinmay Pradeep Karangutkar" userId="0ae42b50-d0da-4beb-a582-da9df42e58b3" providerId="ADAL" clId="{A7B25923-4D60-AF4C-A514-DE085A797DF0}" dt="2021-04-25T04:23:08.760" v="9" actId="26606"/>
          <ac:grpSpMkLst>
            <pc:docMk/>
            <pc:sldMk cId="728711785" sldId="257"/>
            <ac:grpSpMk id="38" creationId="{088B852E-5494-418B-A833-75CF016A9E20}"/>
          </ac:grpSpMkLst>
        </pc:grpChg>
        <pc:grpChg chg="add">
          <ac:chgData name="Chinmay Pradeep Karangutkar" userId="0ae42b50-d0da-4beb-a582-da9df42e58b3" providerId="ADAL" clId="{A7B25923-4D60-AF4C-A514-DE085A797DF0}" dt="2021-04-25T04:23:08.784" v="10" actId="26606"/>
          <ac:grpSpMkLst>
            <pc:docMk/>
            <pc:sldMk cId="728711785" sldId="257"/>
            <ac:grpSpMk id="63" creationId="{6C272060-BC98-4C91-A58F-4DFEC566CF7F}"/>
          </ac:grpSpMkLst>
        </pc:grpChg>
        <pc:picChg chg="add del mod">
          <ac:chgData name="Chinmay Pradeep Karangutkar" userId="0ae42b50-d0da-4beb-a582-da9df42e58b3" providerId="ADAL" clId="{A7B25923-4D60-AF4C-A514-DE085A797DF0}" dt="2021-04-25T06:33:20.341" v="1312"/>
          <ac:picMkLst>
            <pc:docMk/>
            <pc:sldMk cId="728711785" sldId="257"/>
            <ac:picMk id="2" creationId="{D2858425-716D-B749-AB55-0F0A5BA92C93}"/>
          </ac:picMkLst>
        </pc:picChg>
        <pc:picChg chg="add del mod">
          <ac:chgData name="Chinmay Pradeep Karangutkar" userId="0ae42b50-d0da-4beb-a582-da9df42e58b3" providerId="ADAL" clId="{A7B25923-4D60-AF4C-A514-DE085A797DF0}" dt="2021-04-25T06:34:18.653" v="1314"/>
          <ac:picMkLst>
            <pc:docMk/>
            <pc:sldMk cId="728711785" sldId="257"/>
            <ac:picMk id="4" creationId="{28717902-8F87-1544-B3D1-39A86BAC4E3B}"/>
          </ac:picMkLst>
        </pc:picChg>
        <pc:picChg chg="add mod">
          <ac:chgData name="Chinmay Pradeep Karangutkar" userId="0ae42b50-d0da-4beb-a582-da9df42e58b3" providerId="ADAL" clId="{A7B25923-4D60-AF4C-A514-DE085A797DF0}" dt="2021-04-25T04:23:08.784" v="10" actId="26606"/>
          <ac:picMkLst>
            <pc:docMk/>
            <pc:sldMk cId="728711785" sldId="257"/>
            <ac:picMk id="5" creationId="{A2A0805B-E477-644F-9B2E-DDD9B9CCC8A6}"/>
          </ac:picMkLst>
        </pc:picChg>
        <pc:picChg chg="add del mod">
          <ac:chgData name="Chinmay Pradeep Karangutkar" userId="0ae42b50-d0da-4beb-a582-da9df42e58b3" providerId="ADAL" clId="{A7B25923-4D60-AF4C-A514-DE085A797DF0}" dt="2021-04-25T05:53:40.292" v="1171"/>
          <ac:picMkLst>
            <pc:docMk/>
            <pc:sldMk cId="728711785" sldId="257"/>
            <ac:picMk id="6" creationId="{7EB4C681-F5D4-3644-87B2-AFC6EB10BC1E}"/>
          </ac:picMkLst>
        </pc:picChg>
        <pc:picChg chg="add del mod">
          <ac:chgData name="Chinmay Pradeep Karangutkar" userId="0ae42b50-d0da-4beb-a582-da9df42e58b3" providerId="ADAL" clId="{A7B25923-4D60-AF4C-A514-DE085A797DF0}" dt="2021-04-25T06:34:33.419" v="1316"/>
          <ac:picMkLst>
            <pc:docMk/>
            <pc:sldMk cId="728711785" sldId="257"/>
            <ac:picMk id="6" creationId="{AF0382E2-D3F4-E843-8017-18D3D27D4643}"/>
          </ac:picMkLst>
        </pc:picChg>
        <pc:picChg chg="add del mod">
          <ac:chgData name="Chinmay Pradeep Karangutkar" userId="0ae42b50-d0da-4beb-a582-da9df42e58b3" providerId="ADAL" clId="{A7B25923-4D60-AF4C-A514-DE085A797DF0}" dt="2021-04-25T06:36:11.670" v="1318"/>
          <ac:picMkLst>
            <pc:docMk/>
            <pc:sldMk cId="728711785" sldId="257"/>
            <ac:picMk id="7" creationId="{6D3D0BCC-1C8A-4044-B36A-5C825E5407AC}"/>
          </ac:picMkLst>
        </pc:picChg>
        <pc:picChg chg="add del mod">
          <ac:chgData name="Chinmay Pradeep Karangutkar" userId="0ae42b50-d0da-4beb-a582-da9df42e58b3" providerId="ADAL" clId="{A7B25923-4D60-AF4C-A514-DE085A797DF0}" dt="2021-04-25T05:56:55.334" v="1173"/>
          <ac:picMkLst>
            <pc:docMk/>
            <pc:sldMk cId="728711785" sldId="257"/>
            <ac:picMk id="7" creationId="{75A00ABA-2276-3145-A01C-727D0001F5AF}"/>
          </ac:picMkLst>
        </pc:picChg>
        <pc:picChg chg="add del mod">
          <ac:chgData name="Chinmay Pradeep Karangutkar" userId="0ae42b50-d0da-4beb-a582-da9df42e58b3" providerId="ADAL" clId="{A7B25923-4D60-AF4C-A514-DE085A797DF0}" dt="2021-04-25T06:53:03.597" v="1386"/>
          <ac:picMkLst>
            <pc:docMk/>
            <pc:sldMk cId="728711785" sldId="257"/>
            <ac:picMk id="8" creationId="{2A862CFB-3B31-EA43-8875-A778F4792B3F}"/>
          </ac:picMkLst>
        </pc:picChg>
        <pc:picChg chg="add del mod">
          <ac:chgData name="Chinmay Pradeep Karangutkar" userId="0ae42b50-d0da-4beb-a582-da9df42e58b3" providerId="ADAL" clId="{A7B25923-4D60-AF4C-A514-DE085A797DF0}" dt="2021-04-25T06:01:42" v="1175"/>
          <ac:picMkLst>
            <pc:docMk/>
            <pc:sldMk cId="728711785" sldId="257"/>
            <ac:picMk id="8" creationId="{A3B040DA-D36E-0F4D-84BC-A3AA541BF30F}"/>
          </ac:picMkLst>
        </pc:picChg>
        <pc:picChg chg="add del mod">
          <ac:chgData name="Chinmay Pradeep Karangutkar" userId="0ae42b50-d0da-4beb-a582-da9df42e58b3" providerId="ADAL" clId="{A7B25923-4D60-AF4C-A514-DE085A797DF0}" dt="2021-04-25T06:02:16.352" v="1177"/>
          <ac:picMkLst>
            <pc:docMk/>
            <pc:sldMk cId="728711785" sldId="257"/>
            <ac:picMk id="9" creationId="{0BD87674-CC97-6B4F-95F9-E098608C9912}"/>
          </ac:picMkLst>
        </pc:picChg>
        <pc:picChg chg="add del mod">
          <ac:chgData name="Chinmay Pradeep Karangutkar" userId="0ae42b50-d0da-4beb-a582-da9df42e58b3" providerId="ADAL" clId="{A7B25923-4D60-AF4C-A514-DE085A797DF0}" dt="2021-04-25T06:02:52.921" v="1179"/>
          <ac:picMkLst>
            <pc:docMk/>
            <pc:sldMk cId="728711785" sldId="257"/>
            <ac:picMk id="11" creationId="{71CDDB7D-BACF-F741-9561-D37C5FD9143C}"/>
          </ac:picMkLst>
        </pc:picChg>
        <pc:picChg chg="add del mod">
          <ac:chgData name="Chinmay Pradeep Karangutkar" userId="0ae42b50-d0da-4beb-a582-da9df42e58b3" providerId="ADAL" clId="{A7B25923-4D60-AF4C-A514-DE085A797DF0}" dt="2021-04-25T06:11:28.250" v="1185"/>
          <ac:picMkLst>
            <pc:docMk/>
            <pc:sldMk cId="728711785" sldId="257"/>
            <ac:picMk id="34" creationId="{B73A94C3-4885-B34B-BCEE-46692A6EC574}"/>
          </ac:picMkLst>
        </pc:picChg>
        <pc:picChg chg="add del mod">
          <ac:chgData name="Chinmay Pradeep Karangutkar" userId="0ae42b50-d0da-4beb-a582-da9df42e58b3" providerId="ADAL" clId="{A7B25923-4D60-AF4C-A514-DE085A797DF0}" dt="2021-04-25T06:22:27.591" v="1286"/>
          <ac:picMkLst>
            <pc:docMk/>
            <pc:sldMk cId="728711785" sldId="257"/>
            <ac:picMk id="36" creationId="{79C653F1-5587-1D45-87F4-3134446EACDD}"/>
          </ac:picMkLst>
        </pc:picChg>
        <pc:picChg chg="add del mod">
          <ac:chgData name="Chinmay Pradeep Karangutkar" userId="0ae42b50-d0da-4beb-a582-da9df42e58b3" providerId="ADAL" clId="{A7B25923-4D60-AF4C-A514-DE085A797DF0}" dt="2021-04-25T06:24:13.945" v="1308"/>
          <ac:picMkLst>
            <pc:docMk/>
            <pc:sldMk cId="728711785" sldId="257"/>
            <ac:picMk id="61" creationId="{D58A9416-D999-824D-950D-1E1800D41A4E}"/>
          </ac:picMkLst>
        </pc:picChg>
        <pc:picChg chg="add del mod">
          <ac:chgData name="Chinmay Pradeep Karangutkar" userId="0ae42b50-d0da-4beb-a582-da9df42e58b3" providerId="ADAL" clId="{A7B25923-4D60-AF4C-A514-DE085A797DF0}" dt="2021-04-25T06:32:51.739" v="1310"/>
          <ac:picMkLst>
            <pc:docMk/>
            <pc:sldMk cId="728711785" sldId="257"/>
            <ac:picMk id="65" creationId="{B3B792E5-80FB-7548-96D6-F4FB4AC9D0A6}"/>
          </ac:picMkLst>
        </pc:picChg>
      </pc:sldChg>
    </pc:docChg>
  </pc:docChgLst>
  <pc:docChgLst>
    <pc:chgData name="Siddharth Kumar" userId="S::s3816208@student.rmit.edu.au::c21a24b9-b782-4ab6-a881-0079069c38f6" providerId="AD" clId="Web-{EE542DCB-1A65-4FBF-A4A0-0269AC469160}"/>
    <pc:docChg chg="addSld modSld">
      <pc:chgData name="Siddharth Kumar" userId="S::s3816208@student.rmit.edu.au::c21a24b9-b782-4ab6-a881-0079069c38f6" providerId="AD" clId="Web-{EE542DCB-1A65-4FBF-A4A0-0269AC469160}" dt="2021-04-25T03:16:27.667" v="413"/>
      <pc:docMkLst>
        <pc:docMk/>
      </pc:docMkLst>
      <pc:sldChg chg="modSp modNotes">
        <pc:chgData name="Siddharth Kumar" userId="S::s3816208@student.rmit.edu.au::c21a24b9-b782-4ab6-a881-0079069c38f6" providerId="AD" clId="Web-{EE542DCB-1A65-4FBF-A4A0-0269AC469160}" dt="2021-04-25T02:46:09.833" v="90" actId="20577"/>
        <pc:sldMkLst>
          <pc:docMk/>
          <pc:sldMk cId="728711785" sldId="257"/>
        </pc:sldMkLst>
        <pc:spChg chg="mod">
          <ac:chgData name="Siddharth Kumar" userId="S::s3816208@student.rmit.edu.au::c21a24b9-b782-4ab6-a881-0079069c38f6" providerId="AD" clId="Web-{EE542DCB-1A65-4FBF-A4A0-0269AC469160}" dt="2021-04-25T02:46:09.833" v="90" actId="20577"/>
          <ac:spMkLst>
            <pc:docMk/>
            <pc:sldMk cId="728711785" sldId="257"/>
            <ac:spMk id="3" creationId="{A14144E1-6335-A043-ACB1-E0922AAED44F}"/>
          </ac:spMkLst>
        </pc:spChg>
      </pc:sldChg>
      <pc:sldChg chg="addSp delSp modSp modNotes">
        <pc:chgData name="Siddharth Kumar" userId="S::s3816208@student.rmit.edu.au::c21a24b9-b782-4ab6-a881-0079069c38f6" providerId="AD" clId="Web-{EE542DCB-1A65-4FBF-A4A0-0269AC469160}" dt="2021-04-25T02:50:07.896" v="209" actId="14100"/>
        <pc:sldMkLst>
          <pc:docMk/>
          <pc:sldMk cId="4133513143" sldId="258"/>
        </pc:sldMkLst>
        <pc:spChg chg="mod">
          <ac:chgData name="Siddharth Kumar" userId="S::s3816208@student.rmit.edu.au::c21a24b9-b782-4ab6-a881-0079069c38f6" providerId="AD" clId="Web-{EE542DCB-1A65-4FBF-A4A0-0269AC469160}" dt="2021-04-25T02:50:01.724" v="207" actId="1076"/>
          <ac:spMkLst>
            <pc:docMk/>
            <pc:sldMk cId="4133513143" sldId="258"/>
            <ac:spMk id="2" creationId="{D99952A5-5004-C34A-B6C4-181371D74C34}"/>
          </ac:spMkLst>
        </pc:spChg>
        <pc:spChg chg="del">
          <ac:chgData name="Siddharth Kumar" userId="S::s3816208@student.rmit.edu.au::c21a24b9-b782-4ab6-a881-0079069c38f6" providerId="AD" clId="Web-{EE542DCB-1A65-4FBF-A4A0-0269AC469160}" dt="2021-04-25T02:48:39.614" v="158"/>
          <ac:spMkLst>
            <pc:docMk/>
            <pc:sldMk cId="4133513143" sldId="258"/>
            <ac:spMk id="3" creationId="{31DDF24F-F7F4-2F40-B079-8A2396DDC9E2}"/>
          </ac:spMkLst>
        </pc:spChg>
        <pc:spChg chg="mod">
          <ac:chgData name="Siddharth Kumar" userId="S::s3816208@student.rmit.edu.au::c21a24b9-b782-4ab6-a881-0079069c38f6" providerId="AD" clId="Web-{EE542DCB-1A65-4FBF-A4A0-0269AC469160}" dt="2021-04-25T02:50:07.896" v="209" actId="14100"/>
          <ac:spMkLst>
            <pc:docMk/>
            <pc:sldMk cId="4133513143" sldId="258"/>
            <ac:spMk id="4" creationId="{1C79A056-A00A-B44F-98D6-1E6C2DDA2D27}"/>
          </ac:spMkLst>
        </pc:spChg>
        <pc:picChg chg="add mod ord modCrop">
          <ac:chgData name="Siddharth Kumar" userId="S::s3816208@student.rmit.edu.au::c21a24b9-b782-4ab6-a881-0079069c38f6" providerId="AD" clId="Web-{EE542DCB-1A65-4FBF-A4A0-0269AC469160}" dt="2021-04-25T02:48:39.614" v="158"/>
          <ac:picMkLst>
            <pc:docMk/>
            <pc:sldMk cId="4133513143" sldId="258"/>
            <ac:picMk id="5" creationId="{A11D6165-57C2-486B-AD9F-F8B5712DB191}"/>
          </ac:picMkLst>
        </pc:picChg>
      </pc:sldChg>
      <pc:sldChg chg="addSp modSp new mod modClrScheme chgLayout modNotes">
        <pc:chgData name="Siddharth Kumar" userId="S::s3816208@student.rmit.edu.au::c21a24b9-b782-4ab6-a881-0079069c38f6" providerId="AD" clId="Web-{EE542DCB-1A65-4FBF-A4A0-0269AC469160}" dt="2021-04-25T03:16:27.667" v="413"/>
        <pc:sldMkLst>
          <pc:docMk/>
          <pc:sldMk cId="3974887747" sldId="259"/>
        </pc:sldMkLst>
        <pc:spChg chg="mod ord">
          <ac:chgData name="Siddharth Kumar" userId="S::s3816208@student.rmit.edu.au::c21a24b9-b782-4ab6-a881-0079069c38f6" providerId="AD" clId="Web-{EE542DCB-1A65-4FBF-A4A0-0269AC469160}" dt="2021-04-25T02:51:18.130" v="220" actId="20577"/>
          <ac:spMkLst>
            <pc:docMk/>
            <pc:sldMk cId="3974887747" sldId="259"/>
            <ac:spMk id="2" creationId="{1664D412-B0FD-4D6C-AA02-62C4A76BBA51}"/>
          </ac:spMkLst>
        </pc:spChg>
        <pc:spChg chg="add mod ord">
          <ac:chgData name="Siddharth Kumar" userId="S::s3816208@student.rmit.edu.au::c21a24b9-b782-4ab6-a881-0079069c38f6" providerId="AD" clId="Web-{EE542DCB-1A65-4FBF-A4A0-0269AC469160}" dt="2021-04-25T03:00:11.396" v="380" actId="20577"/>
          <ac:spMkLst>
            <pc:docMk/>
            <pc:sldMk cId="3974887747" sldId="259"/>
            <ac:spMk id="3" creationId="{094CF9DA-866B-450D-B012-BD2253E126C0}"/>
          </ac:spMkLst>
        </pc:spChg>
        <pc:spChg chg="add mod ord">
          <ac:chgData name="Siddharth Kumar" userId="S::s3816208@student.rmit.edu.au::c21a24b9-b782-4ab6-a881-0079069c38f6" providerId="AD" clId="Web-{EE542DCB-1A65-4FBF-A4A0-0269AC469160}" dt="2021-04-25T02:50:47.411" v="211"/>
          <ac:spMkLst>
            <pc:docMk/>
            <pc:sldMk cId="3974887747" sldId="259"/>
            <ac:spMk id="4" creationId="{74C6E341-C512-4AFD-AD63-67E29C0C1FE0}"/>
          </ac:spMkLst>
        </pc:spChg>
        <pc:spChg chg="add mod ord">
          <ac:chgData name="Siddharth Kumar" userId="S::s3816208@student.rmit.edu.au::c21a24b9-b782-4ab6-a881-0079069c38f6" providerId="AD" clId="Web-{EE542DCB-1A65-4FBF-A4A0-0269AC469160}" dt="2021-04-25T02:53:40.771" v="277" actId="20577"/>
          <ac:spMkLst>
            <pc:docMk/>
            <pc:sldMk cId="3974887747" sldId="259"/>
            <ac:spMk id="5" creationId="{BE58E756-48A3-442B-B671-529DF6298579}"/>
          </ac:spMkLst>
        </pc:spChg>
        <pc:spChg chg="add mod ord">
          <ac:chgData name="Siddharth Kumar" userId="S::s3816208@student.rmit.edu.au::c21a24b9-b782-4ab6-a881-0079069c38f6" providerId="AD" clId="Web-{EE542DCB-1A65-4FBF-A4A0-0269AC469160}" dt="2021-04-25T02:50:47.411" v="211"/>
          <ac:spMkLst>
            <pc:docMk/>
            <pc:sldMk cId="3974887747" sldId="259"/>
            <ac:spMk id="6" creationId="{7DA3530D-1A2E-4DFB-8E83-FE014587367F}"/>
          </ac:spMkLst>
        </pc:spChg>
      </pc:sldChg>
      <pc:sldChg chg="addSp delSp modSp new mod setBg modClrScheme chgLayout modNotes">
        <pc:chgData name="Siddharth Kumar" userId="S::s3816208@student.rmit.edu.au::c21a24b9-b782-4ab6-a881-0079069c38f6" providerId="AD" clId="Web-{EE542DCB-1A65-4FBF-A4A0-0269AC469160}" dt="2021-04-25T03:03:02.193" v="405"/>
        <pc:sldMkLst>
          <pc:docMk/>
          <pc:sldMk cId="3727864407" sldId="260"/>
        </pc:sldMkLst>
        <pc:spChg chg="mod ord">
          <ac:chgData name="Siddharth Kumar" userId="S::s3816208@student.rmit.edu.au::c21a24b9-b782-4ab6-a881-0079069c38f6" providerId="AD" clId="Web-{EE542DCB-1A65-4FBF-A4A0-0269AC469160}" dt="2021-04-25T03:02:23.130" v="404" actId="20577"/>
          <ac:spMkLst>
            <pc:docMk/>
            <pc:sldMk cId="3727864407" sldId="260"/>
            <ac:spMk id="2" creationId="{27B8FD84-0337-4A3B-99F9-078847F18ABD}"/>
          </ac:spMkLst>
        </pc:spChg>
        <pc:spChg chg="mod ord">
          <ac:chgData name="Siddharth Kumar" userId="S::s3816208@student.rmit.edu.au::c21a24b9-b782-4ab6-a881-0079069c38f6" providerId="AD" clId="Web-{EE542DCB-1A65-4FBF-A4A0-0269AC469160}" dt="2021-04-25T03:00:32.240" v="388" actId="20577"/>
          <ac:spMkLst>
            <pc:docMk/>
            <pc:sldMk cId="3727864407" sldId="260"/>
            <ac:spMk id="3" creationId="{43313FB5-109D-4842-A091-A772EDA08172}"/>
          </ac:spMkLst>
        </pc:spChg>
        <pc:spChg chg="del">
          <ac:chgData name="Siddharth Kumar" userId="S::s3816208@student.rmit.edu.au::c21a24b9-b782-4ab6-a881-0079069c38f6" providerId="AD" clId="Web-{EE542DCB-1A65-4FBF-A4A0-0269AC469160}" dt="2021-04-25T02:54:18.833" v="279"/>
          <ac:spMkLst>
            <pc:docMk/>
            <pc:sldMk cId="3727864407" sldId="260"/>
            <ac:spMk id="4" creationId="{BF462B77-1FC3-403F-8DCA-EC097449A6ED}"/>
          </ac:spMkLst>
        </pc:spChg>
        <pc:spChg chg="add">
          <ac:chgData name="Siddharth Kumar" userId="S::s3816208@student.rmit.edu.au::c21a24b9-b782-4ab6-a881-0079069c38f6" providerId="AD" clId="Web-{EE542DCB-1A65-4FBF-A4A0-0269AC469160}" dt="2021-04-25T02:54:36.458" v="282"/>
          <ac:spMkLst>
            <pc:docMk/>
            <pc:sldMk cId="3727864407" sldId="260"/>
            <ac:spMk id="5" creationId="{E2366EBA-92FD-44AE-87A9-25E5135EB2C9}"/>
          </ac:spMkLst>
        </pc:spChg>
        <pc:spChg chg="add">
          <ac:chgData name="Siddharth Kumar" userId="S::s3816208@student.rmit.edu.au::c21a24b9-b782-4ab6-a881-0079069c38f6" providerId="AD" clId="Web-{EE542DCB-1A65-4FBF-A4A0-0269AC469160}" dt="2021-04-25T02:54:36.458" v="282"/>
          <ac:spMkLst>
            <pc:docMk/>
            <pc:sldMk cId="3727864407" sldId="260"/>
            <ac:spMk id="7" creationId="{7C462C46-EFB7-4580-9921-DFC346FCC3C2}"/>
          </ac:spMkLst>
        </pc:spChg>
        <pc:spChg chg="add del">
          <ac:chgData name="Siddharth Kumar" userId="S::s3816208@student.rmit.edu.au::c21a24b9-b782-4ab6-a881-0079069c38f6" providerId="AD" clId="Web-{EE542DCB-1A65-4FBF-A4A0-0269AC469160}" dt="2021-04-25T02:54:36.427" v="281"/>
          <ac:spMkLst>
            <pc:docMk/>
            <pc:sldMk cId="3727864407" sldId="260"/>
            <ac:spMk id="8" creationId="{D75627FE-0AC5-4349-AC08-45A58BEC9B8C}"/>
          </ac:spMkLst>
        </pc:spChg>
        <pc:spChg chg="add">
          <ac:chgData name="Siddharth Kumar" userId="S::s3816208@student.rmit.edu.au::c21a24b9-b782-4ab6-a881-0079069c38f6" providerId="AD" clId="Web-{EE542DCB-1A65-4FBF-A4A0-0269AC469160}" dt="2021-04-25T02:54:36.458" v="282"/>
          <ac:spMkLst>
            <pc:docMk/>
            <pc:sldMk cId="3727864407" sldId="260"/>
            <ac:spMk id="9" creationId="{B8B918B4-AB10-4E3A-916E-A9625586EA47}"/>
          </ac:spMkLst>
        </pc:spChg>
        <pc:spChg chg="add del">
          <ac:chgData name="Siddharth Kumar" userId="S::s3816208@student.rmit.edu.au::c21a24b9-b782-4ab6-a881-0079069c38f6" providerId="AD" clId="Web-{EE542DCB-1A65-4FBF-A4A0-0269AC469160}" dt="2021-04-25T02:54:36.427" v="281"/>
          <ac:spMkLst>
            <pc:docMk/>
            <pc:sldMk cId="3727864407" sldId="260"/>
            <ac:spMk id="33" creationId="{BC2574CF-1D35-4994-87BD-5A3378E1AB34}"/>
          </ac:spMkLst>
        </pc:spChg>
        <pc:grpChg chg="add">
          <ac:chgData name="Siddharth Kumar" userId="S::s3816208@student.rmit.edu.au::c21a24b9-b782-4ab6-a881-0079069c38f6" providerId="AD" clId="Web-{EE542DCB-1A65-4FBF-A4A0-0269AC469160}" dt="2021-04-25T02:54:36.458" v="282"/>
          <ac:grpSpMkLst>
            <pc:docMk/>
            <pc:sldMk cId="3727864407" sldId="260"/>
            <ac:grpSpMk id="6" creationId="{B437F5FC-01F7-4EB4-81E7-C27D917E9554}"/>
          </ac:grpSpMkLst>
        </pc:grpChg>
        <pc:grpChg chg="add del">
          <ac:chgData name="Siddharth Kumar" userId="S::s3816208@student.rmit.edu.au::c21a24b9-b782-4ab6-a881-0079069c38f6" providerId="AD" clId="Web-{EE542DCB-1A65-4FBF-A4A0-0269AC469160}" dt="2021-04-25T02:54:36.427" v="281"/>
          <ac:grpSpMkLst>
            <pc:docMk/>
            <pc:sldMk cId="3727864407" sldId="260"/>
            <ac:grpSpMk id="10" creationId="{F87AAF7B-2090-475D-9C3E-FDC03DD87A88}"/>
          </ac:grpSpMkLst>
        </pc:grpChg>
        <pc:cxnChg chg="add del">
          <ac:chgData name="Siddharth Kumar" userId="S::s3816208@student.rmit.edu.au::c21a24b9-b782-4ab6-a881-0079069c38f6" providerId="AD" clId="Web-{EE542DCB-1A65-4FBF-A4A0-0269AC469160}" dt="2021-04-25T02:54:36.427" v="281"/>
          <ac:cxnSpMkLst>
            <pc:docMk/>
            <pc:sldMk cId="3727864407" sldId="260"/>
            <ac:cxnSpMk id="35" creationId="{68B6AB33-DFE6-4FE4-94FE-C9E25424AD16}"/>
          </ac:cxnSpMkLst>
        </pc:cxnChg>
      </pc:sldChg>
      <pc:sldChg chg="addSp modSp new mod setBg">
        <pc:chgData name="Siddharth Kumar" userId="S::s3816208@student.rmit.edu.au::c21a24b9-b782-4ab6-a881-0079069c38f6" providerId="AD" clId="Web-{EE542DCB-1A65-4FBF-A4A0-0269AC469160}" dt="2021-04-25T03:04:11.771" v="411" actId="20577"/>
        <pc:sldMkLst>
          <pc:docMk/>
          <pc:sldMk cId="188834525" sldId="261"/>
        </pc:sldMkLst>
        <pc:spChg chg="mod">
          <ac:chgData name="Siddharth Kumar" userId="S::s3816208@student.rmit.edu.au::c21a24b9-b782-4ab6-a881-0079069c38f6" providerId="AD" clId="Web-{EE542DCB-1A65-4FBF-A4A0-0269AC469160}" dt="2021-04-25T03:04:11.771" v="411" actId="20577"/>
          <ac:spMkLst>
            <pc:docMk/>
            <pc:sldMk cId="188834525" sldId="261"/>
            <ac:spMk id="2" creationId="{D679E89E-A66B-4032-ADA1-C724137DE850}"/>
          </ac:spMkLst>
        </pc:spChg>
        <pc:spChg chg="mod">
          <ac:chgData name="Siddharth Kumar" userId="S::s3816208@student.rmit.edu.au::c21a24b9-b782-4ab6-a881-0079069c38f6" providerId="AD" clId="Web-{EE542DCB-1A65-4FBF-A4A0-0269AC469160}" dt="2021-04-25T03:04:05.927" v="407"/>
          <ac:spMkLst>
            <pc:docMk/>
            <pc:sldMk cId="188834525" sldId="261"/>
            <ac:spMk id="3" creationId="{8C94C9A1-27BE-450E-8873-A34B94B56A2E}"/>
          </ac:spMkLst>
        </pc:spChg>
        <pc:spChg chg="add">
          <ac:chgData name="Siddharth Kumar" userId="S::s3816208@student.rmit.edu.au::c21a24b9-b782-4ab6-a881-0079069c38f6" providerId="AD" clId="Web-{EE542DCB-1A65-4FBF-A4A0-0269AC469160}" dt="2021-04-25T03:04:05.927" v="407"/>
          <ac:spMkLst>
            <pc:docMk/>
            <pc:sldMk cId="188834525" sldId="261"/>
            <ac:spMk id="8" creationId="{E2366EBA-92FD-44AE-87A9-25E5135EB2C9}"/>
          </ac:spMkLst>
        </pc:spChg>
        <pc:spChg chg="add">
          <ac:chgData name="Siddharth Kumar" userId="S::s3816208@student.rmit.edu.au::c21a24b9-b782-4ab6-a881-0079069c38f6" providerId="AD" clId="Web-{EE542DCB-1A65-4FBF-A4A0-0269AC469160}" dt="2021-04-25T03:04:05.927" v="407"/>
          <ac:spMkLst>
            <pc:docMk/>
            <pc:sldMk cId="188834525" sldId="261"/>
            <ac:spMk id="33" creationId="{7C462C46-EFB7-4580-9921-DFC346FCC3C2}"/>
          </ac:spMkLst>
        </pc:spChg>
        <pc:spChg chg="add">
          <ac:chgData name="Siddharth Kumar" userId="S::s3816208@student.rmit.edu.au::c21a24b9-b782-4ab6-a881-0079069c38f6" providerId="AD" clId="Web-{EE542DCB-1A65-4FBF-A4A0-0269AC469160}" dt="2021-04-25T03:04:05.927" v="407"/>
          <ac:spMkLst>
            <pc:docMk/>
            <pc:sldMk cId="188834525" sldId="261"/>
            <ac:spMk id="35" creationId="{B8B918B4-AB10-4E3A-916E-A9625586EA47}"/>
          </ac:spMkLst>
        </pc:spChg>
        <pc:grpChg chg="add">
          <ac:chgData name="Siddharth Kumar" userId="S::s3816208@student.rmit.edu.au::c21a24b9-b782-4ab6-a881-0079069c38f6" providerId="AD" clId="Web-{EE542DCB-1A65-4FBF-A4A0-0269AC469160}" dt="2021-04-25T03:04:05.927" v="407"/>
          <ac:grpSpMkLst>
            <pc:docMk/>
            <pc:sldMk cId="188834525" sldId="261"/>
            <ac:grpSpMk id="10" creationId="{B437F5FC-01F7-4EB4-81E7-C27D917E9554}"/>
          </ac:grpSpMkLst>
        </pc:grpChg>
      </pc:sldChg>
    </pc:docChg>
  </pc:docChgLst>
  <pc:docChgLst>
    <pc:chgData name="Anurag Dinesh Karmarkar" userId="S::s3829070@student.rmit.edu.au::ba2a04cf-0e77-4543-8526-fdd505f124a7" providerId="AD" clId="Web-{7F31A5F2-CB0E-4AC9-B6B3-CB97114A28A8}"/>
    <pc:docChg chg="modSld">
      <pc:chgData name="Anurag Dinesh Karmarkar" userId="S::s3829070@student.rmit.edu.au::ba2a04cf-0e77-4543-8526-fdd505f124a7" providerId="AD" clId="Web-{7F31A5F2-CB0E-4AC9-B6B3-CB97114A28A8}" dt="2021-04-26T01:04:58.536" v="37" actId="20577"/>
      <pc:docMkLst>
        <pc:docMk/>
      </pc:docMkLst>
      <pc:sldChg chg="modSp">
        <pc:chgData name="Anurag Dinesh Karmarkar" userId="S::s3829070@student.rmit.edu.au::ba2a04cf-0e77-4543-8526-fdd505f124a7" providerId="AD" clId="Web-{7F31A5F2-CB0E-4AC9-B6B3-CB97114A28A8}" dt="2021-04-26T01:04:58.536" v="37" actId="20577"/>
        <pc:sldMkLst>
          <pc:docMk/>
          <pc:sldMk cId="4133513143" sldId="258"/>
        </pc:sldMkLst>
        <pc:spChg chg="mod">
          <ac:chgData name="Anurag Dinesh Karmarkar" userId="S::s3829070@student.rmit.edu.au::ba2a04cf-0e77-4543-8526-fdd505f124a7" providerId="AD" clId="Web-{7F31A5F2-CB0E-4AC9-B6B3-CB97114A28A8}" dt="2021-04-26T01:02:46.176" v="10" actId="1076"/>
          <ac:spMkLst>
            <pc:docMk/>
            <pc:sldMk cId="4133513143" sldId="258"/>
            <ac:spMk id="2" creationId="{D99952A5-5004-C34A-B6C4-181371D74C34}"/>
          </ac:spMkLst>
        </pc:spChg>
        <pc:spChg chg="mod">
          <ac:chgData name="Anurag Dinesh Karmarkar" userId="S::s3829070@student.rmit.edu.au::ba2a04cf-0e77-4543-8526-fdd505f124a7" providerId="AD" clId="Web-{7F31A5F2-CB0E-4AC9-B6B3-CB97114A28A8}" dt="2021-04-26T01:04:58.536" v="37" actId="20577"/>
          <ac:spMkLst>
            <pc:docMk/>
            <pc:sldMk cId="4133513143" sldId="258"/>
            <ac:spMk id="4" creationId="{1C79A056-A00A-B44F-98D6-1E6C2DDA2D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5975D-BDB9-42B3-B35A-4DE4BD430E84}" type="datetimeFigureOut">
              <a:rPr lang="en-US"/>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39BF0-0566-485C-91F6-D2A8832C7CAC}" type="slidenum">
              <a:rPr lang="en-US"/>
              <a:t>‹#›</a:t>
            </a:fld>
            <a:endParaRPr lang="en-US"/>
          </a:p>
        </p:txBody>
      </p:sp>
    </p:spTree>
    <p:extLst>
      <p:ext uri="{BB962C8B-B14F-4D97-AF65-F5344CB8AC3E}">
        <p14:creationId xmlns:p14="http://schemas.microsoft.com/office/powerpoint/2010/main" val="1142425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everyone How are you?? . I'm Chinmay Karangutkar . </a:t>
            </a:r>
          </a:p>
          <a:p>
            <a:endParaRPr lang="en-US"/>
          </a:p>
          <a:p>
            <a:r>
              <a:rPr lang="en-US"/>
              <a:t>On behalf of Data Drivers , </a:t>
            </a:r>
            <a:r>
              <a:rPr lang="en-US" err="1"/>
              <a:t>i'd</a:t>
            </a:r>
            <a:r>
              <a:rPr lang="en-US"/>
              <a:t> like to welcome you.</a:t>
            </a:r>
          </a:p>
          <a:p>
            <a:r>
              <a:rPr lang="en-US"/>
              <a:t>today we are going to talk about our case study on </a:t>
            </a:r>
            <a:r>
              <a:rPr lang="en-US" err="1"/>
              <a:t>Youtube</a:t>
            </a:r>
            <a:r>
              <a:rPr lang="en-US"/>
              <a:t> Kids.</a:t>
            </a:r>
          </a:p>
          <a:p>
            <a:r>
              <a:rPr lang="en-US"/>
              <a:t>Now let's get started. </a:t>
            </a:r>
          </a:p>
        </p:txBody>
      </p:sp>
      <p:sp>
        <p:nvSpPr>
          <p:cNvPr id="4" name="Slide Number Placeholder 3"/>
          <p:cNvSpPr>
            <a:spLocks noGrp="1"/>
          </p:cNvSpPr>
          <p:nvPr>
            <p:ph type="sldNum" sz="quarter" idx="5"/>
          </p:nvPr>
        </p:nvSpPr>
        <p:spPr/>
        <p:txBody>
          <a:bodyPr/>
          <a:lstStyle/>
          <a:p>
            <a:fld id="{12B39BF0-0566-485C-91F6-D2A8832C7CAC}" type="slidenum">
              <a:rPr lang="en-US" smtClean="0"/>
              <a:t>1</a:t>
            </a:fld>
            <a:endParaRPr lang="en-US"/>
          </a:p>
        </p:txBody>
      </p:sp>
    </p:spTree>
    <p:extLst>
      <p:ext uri="{BB962C8B-B14F-4D97-AF65-F5344CB8AC3E}">
        <p14:creationId xmlns:p14="http://schemas.microsoft.com/office/powerpoint/2010/main" val="292150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Have you heard about this video sharing platform "YouTube" ? </a:t>
            </a:r>
            <a:br>
              <a:rPr lang="en-US">
                <a:cs typeface="+mn-lt"/>
              </a:rPr>
            </a:br>
            <a:r>
              <a:rPr lang="en-US">
                <a:cs typeface="Calibri"/>
              </a:rPr>
              <a:t>Off course we have!!.</a:t>
            </a:r>
          </a:p>
          <a:p>
            <a:endParaRPr lang="en-US">
              <a:cs typeface="Calibri"/>
            </a:endParaRPr>
          </a:p>
          <a:p>
            <a:r>
              <a:rPr lang="en-US">
                <a:cs typeface="Calibri"/>
              </a:rPr>
              <a:t>Everyone uses it on a daily count</a:t>
            </a:r>
          </a:p>
          <a:p>
            <a:endParaRPr lang="en-US">
              <a:cs typeface="Calibri"/>
            </a:endParaRPr>
          </a:p>
          <a:p>
            <a:r>
              <a:rPr lang="en-US">
                <a:cs typeface="Calibri"/>
              </a:rPr>
              <a:t>YT is biggest search engine after google &amp; is used on very large scale.</a:t>
            </a:r>
          </a:p>
          <a:p>
            <a:endParaRPr lang="en-US">
              <a:cs typeface="Calibri"/>
            </a:endParaRPr>
          </a:p>
          <a:p>
            <a:r>
              <a:rPr lang="en-US" err="1">
                <a:cs typeface="Calibri"/>
              </a:rPr>
              <a:t>Yt</a:t>
            </a:r>
            <a:r>
              <a:rPr lang="en-US">
                <a:cs typeface="Calibri"/>
              </a:rPr>
              <a:t> has a separate platform for kids named </a:t>
            </a:r>
            <a:r>
              <a:rPr lang="en-US" err="1">
                <a:cs typeface="Calibri"/>
              </a:rPr>
              <a:t>yt</a:t>
            </a:r>
            <a:r>
              <a:rPr lang="en-US">
                <a:cs typeface="Calibri"/>
              </a:rPr>
              <a:t> kids where the kids content is </a:t>
            </a:r>
            <a:r>
              <a:rPr lang="en-US" err="1">
                <a:cs typeface="Calibri"/>
              </a:rPr>
              <a:t>separeted</a:t>
            </a:r>
            <a:r>
              <a:rPr lang="en-US">
                <a:cs typeface="Calibri"/>
              </a:rPr>
              <a:t> from rest.</a:t>
            </a:r>
          </a:p>
          <a:p>
            <a:endParaRPr lang="en-US">
              <a:cs typeface="Calibri"/>
            </a:endParaRPr>
          </a:p>
          <a:p>
            <a:r>
              <a:rPr lang="en-US">
                <a:cs typeface="Calibri"/>
              </a:rPr>
              <a:t>case :-- ppt refer</a:t>
            </a:r>
          </a:p>
          <a:p>
            <a:endParaRPr lang="en-US">
              <a:cs typeface="Calibri"/>
            </a:endParaRPr>
          </a:p>
          <a:p>
            <a:r>
              <a:rPr lang="en-US">
                <a:cs typeface="Calibri"/>
              </a:rPr>
              <a:t> it is considered as big Threat to privacy .</a:t>
            </a:r>
          </a:p>
        </p:txBody>
      </p:sp>
      <p:sp>
        <p:nvSpPr>
          <p:cNvPr id="4" name="Slide Number Placeholder 3"/>
          <p:cNvSpPr>
            <a:spLocks noGrp="1"/>
          </p:cNvSpPr>
          <p:nvPr>
            <p:ph type="sldNum" sz="quarter" idx="5"/>
          </p:nvPr>
        </p:nvSpPr>
        <p:spPr/>
        <p:txBody>
          <a:bodyPr/>
          <a:lstStyle/>
          <a:p>
            <a:fld id="{12B39BF0-0566-485C-91F6-D2A8832C7CAC}" type="slidenum">
              <a:rPr lang="en-US"/>
              <a:t>2</a:t>
            </a:fld>
            <a:endParaRPr lang="en-US"/>
          </a:p>
        </p:txBody>
      </p:sp>
    </p:spTree>
    <p:extLst>
      <p:ext uri="{BB962C8B-B14F-4D97-AF65-F5344CB8AC3E}">
        <p14:creationId xmlns:p14="http://schemas.microsoft.com/office/powerpoint/2010/main" val="3700240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purpose behind creating, YouTube Kids, a platform specially catering to kids was to show them only children-friendly content. The platform would also use parental control to restrict the content shown to the children. All this sounded good at first. However, when the platform was launched, there seemed to be something wrong. Upon investigation, it was found that the true purpose of creating a separate platform for children was to collect their data. YouTube was then found to be using this data to show targeted advertisements to the children. To make matters worse, this was being done without the consent of the parents / guardians.</a:t>
            </a:r>
          </a:p>
        </p:txBody>
      </p:sp>
      <p:sp>
        <p:nvSpPr>
          <p:cNvPr id="4" name="Slide Number Placeholder 3"/>
          <p:cNvSpPr>
            <a:spLocks noGrp="1"/>
          </p:cNvSpPr>
          <p:nvPr>
            <p:ph type="sldNum" sz="quarter" idx="5"/>
          </p:nvPr>
        </p:nvSpPr>
        <p:spPr/>
        <p:txBody>
          <a:bodyPr/>
          <a:lstStyle/>
          <a:p>
            <a:fld id="{12B39BF0-0566-485C-91F6-D2A8832C7CAC}" type="slidenum">
              <a:rPr lang="en-US"/>
              <a:t>3</a:t>
            </a:fld>
            <a:endParaRPr lang="en-US"/>
          </a:p>
        </p:txBody>
      </p:sp>
    </p:spTree>
    <p:extLst>
      <p:ext uri="{BB962C8B-B14F-4D97-AF65-F5344CB8AC3E}">
        <p14:creationId xmlns:p14="http://schemas.microsoft.com/office/powerpoint/2010/main" val="1148485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Fate stands for Fairness , </a:t>
            </a:r>
            <a:r>
              <a:rPr lang="en-US"/>
              <a:t>accountability</a:t>
            </a:r>
            <a:r>
              <a:rPr lang="en-US">
                <a:cs typeface="Calibri"/>
              </a:rPr>
              <a:t>, Transparency &amp; Ethics. </a:t>
            </a:r>
            <a:endParaRPr lang="en-US"/>
          </a:p>
          <a:p>
            <a:r>
              <a:rPr lang="en-US">
                <a:cs typeface="Calibri"/>
              </a:rPr>
              <a:t>After analyzing our case study we can clearly establish that the algorithm and methods used by YouTube violates Transparency &amp; Ethic principles. </a:t>
            </a:r>
          </a:p>
          <a:p>
            <a:r>
              <a:rPr lang="en-US">
                <a:cs typeface="Calibri"/>
              </a:rPr>
              <a:t>Looking at transparency and In this case YouTube has disregarded it at two folds. Firstly by not being transparent about gathering data of kids and to what extent.</a:t>
            </a:r>
          </a:p>
          <a:p>
            <a:r>
              <a:rPr lang="en-US">
                <a:cs typeface="Calibri"/>
              </a:rPr>
              <a:t>Secondly using this restricted data to generate revenue by targeted advertising. They hid this information and people still don’t know was this data shared with any other party or not.</a:t>
            </a:r>
          </a:p>
          <a:p>
            <a:r>
              <a:rPr lang="en-US">
                <a:cs typeface="Calibri"/>
              </a:rPr>
              <a:t>Ethics in this case can be summed up by stating that YouTube kids was started so that the data of kids will not be collected and the exact opposite was done.</a:t>
            </a:r>
          </a:p>
          <a:p>
            <a:r>
              <a:rPr lang="en-US">
                <a:cs typeface="Calibri"/>
              </a:rPr>
              <a:t>Moreover they didn’t bother to take permission from parents and by doing this they broke the trust of its users.</a:t>
            </a:r>
            <a:endParaRPr lang="en-US"/>
          </a:p>
          <a:p>
            <a:r>
              <a:rPr lang="en-US">
                <a:cs typeface="Calibri"/>
              </a:rPr>
              <a:t>Because of such violations of the </a:t>
            </a:r>
            <a:r>
              <a:rPr lang="en-US"/>
              <a:t>statutory laws google is facing legal ramification from state of mas and few other about which we have gone in details length in our report.</a:t>
            </a:r>
            <a:endParaRPr lang="en-US">
              <a:cs typeface="Calibri"/>
            </a:endParaRPr>
          </a:p>
        </p:txBody>
      </p:sp>
      <p:sp>
        <p:nvSpPr>
          <p:cNvPr id="4" name="Slide Number Placeholder 3"/>
          <p:cNvSpPr>
            <a:spLocks noGrp="1"/>
          </p:cNvSpPr>
          <p:nvPr>
            <p:ph type="sldNum" sz="quarter" idx="5"/>
          </p:nvPr>
        </p:nvSpPr>
        <p:spPr/>
        <p:txBody>
          <a:bodyPr/>
          <a:lstStyle/>
          <a:p>
            <a:fld id="{12B39BF0-0566-485C-91F6-D2A8832C7CAC}" type="slidenum">
              <a:rPr lang="en-US"/>
              <a:t>4</a:t>
            </a:fld>
            <a:endParaRPr lang="en-US"/>
          </a:p>
        </p:txBody>
      </p:sp>
    </p:spTree>
    <p:extLst>
      <p:ext uri="{BB962C8B-B14F-4D97-AF65-F5344CB8AC3E}">
        <p14:creationId xmlns:p14="http://schemas.microsoft.com/office/powerpoint/2010/main" val="289971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B39BF0-0566-485C-91F6-D2A8832C7CAC}" type="slidenum">
              <a:rPr lang="en-US"/>
              <a:t>5</a:t>
            </a:fld>
            <a:endParaRPr lang="en-US"/>
          </a:p>
        </p:txBody>
      </p:sp>
    </p:spTree>
    <p:extLst>
      <p:ext uri="{BB962C8B-B14F-4D97-AF65-F5344CB8AC3E}">
        <p14:creationId xmlns:p14="http://schemas.microsoft.com/office/powerpoint/2010/main" val="2365598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B39BF0-0566-485C-91F6-D2A8832C7CAC}" type="slidenum">
              <a:rPr lang="en-US" smtClean="0"/>
              <a:t>6</a:t>
            </a:fld>
            <a:endParaRPr lang="en-US"/>
          </a:p>
        </p:txBody>
      </p:sp>
    </p:spTree>
    <p:extLst>
      <p:ext uri="{BB962C8B-B14F-4D97-AF65-F5344CB8AC3E}">
        <p14:creationId xmlns:p14="http://schemas.microsoft.com/office/powerpoint/2010/main" val="349726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4/25/2021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4/25/2021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4/25/2021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4/25/2021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4/25/2021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4/25/2021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4/25/2021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4/25/2021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hyperlink" Target="https://creativecommons.org/licenses/by-sa/3.0/" TargetMode="External"/><Relationship Id="rId4" Type="http://schemas.openxmlformats.org/officeDocument/2006/relationships/hyperlink" Target="https://tecnoinnovador.com/2016/07/04/confirmado-youtube-kids-hara-llegada-espan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AE3D-154A-4A47-990A-EA667DD1A577}"/>
              </a:ext>
            </a:extLst>
          </p:cNvPr>
          <p:cNvSpPr>
            <a:spLocks noGrp="1"/>
          </p:cNvSpPr>
          <p:nvPr>
            <p:ph type="ctrTitle"/>
          </p:nvPr>
        </p:nvSpPr>
        <p:spPr/>
        <p:txBody>
          <a:bodyPr vert="horz" lIns="228600" tIns="228600" rIns="228600" bIns="0" rtlCol="0" anchor="t">
            <a:normAutofit/>
          </a:bodyPr>
          <a:lstStyle/>
          <a:p>
            <a:r>
              <a:rPr lang="en-AU">
                <a:latin typeface="+mn-lt"/>
              </a:rPr>
              <a:t>CASE STUDY : YouTube</a:t>
            </a:r>
            <a:endParaRPr lang="en-AU">
              <a:latin typeface="+mn-lt"/>
              <a:cs typeface="Calibri Light"/>
            </a:endParaRPr>
          </a:p>
        </p:txBody>
      </p:sp>
      <p:sp>
        <p:nvSpPr>
          <p:cNvPr id="3" name="Subtitle 2">
            <a:extLst>
              <a:ext uri="{FF2B5EF4-FFF2-40B4-BE49-F238E27FC236}">
                <a16:creationId xmlns:a16="http://schemas.microsoft.com/office/drawing/2014/main" id="{A58F0748-A63F-9C41-AF72-9C3FD3472F2F}"/>
              </a:ext>
            </a:extLst>
          </p:cNvPr>
          <p:cNvSpPr>
            <a:spLocks noGrp="1"/>
          </p:cNvSpPr>
          <p:nvPr>
            <p:ph type="subTitle" idx="1"/>
          </p:nvPr>
        </p:nvSpPr>
        <p:spPr/>
        <p:txBody>
          <a:bodyPr>
            <a:noAutofit/>
          </a:bodyPr>
          <a:lstStyle/>
          <a:p>
            <a:pPr marL="0" marR="0" algn="r">
              <a:lnSpc>
                <a:spcPct val="107000"/>
              </a:lnSpc>
              <a:spcBef>
                <a:spcPts val="0"/>
              </a:spcBef>
              <a:spcAft>
                <a:spcPts val="800"/>
              </a:spcAft>
            </a:pPr>
            <a:r>
              <a:rPr lang="en-US" sz="1400" b="1" cap="all">
                <a:solidFill>
                  <a:srgbClr val="FFFFFF"/>
                </a:solidFill>
                <a:effectLst/>
                <a:ea typeface="Calibri" panose="020F0502020204030204" pitchFamily="34" charset="0"/>
                <a:cs typeface="Times New Roman" panose="02020603050405020304" pitchFamily="18" charset="0"/>
              </a:rPr>
              <a:t>Akar Gupta 			S3808546</a:t>
            </a:r>
            <a:endParaRPr lang="en-US" sz="1400">
              <a:effectLst/>
              <a:ea typeface="Times New Roman" panose="02020603050405020304" pitchFamily="18" charset="0"/>
              <a:cs typeface="Times New Roman" panose="02020603050405020304" pitchFamily="18" charset="0"/>
            </a:endParaRPr>
          </a:p>
          <a:p>
            <a:pPr marL="0" marR="0" algn="r">
              <a:lnSpc>
                <a:spcPct val="107000"/>
              </a:lnSpc>
              <a:spcBef>
                <a:spcPts val="0"/>
              </a:spcBef>
              <a:spcAft>
                <a:spcPts val="800"/>
              </a:spcAft>
            </a:pPr>
            <a:r>
              <a:rPr lang="en-US" sz="1400" b="1" cap="all">
                <a:solidFill>
                  <a:srgbClr val="FFFFFF"/>
                </a:solidFill>
                <a:effectLst/>
                <a:ea typeface="Calibri" panose="020F0502020204030204" pitchFamily="34" charset="0"/>
                <a:cs typeface="Times New Roman" panose="02020603050405020304" pitchFamily="18" charset="0"/>
              </a:rPr>
              <a:t>Anurag Dinesh </a:t>
            </a:r>
            <a:r>
              <a:rPr lang="en-US" sz="1400" b="1" cap="all" err="1">
                <a:solidFill>
                  <a:srgbClr val="FFFFFF"/>
                </a:solidFill>
                <a:effectLst/>
                <a:ea typeface="Calibri" panose="020F0502020204030204" pitchFamily="34" charset="0"/>
                <a:cs typeface="Times New Roman" panose="02020603050405020304" pitchFamily="18" charset="0"/>
              </a:rPr>
              <a:t>Karmarkar</a:t>
            </a:r>
            <a:r>
              <a:rPr lang="en-US" sz="1400" b="1" cap="all">
                <a:solidFill>
                  <a:srgbClr val="FFFFFF"/>
                </a:solidFill>
                <a:effectLst/>
                <a:ea typeface="Calibri" panose="020F0502020204030204" pitchFamily="34" charset="0"/>
                <a:cs typeface="Times New Roman" panose="02020603050405020304" pitchFamily="18" charset="0"/>
              </a:rPr>
              <a:t>  	S3829070</a:t>
            </a:r>
          </a:p>
          <a:p>
            <a:pPr marL="0" marR="0" algn="r">
              <a:lnSpc>
                <a:spcPct val="107000"/>
              </a:lnSpc>
              <a:spcBef>
                <a:spcPts val="0"/>
              </a:spcBef>
              <a:spcAft>
                <a:spcPts val="800"/>
              </a:spcAft>
            </a:pPr>
            <a:r>
              <a:rPr lang="en-US" sz="1400" b="1" cap="all">
                <a:solidFill>
                  <a:srgbClr val="FFFFFF"/>
                </a:solidFill>
                <a:effectLst/>
                <a:ea typeface="Calibri" panose="020F0502020204030204" pitchFamily="34" charset="0"/>
                <a:cs typeface="Times New Roman" panose="02020603050405020304" pitchFamily="18" charset="0"/>
              </a:rPr>
              <a:t>Chinmay Pradeep </a:t>
            </a:r>
            <a:r>
              <a:rPr lang="en-US" sz="1400" b="1" cap="all" err="1">
                <a:solidFill>
                  <a:srgbClr val="FFFFFF"/>
                </a:solidFill>
                <a:effectLst/>
                <a:ea typeface="Calibri" panose="020F0502020204030204" pitchFamily="34" charset="0"/>
                <a:cs typeface="Times New Roman" panose="02020603050405020304" pitchFamily="18" charset="0"/>
              </a:rPr>
              <a:t>Karangutkar</a:t>
            </a:r>
            <a:r>
              <a:rPr lang="en-US" sz="1400" b="1" cap="all">
                <a:solidFill>
                  <a:srgbClr val="FFFFFF"/>
                </a:solidFill>
                <a:effectLst/>
                <a:ea typeface="Calibri" panose="020F0502020204030204" pitchFamily="34" charset="0"/>
                <a:cs typeface="Times New Roman" panose="02020603050405020304" pitchFamily="18" charset="0"/>
              </a:rPr>
              <a:t> 	S3827733</a:t>
            </a:r>
            <a:endParaRPr lang="en-US" sz="1400">
              <a:effectLst/>
              <a:ea typeface="Times New Roman" panose="02020603050405020304" pitchFamily="18" charset="0"/>
              <a:cs typeface="Times New Roman" panose="02020603050405020304" pitchFamily="18" charset="0"/>
            </a:endParaRPr>
          </a:p>
          <a:p>
            <a:pPr marL="0" marR="0" algn="r">
              <a:lnSpc>
                <a:spcPct val="107000"/>
              </a:lnSpc>
              <a:spcBef>
                <a:spcPts val="0"/>
              </a:spcBef>
              <a:spcAft>
                <a:spcPts val="800"/>
              </a:spcAft>
            </a:pPr>
            <a:r>
              <a:rPr lang="en-US" sz="1400" b="1" cap="all">
                <a:solidFill>
                  <a:srgbClr val="FFFFFF"/>
                </a:solidFill>
                <a:effectLst/>
                <a:ea typeface="Calibri" panose="020F0502020204030204" pitchFamily="34" charset="0"/>
                <a:cs typeface="Times New Roman" panose="02020603050405020304" pitchFamily="18" charset="0"/>
              </a:rPr>
              <a:t>Siddharth Kumar 		S3816208</a:t>
            </a:r>
            <a:endParaRPr lang="en-US" sz="1400">
              <a:effectLst/>
              <a:ea typeface="Times New Roman" panose="02020603050405020304" pitchFamily="18" charset="0"/>
              <a:cs typeface="Times New Roman" panose="02020603050405020304" pitchFamily="18" charset="0"/>
            </a:endParaRPr>
          </a:p>
          <a:p>
            <a:endParaRPr lang="en-US" sz="1400"/>
          </a:p>
        </p:txBody>
      </p:sp>
    </p:spTree>
    <p:extLst>
      <p:ext uri="{BB962C8B-B14F-4D97-AF65-F5344CB8AC3E}">
        <p14:creationId xmlns:p14="http://schemas.microsoft.com/office/powerpoint/2010/main" val="40487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9">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11">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4" name="Rectangle 3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ock, sign, vector graphics&#10;&#10;Description automatically generated">
            <a:extLst>
              <a:ext uri="{FF2B5EF4-FFF2-40B4-BE49-F238E27FC236}">
                <a16:creationId xmlns:a16="http://schemas.microsoft.com/office/drawing/2014/main" id="{A2A0805B-E477-644F-9B2E-DDD9B9CCC8A6}"/>
              </a:ext>
            </a:extLst>
          </p:cNvPr>
          <p:cNvPicPr>
            <a:picLocks noChangeAspect="1"/>
          </p:cNvPicPr>
          <p:nvPr/>
        </p:nvPicPr>
        <p:blipFill rotWithShape="1">
          <a:blip r:embed="rId3"/>
          <a:srcRect t="6414" r="-2" b="6388"/>
          <a:stretch/>
        </p:blipFill>
        <p:spPr>
          <a:xfrm>
            <a:off x="1286116" y="951823"/>
            <a:ext cx="4948672" cy="4315049"/>
          </a:xfrm>
          <a:prstGeom prst="rect">
            <a:avLst/>
          </a:prstGeom>
          <a:ln w="12700">
            <a:noFill/>
          </a:ln>
        </p:spPr>
      </p:pic>
      <p:sp>
        <p:nvSpPr>
          <p:cNvPr id="3" name="Content Placeholder 2">
            <a:extLst>
              <a:ext uri="{FF2B5EF4-FFF2-40B4-BE49-F238E27FC236}">
                <a16:creationId xmlns:a16="http://schemas.microsoft.com/office/drawing/2014/main" id="{A14144E1-6335-A043-ACB1-E0922AAED44F}"/>
              </a:ext>
            </a:extLst>
          </p:cNvPr>
          <p:cNvSpPr>
            <a:spLocks noGrp="1"/>
          </p:cNvSpPr>
          <p:nvPr>
            <p:ph idx="1"/>
          </p:nvPr>
        </p:nvSpPr>
        <p:spPr>
          <a:xfrm>
            <a:off x="7227579" y="795527"/>
            <a:ext cx="4464796" cy="5095875"/>
          </a:xfrm>
        </p:spPr>
        <p:txBody>
          <a:bodyPr>
            <a:normAutofit/>
          </a:bodyPr>
          <a:lstStyle/>
          <a:p>
            <a:pPr>
              <a:buClr>
                <a:srgbClr val="FF0000"/>
              </a:buClr>
            </a:pPr>
            <a:r>
              <a:rPr lang="en-AU"/>
              <a:t>YouTube is an online video sharing platform currently owned by Google.</a:t>
            </a:r>
          </a:p>
          <a:p>
            <a:pPr>
              <a:buClr>
                <a:srgbClr val="FF0000"/>
              </a:buClr>
            </a:pPr>
            <a:r>
              <a:rPr lang="en-AU"/>
              <a:t>YouTube allows users to watch videos posted by other users.</a:t>
            </a:r>
          </a:p>
          <a:p>
            <a:pPr>
              <a:buClr>
                <a:srgbClr val="FF0000"/>
              </a:buClr>
            </a:pPr>
            <a:r>
              <a:rPr lang="en-AU"/>
              <a:t>After Google, YouTube is one of the biggest search engine which provides video content. </a:t>
            </a:r>
          </a:p>
          <a:p>
            <a:pPr>
              <a:buClr>
                <a:srgbClr val="FF0000"/>
              </a:buClr>
            </a:pPr>
            <a:r>
              <a:rPr lang="en-AU"/>
              <a:t>Recently, YouTube was caught collecting children's data from their YouTube Kids Platform without the consent of children’s parents.</a:t>
            </a:r>
          </a:p>
          <a:p>
            <a:pPr>
              <a:buClr>
                <a:srgbClr val="FF0000"/>
              </a:buClr>
            </a:pPr>
            <a:endParaRPr lang="en-AU"/>
          </a:p>
        </p:txBody>
      </p:sp>
    </p:spTree>
    <p:extLst>
      <p:ext uri="{BB962C8B-B14F-4D97-AF65-F5344CB8AC3E}">
        <p14:creationId xmlns:p14="http://schemas.microsoft.com/office/powerpoint/2010/main" val="72871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E19E2D2-078B-459F-A431-2037B063F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035B44-9204-427C-98D0-75678B980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755FDC7E-5938-4B4B-8877-06EE01FC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0437E65-E6AA-41CB-8690-97980FE0D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F0EF991-E8E2-4486-80F2-A9E03DA1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FB081D04-EE00-42EF-BBFB-68467361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2B7F571-868C-421B-8A57-6196C8124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E4953C7-80FE-46D4-A354-20321F42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C60293D3-71F6-45CD-890F-E68F81CDD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0865AC-2494-4A34-80AC-0D78FE9C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8206DC4-8F5A-4192-BB5B-39A4A2CDD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1851F69F-8755-4226-9A81-C27799E32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85B97EF-28BC-441A-9EBB-81EF3409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7C68D975-1EC2-4BFA-811D-0454109E3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251959DD-2AB4-4342-8A28-A25293926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85D37AB-3782-4D04-A998-0C126E1BD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313ACA4-E3EA-43A3-822B-DD5DF119D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5A98D1AB-DF34-414B-9696-4B671EC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8153A7D0-F980-48CC-B318-806C679F4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6E44097-7726-43F7-9E27-8BD5BCF8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65B28630-DA3C-4E4C-94ED-0ED8F353C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1686151F-4919-4A15-9EC3-0329453E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E10C7CFA-FC7F-479C-9026-39109C0B5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9971A5E3-BBAD-4023-B07C-7FBC4202D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FC05BA5F-5BBE-4BFA-A313-155476233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5275B948-0170-4286-84CE-04CA461F2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8" name="Rectangle 37">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Rectangle 62">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952A5-5004-C34A-B6C4-181371D74C34}"/>
              </a:ext>
            </a:extLst>
          </p:cNvPr>
          <p:cNvSpPr>
            <a:spLocks noGrp="1"/>
          </p:cNvSpPr>
          <p:nvPr>
            <p:ph type="title"/>
          </p:nvPr>
        </p:nvSpPr>
        <p:spPr>
          <a:xfrm>
            <a:off x="875711" y="807644"/>
            <a:ext cx="5767566" cy="1072378"/>
          </a:xfrm>
        </p:spPr>
        <p:txBody>
          <a:bodyPr vert="horz" lIns="228600" tIns="228600" rIns="228600" bIns="228600" rtlCol="0" anchor="ctr">
            <a:normAutofit fontScale="90000"/>
          </a:bodyPr>
          <a:lstStyle/>
          <a:p>
            <a:r>
              <a:rPr lang="en-US">
                <a:latin typeface="+mn-lt"/>
              </a:rPr>
              <a:t>CASE STUDY BREAKDOWN</a:t>
            </a:r>
          </a:p>
        </p:txBody>
      </p:sp>
      <p:sp>
        <p:nvSpPr>
          <p:cNvPr id="4" name="Text Placeholder 3">
            <a:extLst>
              <a:ext uri="{FF2B5EF4-FFF2-40B4-BE49-F238E27FC236}">
                <a16:creationId xmlns:a16="http://schemas.microsoft.com/office/drawing/2014/main" id="{1C79A056-A00A-B44F-98D6-1E6C2DDA2D27}"/>
              </a:ext>
            </a:extLst>
          </p:cNvPr>
          <p:cNvSpPr>
            <a:spLocks noGrp="1"/>
          </p:cNvSpPr>
          <p:nvPr>
            <p:ph type="body" sz="half" idx="2"/>
          </p:nvPr>
        </p:nvSpPr>
        <p:spPr>
          <a:xfrm>
            <a:off x="846373" y="1796880"/>
            <a:ext cx="5768442" cy="3301832"/>
          </a:xfrm>
        </p:spPr>
        <p:txBody>
          <a:bodyPr vert="horz" lIns="91440" tIns="45720" rIns="91440" bIns="45720" rtlCol="0" anchor="ctr">
            <a:normAutofit/>
          </a:bodyPr>
          <a:lstStyle/>
          <a:p>
            <a:pPr indent="-228600" algn="l">
              <a:buFont typeface="Wingdings" panose="05000000000000000000" pitchFamily="2" charset="2"/>
              <a:buChar char="§"/>
            </a:pPr>
            <a:r>
              <a:rPr lang="en-US">
                <a:solidFill>
                  <a:srgbClr val="FFFFFE"/>
                </a:solidFill>
              </a:rPr>
              <a:t>Idea Behind YouTube Kids:</a:t>
            </a:r>
          </a:p>
          <a:p>
            <a:pPr indent="-228600" algn="l">
              <a:buFont typeface="Wingdings" panose="05000000000000000000" pitchFamily="2" charset="2"/>
              <a:buChar char="§"/>
            </a:pPr>
            <a:r>
              <a:rPr lang="en-US">
                <a:solidFill>
                  <a:srgbClr val="FFFFFE"/>
                </a:solidFill>
              </a:rPr>
              <a:t>- Exclusive platform for kids</a:t>
            </a:r>
          </a:p>
          <a:p>
            <a:pPr indent="-228600" algn="l">
              <a:buFont typeface="Wingdings" panose="05000000000000000000" pitchFamily="2" charset="2"/>
              <a:buChar char="§"/>
            </a:pPr>
            <a:r>
              <a:rPr lang="en-US">
                <a:solidFill>
                  <a:srgbClr val="FFFFFE"/>
                </a:solidFill>
              </a:rPr>
              <a:t>- Parental Consent required for Sign-Up</a:t>
            </a:r>
          </a:p>
          <a:p>
            <a:pPr indent="-228600" algn="l">
              <a:buFont typeface="Wingdings" panose="05000000000000000000" pitchFamily="2" charset="2"/>
              <a:buChar char="§"/>
            </a:pPr>
            <a:r>
              <a:rPr lang="en-US">
                <a:solidFill>
                  <a:srgbClr val="FFFFFE"/>
                </a:solidFill>
              </a:rPr>
              <a:t>Implementation :</a:t>
            </a:r>
          </a:p>
          <a:p>
            <a:pPr indent="-228600" algn="l">
              <a:buFont typeface="Wingdings" panose="05000000000000000000" pitchFamily="2" charset="2"/>
              <a:buChar char="§"/>
            </a:pPr>
            <a:r>
              <a:rPr lang="en-US">
                <a:solidFill>
                  <a:srgbClr val="FFFFFE"/>
                </a:solidFill>
                <a:ea typeface="+mn-lt"/>
                <a:cs typeface="+mn-lt"/>
              </a:rPr>
              <a:t>- Data Collection without consent</a:t>
            </a:r>
          </a:p>
          <a:p>
            <a:pPr indent="-228600" algn="l">
              <a:buFont typeface="Wingdings" panose="05000000000000000000" pitchFamily="2" charset="2"/>
              <a:buChar char="§"/>
            </a:pPr>
            <a:r>
              <a:rPr lang="en-US">
                <a:solidFill>
                  <a:srgbClr val="FFFFFE"/>
                </a:solidFill>
                <a:ea typeface="+mn-lt"/>
                <a:cs typeface="+mn-lt"/>
              </a:rPr>
              <a:t>- Targeted Advertisements</a:t>
            </a:r>
          </a:p>
        </p:txBody>
      </p:sp>
      <p:pic>
        <p:nvPicPr>
          <p:cNvPr id="32" name="Picture 36" descr="A picture containing text, person, child, indoor&#10;&#10;Description automatically generated">
            <a:extLst>
              <a:ext uri="{FF2B5EF4-FFF2-40B4-BE49-F238E27FC236}">
                <a16:creationId xmlns:a16="http://schemas.microsoft.com/office/drawing/2014/main" id="{957B4098-5733-44EB-A5E6-5DEE67DDB469}"/>
              </a:ext>
            </a:extLst>
          </p:cNvPr>
          <p:cNvPicPr>
            <a:picLocks noGrp="1" noChangeAspect="1"/>
          </p:cNvPicPr>
          <p:nvPr>
            <p:ph type="pic" idx="1"/>
          </p:nvPr>
        </p:nvPicPr>
        <p:blipFill rotWithShape="1">
          <a:blip r:embed="rId3">
            <a:extLst>
              <a:ext uri="{837473B0-CC2E-450A-ABE3-18F120FF3D39}">
                <a1611:picAttrSrcUrl xmlns:a1611="http://schemas.microsoft.com/office/drawing/2016/11/main" r:id="rId4"/>
              </a:ext>
            </a:extLst>
          </a:blip>
          <a:srcRect l="33056" r="33056"/>
          <a:stretch/>
        </p:blipFill>
        <p:spPr/>
      </p:pic>
      <p:sp>
        <p:nvSpPr>
          <p:cNvPr id="37" name="TextBox 36">
            <a:extLst>
              <a:ext uri="{FF2B5EF4-FFF2-40B4-BE49-F238E27FC236}">
                <a16:creationId xmlns:a16="http://schemas.microsoft.com/office/drawing/2014/main" id="{E36171B5-7D7F-4B41-87E9-18E2B30918B7}"/>
              </a:ext>
            </a:extLst>
          </p:cNvPr>
          <p:cNvSpPr txBox="1"/>
          <p:nvPr/>
        </p:nvSpPr>
        <p:spPr>
          <a:xfrm>
            <a:off x="7543800" y="6858000"/>
            <a:ext cx="4648200" cy="317500"/>
          </a:xfrm>
          <a:prstGeom prst="rect">
            <a:avLst/>
          </a:prstGeom>
        </p:spPr>
        <p:txBody>
          <a:bodyPr>
            <a:normAutofit fontScale="62500" lnSpcReduction="20000"/>
          </a:bodyPr>
          <a:lstStyle/>
          <a:p>
            <a:r>
              <a:rPr lang="en-US">
                <a:hlinkClick r:id="rId4"/>
              </a:rPr>
              <a:t>This Photo</a:t>
            </a:r>
            <a:r>
              <a:rPr lang="en-US"/>
              <a:t> by Unknown author is licensed under </a:t>
            </a:r>
            <a:r>
              <a:rPr lang="en-US">
                <a:hlinkClick r:id="rId5"/>
              </a:rPr>
              <a:t>CC BY-SA</a:t>
            </a:r>
            <a:r>
              <a:rPr lang="en-US"/>
              <a:t>.</a:t>
            </a:r>
          </a:p>
        </p:txBody>
      </p:sp>
    </p:spTree>
    <p:extLst>
      <p:ext uri="{BB962C8B-B14F-4D97-AF65-F5344CB8AC3E}">
        <p14:creationId xmlns:p14="http://schemas.microsoft.com/office/powerpoint/2010/main" val="4133513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D412-B0FD-4D6C-AA02-62C4A76BBA51}"/>
              </a:ext>
            </a:extLst>
          </p:cNvPr>
          <p:cNvSpPr>
            <a:spLocks noGrp="1"/>
          </p:cNvSpPr>
          <p:nvPr>
            <p:ph type="title"/>
          </p:nvPr>
        </p:nvSpPr>
        <p:spPr/>
        <p:txBody>
          <a:bodyPr/>
          <a:lstStyle/>
          <a:p>
            <a:r>
              <a:rPr lang="en-US">
                <a:latin typeface="+mn-lt"/>
                <a:cs typeface="Calibri Light"/>
              </a:rPr>
              <a:t>F.A.T.E</a:t>
            </a:r>
            <a:endParaRPr lang="en-US">
              <a:latin typeface="+mn-lt"/>
            </a:endParaRPr>
          </a:p>
        </p:txBody>
      </p:sp>
      <p:sp>
        <p:nvSpPr>
          <p:cNvPr id="3" name="Text Placeholder 2">
            <a:extLst>
              <a:ext uri="{FF2B5EF4-FFF2-40B4-BE49-F238E27FC236}">
                <a16:creationId xmlns:a16="http://schemas.microsoft.com/office/drawing/2014/main" id="{094CF9DA-866B-450D-B012-BD2253E126C0}"/>
              </a:ext>
            </a:extLst>
          </p:cNvPr>
          <p:cNvSpPr>
            <a:spLocks noGrp="1"/>
          </p:cNvSpPr>
          <p:nvPr>
            <p:ph type="body" idx="1"/>
          </p:nvPr>
        </p:nvSpPr>
        <p:spPr/>
        <p:txBody>
          <a:bodyPr/>
          <a:lstStyle/>
          <a:p>
            <a:r>
              <a:rPr lang="en-US"/>
              <a:t>Transparency</a:t>
            </a:r>
          </a:p>
        </p:txBody>
      </p:sp>
      <p:sp>
        <p:nvSpPr>
          <p:cNvPr id="4" name="Content Placeholder 3">
            <a:extLst>
              <a:ext uri="{FF2B5EF4-FFF2-40B4-BE49-F238E27FC236}">
                <a16:creationId xmlns:a16="http://schemas.microsoft.com/office/drawing/2014/main" id="{74C6E341-C512-4AFD-AD63-67E29C0C1FE0}"/>
              </a:ext>
            </a:extLst>
          </p:cNvPr>
          <p:cNvSpPr>
            <a:spLocks noGrp="1"/>
          </p:cNvSpPr>
          <p:nvPr>
            <p:ph sz="half" idx="2"/>
          </p:nvPr>
        </p:nvSpPr>
        <p:spPr>
          <a:xfrm>
            <a:off x="5125305" y="1488985"/>
            <a:ext cx="6680252" cy="1825715"/>
          </a:xfrm>
        </p:spPr>
        <p:txBody>
          <a:bodyPr vert="horz" lIns="91440" tIns="45720" rIns="91440" bIns="45720" rtlCol="0" anchor="t">
            <a:normAutofit fontScale="92500" lnSpcReduction="20000"/>
          </a:bodyPr>
          <a:lstStyle/>
          <a:p>
            <a:r>
              <a:rPr lang="en-US"/>
              <a:t>Did not come through about gathering kids' data.</a:t>
            </a:r>
          </a:p>
          <a:p>
            <a:r>
              <a:rPr lang="en-US"/>
              <a:t>Not giving a clear indication what and how much data is collected.</a:t>
            </a:r>
          </a:p>
          <a:p>
            <a:r>
              <a:rPr lang="en-US"/>
              <a:t>Using data to generate revenue by targeted advertising.</a:t>
            </a:r>
          </a:p>
          <a:p>
            <a:r>
              <a:rPr lang="en-US"/>
              <a:t>It's unclear was this data shared with any third parties or not.</a:t>
            </a:r>
          </a:p>
          <a:p>
            <a:endParaRPr lang="en-US"/>
          </a:p>
        </p:txBody>
      </p:sp>
      <p:sp>
        <p:nvSpPr>
          <p:cNvPr id="5" name="Text Placeholder 4">
            <a:extLst>
              <a:ext uri="{FF2B5EF4-FFF2-40B4-BE49-F238E27FC236}">
                <a16:creationId xmlns:a16="http://schemas.microsoft.com/office/drawing/2014/main" id="{BE58E756-48A3-442B-B671-529DF6298579}"/>
              </a:ext>
            </a:extLst>
          </p:cNvPr>
          <p:cNvSpPr>
            <a:spLocks noGrp="1"/>
          </p:cNvSpPr>
          <p:nvPr>
            <p:ph type="body" sz="quarter" idx="3"/>
          </p:nvPr>
        </p:nvSpPr>
        <p:spPr/>
        <p:txBody>
          <a:bodyPr/>
          <a:lstStyle/>
          <a:p>
            <a:r>
              <a:rPr lang="en-US"/>
              <a:t>Ethics</a:t>
            </a:r>
          </a:p>
        </p:txBody>
      </p:sp>
      <p:sp>
        <p:nvSpPr>
          <p:cNvPr id="6" name="Content Placeholder 5">
            <a:extLst>
              <a:ext uri="{FF2B5EF4-FFF2-40B4-BE49-F238E27FC236}">
                <a16:creationId xmlns:a16="http://schemas.microsoft.com/office/drawing/2014/main" id="{7DA3530D-1A2E-4DFB-8E83-FE014587367F}"/>
              </a:ext>
            </a:extLst>
          </p:cNvPr>
          <p:cNvSpPr>
            <a:spLocks noGrp="1"/>
          </p:cNvSpPr>
          <p:nvPr>
            <p:ph sz="quarter" idx="4"/>
          </p:nvPr>
        </p:nvSpPr>
        <p:spPr/>
        <p:txBody>
          <a:bodyPr vert="horz" lIns="91440" tIns="45720" rIns="91440" bIns="45720" rtlCol="0" anchor="t">
            <a:normAutofit fontScale="92500" lnSpcReduction="20000"/>
          </a:bodyPr>
          <a:lstStyle/>
          <a:p>
            <a:r>
              <a:rPr lang="en-US"/>
              <a:t>By collecting data of Children YouTube did something completely opposite of what they promised.</a:t>
            </a:r>
          </a:p>
          <a:p>
            <a:r>
              <a:rPr lang="en-US"/>
              <a:t>Did not take approval of Parents/ Guardians.</a:t>
            </a:r>
          </a:p>
          <a:p>
            <a:r>
              <a:rPr lang="en-US"/>
              <a:t>Broke the trust of its users.</a:t>
            </a:r>
          </a:p>
          <a:p>
            <a:endParaRPr lang="en-US"/>
          </a:p>
        </p:txBody>
      </p:sp>
    </p:spTree>
    <p:extLst>
      <p:ext uri="{BB962C8B-B14F-4D97-AF65-F5344CB8AC3E}">
        <p14:creationId xmlns:p14="http://schemas.microsoft.com/office/powerpoint/2010/main" val="397488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D412-B0FD-4D6C-AA02-62C4A76BBA51}"/>
              </a:ext>
            </a:extLst>
          </p:cNvPr>
          <p:cNvSpPr>
            <a:spLocks noGrp="1"/>
          </p:cNvSpPr>
          <p:nvPr>
            <p:ph type="title"/>
          </p:nvPr>
        </p:nvSpPr>
        <p:spPr>
          <a:xfrm>
            <a:off x="375557" y="1882271"/>
            <a:ext cx="4396014" cy="3081677"/>
          </a:xfrm>
        </p:spPr>
        <p:txBody>
          <a:bodyPr/>
          <a:lstStyle/>
          <a:p>
            <a:r>
              <a:rPr lang="en-US">
                <a:latin typeface="+mn-lt"/>
                <a:cs typeface="Calibri Light"/>
              </a:rPr>
              <a:t>DESIRABLE APPROACH </a:t>
            </a:r>
            <a:endParaRPr lang="en-US">
              <a:latin typeface="+mn-lt"/>
            </a:endParaRPr>
          </a:p>
        </p:txBody>
      </p:sp>
      <p:sp>
        <p:nvSpPr>
          <p:cNvPr id="3" name="Text Placeholder 2">
            <a:extLst>
              <a:ext uri="{FF2B5EF4-FFF2-40B4-BE49-F238E27FC236}">
                <a16:creationId xmlns:a16="http://schemas.microsoft.com/office/drawing/2014/main" id="{094CF9DA-866B-450D-B012-BD2253E126C0}"/>
              </a:ext>
            </a:extLst>
          </p:cNvPr>
          <p:cNvSpPr>
            <a:spLocks noGrp="1"/>
          </p:cNvSpPr>
          <p:nvPr>
            <p:ph type="body" idx="1"/>
          </p:nvPr>
        </p:nvSpPr>
        <p:spPr/>
        <p:txBody>
          <a:bodyPr/>
          <a:lstStyle/>
          <a:p>
            <a:r>
              <a:rPr lang="en-US"/>
              <a:t>Big TECH</a:t>
            </a:r>
          </a:p>
        </p:txBody>
      </p:sp>
      <p:sp>
        <p:nvSpPr>
          <p:cNvPr id="4" name="Content Placeholder 3">
            <a:extLst>
              <a:ext uri="{FF2B5EF4-FFF2-40B4-BE49-F238E27FC236}">
                <a16:creationId xmlns:a16="http://schemas.microsoft.com/office/drawing/2014/main" id="{74C6E341-C512-4AFD-AD63-67E29C0C1FE0}"/>
              </a:ext>
            </a:extLst>
          </p:cNvPr>
          <p:cNvSpPr>
            <a:spLocks noGrp="1"/>
          </p:cNvSpPr>
          <p:nvPr>
            <p:ph sz="half" idx="2"/>
          </p:nvPr>
        </p:nvSpPr>
        <p:spPr>
          <a:xfrm>
            <a:off x="5125305" y="1488985"/>
            <a:ext cx="6516966" cy="1940015"/>
          </a:xfrm>
        </p:spPr>
        <p:txBody>
          <a:bodyPr vert="horz" lIns="91440" tIns="45720" rIns="91440" bIns="45720" rtlCol="0" anchor="t">
            <a:normAutofit fontScale="92500" lnSpcReduction="20000"/>
          </a:bodyPr>
          <a:lstStyle/>
          <a:p>
            <a:r>
              <a:rPr lang="en-US"/>
              <a:t>Being transparent about what kind of data is being collected and who shared with.</a:t>
            </a:r>
          </a:p>
          <a:p>
            <a:r>
              <a:rPr lang="en-US"/>
              <a:t>Expand the GDRP principle to other facet of their ML models, giving user access to their collected data.</a:t>
            </a:r>
          </a:p>
          <a:p>
            <a:r>
              <a:rPr lang="en-US"/>
              <a:t>Provide options for opt in or out of service designed to “better” server customers based on their personal data.</a:t>
            </a:r>
          </a:p>
        </p:txBody>
      </p:sp>
      <p:sp>
        <p:nvSpPr>
          <p:cNvPr id="5" name="Text Placeholder 4">
            <a:extLst>
              <a:ext uri="{FF2B5EF4-FFF2-40B4-BE49-F238E27FC236}">
                <a16:creationId xmlns:a16="http://schemas.microsoft.com/office/drawing/2014/main" id="{BE58E756-48A3-442B-B671-529DF6298579}"/>
              </a:ext>
            </a:extLst>
          </p:cNvPr>
          <p:cNvSpPr>
            <a:spLocks noGrp="1"/>
          </p:cNvSpPr>
          <p:nvPr>
            <p:ph type="body" sz="quarter" idx="3"/>
          </p:nvPr>
        </p:nvSpPr>
        <p:spPr/>
        <p:txBody>
          <a:bodyPr/>
          <a:lstStyle/>
          <a:p>
            <a:r>
              <a:rPr lang="en-US"/>
              <a:t>GOVERNMET INSITUTION</a:t>
            </a:r>
          </a:p>
        </p:txBody>
      </p:sp>
      <p:sp>
        <p:nvSpPr>
          <p:cNvPr id="6" name="Content Placeholder 5">
            <a:extLst>
              <a:ext uri="{FF2B5EF4-FFF2-40B4-BE49-F238E27FC236}">
                <a16:creationId xmlns:a16="http://schemas.microsoft.com/office/drawing/2014/main" id="{7DA3530D-1A2E-4DFB-8E83-FE014587367F}"/>
              </a:ext>
            </a:extLst>
          </p:cNvPr>
          <p:cNvSpPr>
            <a:spLocks noGrp="1"/>
          </p:cNvSpPr>
          <p:nvPr>
            <p:ph sz="quarter" idx="4"/>
          </p:nvPr>
        </p:nvSpPr>
        <p:spPr/>
        <p:txBody>
          <a:bodyPr vert="horz" lIns="91440" tIns="45720" rIns="91440" bIns="45720" rtlCol="0" anchor="t">
            <a:normAutofit fontScale="92500" lnSpcReduction="20000"/>
          </a:bodyPr>
          <a:lstStyle/>
          <a:p>
            <a:r>
              <a:rPr lang="en-US"/>
              <a:t>Enact new laws and expand current one for consumer data protection.</a:t>
            </a:r>
          </a:p>
          <a:p>
            <a:r>
              <a:rPr lang="en-US"/>
              <a:t>Create new oversight committee to monitor the companies' data collection and handling polices.</a:t>
            </a:r>
          </a:p>
          <a:p>
            <a:r>
              <a:rPr lang="en-US"/>
              <a:t>Impose increasing fines.</a:t>
            </a:r>
          </a:p>
          <a:p>
            <a:endParaRPr lang="en-US"/>
          </a:p>
        </p:txBody>
      </p:sp>
    </p:spTree>
    <p:extLst>
      <p:ext uri="{BB962C8B-B14F-4D97-AF65-F5344CB8AC3E}">
        <p14:creationId xmlns:p14="http://schemas.microsoft.com/office/powerpoint/2010/main" val="59749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Content Placeholder 31">
            <a:extLst>
              <a:ext uri="{FF2B5EF4-FFF2-40B4-BE49-F238E27FC236}">
                <a16:creationId xmlns:a16="http://schemas.microsoft.com/office/drawing/2014/main" id="{D3DCEE0E-BC4A-47EB-B38D-25EB18DC1062}"/>
              </a:ext>
            </a:extLst>
          </p:cNvPr>
          <p:cNvSpPr>
            <a:spLocks noGrp="1"/>
          </p:cNvSpPr>
          <p:nvPr>
            <p:ph idx="1"/>
          </p:nvPr>
        </p:nvSpPr>
        <p:spPr/>
        <p:txBody>
          <a:bodyPr>
            <a:normAutofit/>
          </a:bodyPr>
          <a:lstStyle/>
          <a:p>
            <a:r>
              <a:rPr lang="en-US" sz="2000"/>
              <a:t>Legal case against YouTube Kid for collection children's data without parental consent.</a:t>
            </a:r>
          </a:p>
          <a:p>
            <a:r>
              <a:rPr lang="en-US" sz="2000"/>
              <a:t>Questionable user data collection practices.</a:t>
            </a:r>
          </a:p>
          <a:p>
            <a:r>
              <a:rPr lang="en-US" sz="2000"/>
              <a:t>Move towards ML model base on FATE principle.</a:t>
            </a:r>
          </a:p>
          <a:p>
            <a:r>
              <a:rPr lang="en-US" sz="2000"/>
              <a:t>Introduction of new legislation from government entities.</a:t>
            </a:r>
          </a:p>
        </p:txBody>
      </p:sp>
      <p:sp>
        <p:nvSpPr>
          <p:cNvPr id="57" name="Title 1">
            <a:extLst>
              <a:ext uri="{FF2B5EF4-FFF2-40B4-BE49-F238E27FC236}">
                <a16:creationId xmlns:a16="http://schemas.microsoft.com/office/drawing/2014/main" id="{7EF409A6-DE41-419B-A282-A9144AF357CD}"/>
              </a:ext>
            </a:extLst>
          </p:cNvPr>
          <p:cNvSpPr>
            <a:spLocks noGrp="1"/>
          </p:cNvSpPr>
          <p:nvPr>
            <p:ph type="title"/>
          </p:nvPr>
        </p:nvSpPr>
        <p:spPr>
          <a:xfrm>
            <a:off x="375557" y="1882271"/>
            <a:ext cx="4396014" cy="3081677"/>
          </a:xfrm>
        </p:spPr>
        <p:txBody>
          <a:bodyPr/>
          <a:lstStyle/>
          <a:p>
            <a:r>
              <a:rPr lang="en-US">
                <a:latin typeface="+mn-lt"/>
                <a:cs typeface="Calibri Light"/>
              </a:rPr>
              <a:t>CONCLUSION </a:t>
            </a:r>
            <a:endParaRPr lang="en-US">
              <a:latin typeface="+mn-lt"/>
            </a:endParaRPr>
          </a:p>
        </p:txBody>
      </p:sp>
    </p:spTree>
    <p:extLst>
      <p:ext uri="{BB962C8B-B14F-4D97-AF65-F5344CB8AC3E}">
        <p14:creationId xmlns:p14="http://schemas.microsoft.com/office/powerpoint/2010/main" val="18883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0" name="Group 8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1" name="Rectangle 9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Isosceles Triangle 9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5" name="Rectangle 94">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8"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8" name="Group 117">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19" name="Rectangle 118">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3EFC33CC-D6B9-4A26-AB7F-23678EC313C0}"/>
              </a:ext>
            </a:extLst>
          </p:cNvPr>
          <p:cNvSpPr>
            <a:spLocks noGrp="1"/>
          </p:cNvSpPr>
          <p:nvPr>
            <p:ph type="title"/>
          </p:nvPr>
        </p:nvSpPr>
        <p:spPr>
          <a:xfrm>
            <a:off x="278075" y="1554257"/>
            <a:ext cx="4884001" cy="2534301"/>
          </a:xfrm>
        </p:spPr>
        <p:txBody>
          <a:bodyPr vert="horz" lIns="228600" tIns="228600" rIns="228600" bIns="0" rtlCol="0" anchor="b">
            <a:normAutofit/>
          </a:bodyPr>
          <a:lstStyle/>
          <a:p>
            <a:pPr>
              <a:lnSpc>
                <a:spcPct val="80000"/>
              </a:lnSpc>
            </a:pPr>
            <a:r>
              <a:rPr lang="en-US" sz="4000">
                <a:latin typeface="+mn-lt"/>
              </a:rPr>
              <a:t>CONTRIBUTION</a:t>
            </a:r>
            <a:br>
              <a:rPr lang="en-US" sz="4000">
                <a:latin typeface="+mn-lt"/>
              </a:rPr>
            </a:br>
            <a:r>
              <a:rPr lang="en-US" sz="4000">
                <a:latin typeface="+mn-lt"/>
              </a:rPr>
              <a:t>SHEET</a:t>
            </a:r>
          </a:p>
        </p:txBody>
      </p:sp>
      <p:sp>
        <p:nvSpPr>
          <p:cNvPr id="123" name="Rectangle 122">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3632A714-F3D5-4FF9-9A96-630618009AB8}"/>
              </a:ext>
            </a:extLst>
          </p:cNvPr>
          <p:cNvGraphicFramePr>
            <a:graphicFrameLocks noGrp="1"/>
          </p:cNvGraphicFramePr>
          <p:nvPr>
            <p:extLst>
              <p:ext uri="{D42A27DB-BD31-4B8C-83A1-F6EECF244321}">
                <p14:modId xmlns:p14="http://schemas.microsoft.com/office/powerpoint/2010/main" val="1983472673"/>
              </p:ext>
            </p:extLst>
          </p:nvPr>
        </p:nvGraphicFramePr>
        <p:xfrm>
          <a:off x="5757262" y="966180"/>
          <a:ext cx="6120319" cy="4934786"/>
        </p:xfrm>
        <a:graphic>
          <a:graphicData uri="http://schemas.openxmlformats.org/drawingml/2006/table">
            <a:tbl>
              <a:tblPr firstRow="1" bandRow="1">
                <a:tableStyleId>{3B4B98B0-60AC-42C2-AFA5-B58CD77FA1E5}</a:tableStyleId>
              </a:tblPr>
              <a:tblGrid>
                <a:gridCol w="2274743">
                  <a:extLst>
                    <a:ext uri="{9D8B030D-6E8A-4147-A177-3AD203B41FA5}">
                      <a16:colId xmlns:a16="http://schemas.microsoft.com/office/drawing/2014/main" val="1837290502"/>
                    </a:ext>
                  </a:extLst>
                </a:gridCol>
                <a:gridCol w="1644929">
                  <a:extLst>
                    <a:ext uri="{9D8B030D-6E8A-4147-A177-3AD203B41FA5}">
                      <a16:colId xmlns:a16="http://schemas.microsoft.com/office/drawing/2014/main" val="2431734515"/>
                    </a:ext>
                  </a:extLst>
                </a:gridCol>
                <a:gridCol w="2200647">
                  <a:extLst>
                    <a:ext uri="{9D8B030D-6E8A-4147-A177-3AD203B41FA5}">
                      <a16:colId xmlns:a16="http://schemas.microsoft.com/office/drawing/2014/main" val="2958158418"/>
                    </a:ext>
                  </a:extLst>
                </a:gridCol>
              </a:tblGrid>
              <a:tr h="986957">
                <a:tc>
                  <a:txBody>
                    <a:bodyPr/>
                    <a:lstStyle/>
                    <a:p>
                      <a:r>
                        <a:rPr lang="en-US" sz="2600"/>
                        <a:t>Speaker</a:t>
                      </a:r>
                    </a:p>
                  </a:txBody>
                  <a:tcPr marL="133373" marR="133373" marT="66686" marB="66686"/>
                </a:tc>
                <a:tc>
                  <a:txBody>
                    <a:bodyPr/>
                    <a:lstStyle/>
                    <a:p>
                      <a:r>
                        <a:rPr lang="en-US" sz="2600"/>
                        <a:t>Slide Number</a:t>
                      </a:r>
                    </a:p>
                  </a:txBody>
                  <a:tcPr marL="133373" marR="133373" marT="66686" marB="66686"/>
                </a:tc>
                <a:tc>
                  <a:txBody>
                    <a:bodyPr/>
                    <a:lstStyle/>
                    <a:p>
                      <a:pPr lvl="0">
                        <a:buNone/>
                      </a:pPr>
                      <a:r>
                        <a:rPr lang="en-US" sz="2600"/>
                        <a:t>Content</a:t>
                      </a:r>
                    </a:p>
                  </a:txBody>
                  <a:tcPr marL="133373" marR="133373" marT="66686" marB="66686"/>
                </a:tc>
                <a:extLst>
                  <a:ext uri="{0D108BD9-81ED-4DB2-BD59-A6C34878D82A}">
                    <a16:rowId xmlns:a16="http://schemas.microsoft.com/office/drawing/2014/main" val="141519193"/>
                  </a:ext>
                </a:extLst>
              </a:tr>
              <a:tr h="986957">
                <a:tc>
                  <a:txBody>
                    <a:bodyPr/>
                    <a:lstStyle/>
                    <a:p>
                      <a:r>
                        <a:rPr lang="en-US" sz="2600"/>
                        <a:t>Chinmay </a:t>
                      </a:r>
                      <a:r>
                        <a:rPr lang="en-US" sz="2600" err="1"/>
                        <a:t>Karangutkar</a:t>
                      </a:r>
                      <a:endParaRPr lang="en-US" sz="2600"/>
                    </a:p>
                  </a:txBody>
                  <a:tcPr marL="133373" marR="133373" marT="66686" marB="66686"/>
                </a:tc>
                <a:tc>
                  <a:txBody>
                    <a:bodyPr/>
                    <a:lstStyle/>
                    <a:p>
                      <a:r>
                        <a:rPr lang="en-US" sz="2600"/>
                        <a:t>2</a:t>
                      </a:r>
                    </a:p>
                  </a:txBody>
                  <a:tcPr marL="133373" marR="133373" marT="66686" marB="66686"/>
                </a:tc>
                <a:tc>
                  <a:txBody>
                    <a:bodyPr/>
                    <a:lstStyle/>
                    <a:p>
                      <a:r>
                        <a:rPr lang="en-US" sz="2600"/>
                        <a:t>Introduction</a:t>
                      </a:r>
                    </a:p>
                  </a:txBody>
                  <a:tcPr marL="133373" marR="133373" marT="66686" marB="66686"/>
                </a:tc>
                <a:extLst>
                  <a:ext uri="{0D108BD9-81ED-4DB2-BD59-A6C34878D82A}">
                    <a16:rowId xmlns:a16="http://schemas.microsoft.com/office/drawing/2014/main" val="1916357631"/>
                  </a:ext>
                </a:extLst>
              </a:tr>
              <a:tr h="986957">
                <a:tc>
                  <a:txBody>
                    <a:bodyPr/>
                    <a:lstStyle/>
                    <a:p>
                      <a:r>
                        <a:rPr lang="en-US" sz="2600"/>
                        <a:t>Anurag </a:t>
                      </a:r>
                      <a:r>
                        <a:rPr lang="en-US" sz="2600" err="1"/>
                        <a:t>Karmarkar</a:t>
                      </a:r>
                      <a:endParaRPr lang="en-US" sz="2600"/>
                    </a:p>
                  </a:txBody>
                  <a:tcPr marL="133373" marR="133373" marT="66686" marB="66686"/>
                </a:tc>
                <a:tc>
                  <a:txBody>
                    <a:bodyPr/>
                    <a:lstStyle/>
                    <a:p>
                      <a:r>
                        <a:rPr lang="en-US" sz="2600"/>
                        <a:t>4</a:t>
                      </a:r>
                    </a:p>
                  </a:txBody>
                  <a:tcPr marL="133373" marR="133373" marT="66686" marB="66686"/>
                </a:tc>
                <a:tc>
                  <a:txBody>
                    <a:bodyPr/>
                    <a:lstStyle/>
                    <a:p>
                      <a:r>
                        <a:rPr lang="en-US" sz="2600"/>
                        <a:t>Case Study Breakdown</a:t>
                      </a:r>
                    </a:p>
                  </a:txBody>
                  <a:tcPr marL="133373" marR="133373" marT="66686" marB="66686"/>
                </a:tc>
                <a:extLst>
                  <a:ext uri="{0D108BD9-81ED-4DB2-BD59-A6C34878D82A}">
                    <a16:rowId xmlns:a16="http://schemas.microsoft.com/office/drawing/2014/main" val="3421912826"/>
                  </a:ext>
                </a:extLst>
              </a:tr>
              <a:tr h="586840">
                <a:tc>
                  <a:txBody>
                    <a:bodyPr/>
                    <a:lstStyle/>
                    <a:p>
                      <a:r>
                        <a:rPr lang="en-US" sz="2600"/>
                        <a:t>Akar Gupta</a:t>
                      </a:r>
                    </a:p>
                  </a:txBody>
                  <a:tcPr marL="133373" marR="133373" marT="66686" marB="66686"/>
                </a:tc>
                <a:tc>
                  <a:txBody>
                    <a:bodyPr/>
                    <a:lstStyle/>
                    <a:p>
                      <a:r>
                        <a:rPr lang="en-US" sz="2600"/>
                        <a:t>5</a:t>
                      </a:r>
                    </a:p>
                  </a:txBody>
                  <a:tcPr marL="133373" marR="133373" marT="66686" marB="66686"/>
                </a:tc>
                <a:tc>
                  <a:txBody>
                    <a:bodyPr/>
                    <a:lstStyle/>
                    <a:p>
                      <a:r>
                        <a:rPr lang="en-US" sz="2600"/>
                        <a:t>F.A.T.E</a:t>
                      </a:r>
                    </a:p>
                  </a:txBody>
                  <a:tcPr marL="133373" marR="133373" marT="66686" marB="66686"/>
                </a:tc>
                <a:extLst>
                  <a:ext uri="{0D108BD9-81ED-4DB2-BD59-A6C34878D82A}">
                    <a16:rowId xmlns:a16="http://schemas.microsoft.com/office/drawing/2014/main" val="3358185426"/>
                  </a:ext>
                </a:extLst>
              </a:tr>
              <a:tr h="1387075">
                <a:tc>
                  <a:txBody>
                    <a:bodyPr/>
                    <a:lstStyle/>
                    <a:p>
                      <a:r>
                        <a:rPr lang="en-US" sz="2600"/>
                        <a:t>Siddharth Kumar</a:t>
                      </a:r>
                    </a:p>
                  </a:txBody>
                  <a:tcPr marL="133373" marR="133373" marT="66686" marB="66686"/>
                </a:tc>
                <a:tc>
                  <a:txBody>
                    <a:bodyPr/>
                    <a:lstStyle/>
                    <a:p>
                      <a:r>
                        <a:rPr lang="en-US" sz="2600"/>
                        <a:t>6 &amp; 7</a:t>
                      </a:r>
                    </a:p>
                  </a:txBody>
                  <a:tcPr marL="133373" marR="133373" marT="66686" marB="66686"/>
                </a:tc>
                <a:tc>
                  <a:txBody>
                    <a:bodyPr/>
                    <a:lstStyle/>
                    <a:p>
                      <a:r>
                        <a:rPr lang="en-US" sz="2600"/>
                        <a:t>Desirable Approach &amp; Conclusion</a:t>
                      </a:r>
                    </a:p>
                  </a:txBody>
                  <a:tcPr marL="133373" marR="133373" marT="66686" marB="66686"/>
                </a:tc>
                <a:extLst>
                  <a:ext uri="{0D108BD9-81ED-4DB2-BD59-A6C34878D82A}">
                    <a16:rowId xmlns:a16="http://schemas.microsoft.com/office/drawing/2014/main" val="383660861"/>
                  </a:ext>
                </a:extLst>
              </a:tr>
            </a:tbl>
          </a:graphicData>
        </a:graphic>
      </p:graphicFrame>
    </p:spTree>
    <p:extLst>
      <p:ext uri="{BB962C8B-B14F-4D97-AF65-F5344CB8AC3E}">
        <p14:creationId xmlns:p14="http://schemas.microsoft.com/office/powerpoint/2010/main" val="352684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A42D-7AD3-4732-AD5D-3636C9F8B884}"/>
              </a:ext>
            </a:extLst>
          </p:cNvPr>
          <p:cNvSpPr>
            <a:spLocks noGrp="1"/>
          </p:cNvSpPr>
          <p:nvPr>
            <p:ph type="title" idx="4294967295"/>
          </p:nvPr>
        </p:nvSpPr>
        <p:spPr>
          <a:xfrm>
            <a:off x="8460519" y="1278616"/>
            <a:ext cx="3654425" cy="2043112"/>
          </a:xfrm>
        </p:spPr>
        <p:txBody>
          <a:bodyPr vert="horz" lIns="228600" tIns="228600" rIns="228600" bIns="0" rtlCol="0" anchor="b">
            <a:normAutofit/>
          </a:bodyPr>
          <a:lstStyle/>
          <a:p>
            <a:pPr>
              <a:lnSpc>
                <a:spcPct val="80000"/>
              </a:lnSpc>
            </a:pPr>
            <a:r>
              <a:rPr lang="en-US" sz="5400"/>
              <a:t>That’s All :) </a:t>
            </a:r>
          </a:p>
        </p:txBody>
      </p:sp>
      <p:sp>
        <p:nvSpPr>
          <p:cNvPr id="3" name="Content Placeholder 2">
            <a:extLst>
              <a:ext uri="{FF2B5EF4-FFF2-40B4-BE49-F238E27FC236}">
                <a16:creationId xmlns:a16="http://schemas.microsoft.com/office/drawing/2014/main" id="{48F03EF5-E98C-41E8-BE52-DD6C381E93AF}"/>
              </a:ext>
            </a:extLst>
          </p:cNvPr>
          <p:cNvSpPr>
            <a:spLocks noGrp="1"/>
          </p:cNvSpPr>
          <p:nvPr>
            <p:ph type="body" sz="half" idx="4294967295"/>
          </p:nvPr>
        </p:nvSpPr>
        <p:spPr>
          <a:xfrm>
            <a:off x="8606069" y="3328810"/>
            <a:ext cx="3654425" cy="1027112"/>
          </a:xfrm>
        </p:spPr>
        <p:txBody>
          <a:bodyPr vert="horz" lIns="91440" tIns="0" rIns="91440" bIns="45720" rtlCol="0" anchor="t">
            <a:normAutofit/>
          </a:bodyPr>
          <a:lstStyle/>
          <a:p>
            <a:pPr marL="0" indent="0">
              <a:lnSpc>
                <a:spcPct val="100000"/>
              </a:lnSpc>
              <a:buNone/>
            </a:pPr>
            <a:r>
              <a:rPr lang="en-US"/>
              <a:t>                 Thank you</a:t>
            </a:r>
          </a:p>
        </p:txBody>
      </p:sp>
      <p:pic>
        <p:nvPicPr>
          <p:cNvPr id="6" name="Picture 6" descr="Text&#10;&#10;Description automatically generated">
            <a:extLst>
              <a:ext uri="{FF2B5EF4-FFF2-40B4-BE49-F238E27FC236}">
                <a16:creationId xmlns:a16="http://schemas.microsoft.com/office/drawing/2014/main" id="{5E326B1E-4F2E-4295-A8C7-EA625DCD4A71}"/>
              </a:ext>
            </a:extLst>
          </p:cNvPr>
          <p:cNvPicPr>
            <a:picLocks noChangeAspect="1"/>
          </p:cNvPicPr>
          <p:nvPr/>
        </p:nvPicPr>
        <p:blipFill>
          <a:blip r:embed="rId2"/>
          <a:stretch>
            <a:fillRect/>
          </a:stretch>
        </p:blipFill>
        <p:spPr>
          <a:xfrm>
            <a:off x="135276" y="362592"/>
            <a:ext cx="8445357" cy="6355422"/>
          </a:xfrm>
          <a:prstGeom prst="rect">
            <a:avLst/>
          </a:prstGeom>
        </p:spPr>
      </p:pic>
    </p:spTree>
    <p:extLst>
      <p:ext uri="{BB962C8B-B14F-4D97-AF65-F5344CB8AC3E}">
        <p14:creationId xmlns:p14="http://schemas.microsoft.com/office/powerpoint/2010/main" val="137921258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4A255E19AC6E4190DF173228AF423A" ma:contentTypeVersion="4" ma:contentTypeDescription="Create a new document." ma:contentTypeScope="" ma:versionID="4ad750b8756922c6677681ea7634f198">
  <xsd:schema xmlns:xsd="http://www.w3.org/2001/XMLSchema" xmlns:xs="http://www.w3.org/2001/XMLSchema" xmlns:p="http://schemas.microsoft.com/office/2006/metadata/properties" xmlns:ns2="22ced1af-4845-4a53-848c-a3128283d70c" targetNamespace="http://schemas.microsoft.com/office/2006/metadata/properties" ma:root="true" ma:fieldsID="c195c8772b224b34a40b2b4437ce56cb" ns2:_="">
    <xsd:import namespace="22ced1af-4845-4a53-848c-a3128283d70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ced1af-4845-4a53-848c-a3128283d7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889CE6-112F-48BB-8B1C-3F460D6DD867}">
  <ds:schemaRefs>
    <ds:schemaRef ds:uri="http://schemas.microsoft.com/sharepoint/v3/contenttype/forms"/>
  </ds:schemaRefs>
</ds:datastoreItem>
</file>

<file path=customXml/itemProps2.xml><?xml version="1.0" encoding="utf-8"?>
<ds:datastoreItem xmlns:ds="http://schemas.openxmlformats.org/officeDocument/2006/customXml" ds:itemID="{AC5508A0-A2E5-4E96-BA7F-28FBE8778A8F}">
  <ds:schemaRefs>
    <ds:schemaRef ds:uri="22ced1af-4845-4a53-848c-a3128283d70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F784365-F7CA-486F-8E35-945FA1918F44}">
  <ds:schemaRefs>
    <ds:schemaRef ds:uri="22ced1af-4845-4a53-848c-a3128283d70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6</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Atlas</vt:lpstr>
      <vt:lpstr>CASE STUDY : YouTube</vt:lpstr>
      <vt:lpstr>PowerPoint Presentation</vt:lpstr>
      <vt:lpstr>CASE STUDY BREAKDOWN</vt:lpstr>
      <vt:lpstr>F.A.T.E</vt:lpstr>
      <vt:lpstr>DESIRABLE APPROACH </vt:lpstr>
      <vt:lpstr>CONCLUSION </vt:lpstr>
      <vt:lpstr>CONTRIBUTION SHEET</vt:lpstr>
      <vt:lpstr>That’s All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1</dc:title>
  <dc:creator>Siddharth Kumar</dc:creator>
  <cp:revision>1</cp:revision>
  <dcterms:created xsi:type="dcterms:W3CDTF">2021-04-24T08:17:28Z</dcterms:created>
  <dcterms:modified xsi:type="dcterms:W3CDTF">2021-04-26T03:08:36Z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0x010100244A255E19AC6E4190DF173228AF423A</vt:lpwstr>
  </property>
</Properties>
</file>