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36817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36817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368172b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368172b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368172b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368172b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368172b2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368172b2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368172b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368172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MARATONA ZG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Extrair dados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Conectar as fontes dos convênios e ler os arquivos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Salvar os arquivos no Drive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Importar arquivos e colocar no banco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Processar dados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Comparar arquivos do convênio com as guias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Exibir </a:t>
            </a:r>
            <a:r>
              <a:rPr lang="pt-BR" sz="2500"/>
              <a:t>inconsistências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Colocar indicadores da extração no dashboard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Integromat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</a:t>
            </a:r>
            <a:r>
              <a:rPr lang="pt-BR"/>
              <a:t>raphQL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- Guias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00" y="1170125"/>
            <a:ext cx="746239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- XML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Exibição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25" y="1017725"/>
            <a:ext cx="7363149" cy="41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