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C99B-94E5-42AE-BE4F-D59904D5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E126F-52E9-41CB-9B16-1272C6D1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B489-14F0-45C5-BA67-D3A7AA8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6694-2B1E-4F45-8BA1-0FE0FCF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0445-D073-46B0-BED9-97470FAE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175F-A10B-4374-9BEF-1E224E9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E3B1-B211-4C10-A1BE-FD4F677C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CE8D-9F01-4073-BFFC-4A471924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F9F8-DBE2-4F93-B960-9680F9F3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7058-45D0-4A0E-BA83-D10A438E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20FEA-B0A4-4099-8FE6-C9350578A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AD7-A560-4475-B906-6214E22C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3C4-219B-4598-BD8A-3E7BB3EA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6ADD-6767-4562-B3C1-889BEE31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CDA6-F395-4C78-8920-C665335D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B778-DB5A-452E-A019-5F0D6CEF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1ED2-D543-4ACB-979F-C56254D8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24B9-7855-466E-A42F-CBD06995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5A75-D856-4755-B952-0CC1B17F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EE4B-9E5D-4665-947F-87C8ABA3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1F67-A994-4AAE-AF53-E8CCBCA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EA195-AA7A-46F4-A822-99F4C232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9125-3857-4C94-A075-6499130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89CF-7C34-42D5-AF74-0CA76B7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DE95-18BE-43A6-A19B-61707620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2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92CC-C033-4394-A714-3ECC0648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E769-9F75-48C6-ACB9-D86120938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8EF5-38A8-45F9-9330-E45748CC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6252E-C5A6-40F9-B1B3-D4D8C22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FF17-D6A8-4E03-A750-5974A3F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1AD4-86F3-414F-9D3E-FA967EBE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7A04-868B-40B7-840A-D0660622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A43C-2658-4689-89D1-67A79110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E72B1-23A4-4EB6-A323-54452B0E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2E935-A886-4D12-BB36-EFD69E6D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FC7FE-28CD-489A-8065-CDD6FB5CA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C013C-771A-4EDD-9D92-98F886AA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BD05-8A14-4ED1-BD7A-3512CB89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7F973-FB1A-40F6-9F0A-BFABCAD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086-D4AF-494C-AF1E-1428DD4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467E2-13BD-4D99-BAD6-A49C5B0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2642-0B3F-4CE6-BE3D-17B93EA7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A3822-1E53-4AAA-A84E-36F15F2E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4F3E9-1F58-40C8-ABFD-AA652A3A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468B7-38B6-4B54-A3C8-C35722AB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38F5-D1E3-49E9-8541-1ED0A8D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FCDF-9358-4F1C-ACDA-17D1D63F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BD74-0FA9-445E-8218-151E8C15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5965-D4FE-4D70-B68F-20AA5F82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4904D-3201-4C14-B7BB-A8F8DF95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B6A6-AC56-4701-86CA-01D1B356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431B-E534-41B4-BDDD-507096A9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F0DA-E624-4302-86AE-6837B21C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9B14E-9D7C-46DC-8ABD-06C1F9705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BB64-7133-47AE-8339-27DE3EAE8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55D6-D684-420C-90DD-275A0B6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DD91-2A9B-4E91-B58B-0C6DE088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3AF0-6BD0-4AED-8E25-0EEF658B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938EE-F3BF-4FDD-8B49-A8DE3D2C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62C75-9E88-4E01-B55C-3CAF1ADF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1B18-19C5-49A6-A2D9-3D9783EEE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08B8-FE3E-4DD4-9661-508EA0E7471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0C04-36C9-48ED-811F-0580CBEDF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B020-72F7-4D24-8A48-F4558E382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3B02-AFB5-4DDA-B38C-EC860012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881032-3BD5-4C4F-8DF3-6F9D286D1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3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Uákiti Pires</dc:creator>
  <cp:lastModifiedBy>Uákiti Pires</cp:lastModifiedBy>
  <cp:revision>1</cp:revision>
  <dcterms:created xsi:type="dcterms:W3CDTF">2021-03-03T00:58:49Z</dcterms:created>
  <dcterms:modified xsi:type="dcterms:W3CDTF">2021-03-03T01:09:20Z</dcterms:modified>
</cp:coreProperties>
</file>