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95"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B90DFDE-7B8A-4B9E-9009-6AEFF1CB2B5F}">
          <p14:sldIdLst>
            <p14:sldId id="256"/>
            <p14:sldId id="257"/>
            <p14:sldId id="258"/>
            <p14:sldId id="259"/>
            <p14:sldId id="260"/>
            <p14:sldId id="261"/>
            <p14:sldId id="262"/>
            <p14:sldId id="263"/>
            <p14:sldId id="264"/>
            <p14:sldId id="265"/>
            <p14:sldId id="266"/>
            <p14:sldId id="267"/>
            <p14:sldId id="268"/>
            <p14:sldId id="269"/>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486F"/>
    <a:srgbClr val="242347"/>
    <a:srgbClr val="3A3A60"/>
    <a:srgbClr val="B10F9A"/>
    <a:srgbClr val="FF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631008-BACD-44FB-94FD-433A25EB0399}">
  <a:tblStyle styleId="{2A631008-BACD-44FB-94FD-433A25EB03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20D58E-795E-4938-9B67-7958C5127F4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994" y="-1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e8130bb3da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e8130bb3da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e8130bb3da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e8130bb3da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e8130bb3da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e8130bb3da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212f97afb56_1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212f97afb56_1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e8130bb3da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e8130bb3da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1"/>
        <p:cNvGrpSpPr/>
        <p:nvPr/>
      </p:nvGrpSpPr>
      <p:grpSpPr>
        <a:xfrm>
          <a:off x="0" y="0"/>
          <a:ext cx="0" cy="0"/>
          <a:chOff x="0" y="0"/>
          <a:chExt cx="0" cy="0"/>
        </a:xfrm>
      </p:grpSpPr>
      <p:sp>
        <p:nvSpPr>
          <p:cNvPr id="12582" name="Google Shape;12582;g1e8130bb3da_0_28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3" name="Google Shape;12583;g1e8130bb3da_0_28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e8130bb3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e8130bb3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e8130bb3d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e8130bb3d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e8130bb3da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1e8130bb3da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e8130bb3d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e8130bb3d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e8130bb3d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1e8130bb3da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60000"/>
          </a:blip>
          <a:stretch>
            <a:fillRect/>
          </a:stretch>
        </p:blipFill>
        <p:spPr>
          <a:xfrm>
            <a:off x="163" y="0"/>
            <a:ext cx="9144003" cy="5143501"/>
          </a:xfrm>
          <a:prstGeom prst="rect">
            <a:avLst/>
          </a:prstGeom>
          <a:noFill/>
          <a:ln>
            <a:noFill/>
          </a:ln>
        </p:spPr>
      </p:pic>
      <p:sp>
        <p:nvSpPr>
          <p:cNvPr id="10" name="Google Shape;10;p2"/>
          <p:cNvSpPr txBox="1">
            <a:spLocks noGrp="1"/>
          </p:cNvSpPr>
          <p:nvPr>
            <p:ph type="ctrTitle"/>
          </p:nvPr>
        </p:nvSpPr>
        <p:spPr>
          <a:xfrm>
            <a:off x="1730850" y="1503199"/>
            <a:ext cx="5682300" cy="15858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5000" b="0">
                <a:latin typeface="Bai Jamjuree Medium"/>
                <a:ea typeface="Bai Jamjuree Medium"/>
                <a:cs typeface="Bai Jamjuree Medium"/>
                <a:sym typeface="Bai Jamjuree Medium"/>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730775" y="3230788"/>
            <a:ext cx="56823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339300" y="339300"/>
            <a:ext cx="8465400" cy="4464888"/>
            <a:chOff x="339300" y="339300"/>
            <a:chExt cx="8465400" cy="4464888"/>
          </a:xfrm>
        </p:grpSpPr>
        <p:sp>
          <p:nvSpPr>
            <p:cNvPr id="13" name="Google Shape;13;p2"/>
            <p:cNvSpPr/>
            <p:nvPr/>
          </p:nvSpPr>
          <p:spPr>
            <a:xfrm>
              <a:off x="339300" y="339300"/>
              <a:ext cx="3400425" cy="547275"/>
            </a:xfrm>
            <a:custGeom>
              <a:avLst/>
              <a:gdLst/>
              <a:ahLst/>
              <a:cxnLst/>
              <a:rect l="l" t="t" r="r" b="b"/>
              <a:pathLst>
                <a:path w="136017" h="21891" fill="none" extrusionOk="0">
                  <a:moveTo>
                    <a:pt x="1" y="21890"/>
                  </a:moveTo>
                  <a:lnTo>
                    <a:pt x="1" y="1"/>
                  </a:lnTo>
                  <a:lnTo>
                    <a:pt x="136017" y="1"/>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53025" y="2259713"/>
              <a:ext cx="4351675" cy="2544475"/>
            </a:xfrm>
            <a:custGeom>
              <a:avLst/>
              <a:gdLst/>
              <a:ahLst/>
              <a:cxnLst/>
              <a:rect l="l" t="t" r="r" b="b"/>
              <a:pathLst>
                <a:path w="174067" h="101779" fill="none" extrusionOk="0">
                  <a:moveTo>
                    <a:pt x="174067" y="0"/>
                  </a:moveTo>
                  <a:lnTo>
                    <a:pt x="174067" y="101778"/>
                  </a:lnTo>
                  <a:lnTo>
                    <a:pt x="1" y="101778"/>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9"/>
        <p:cNvGrpSpPr/>
        <p:nvPr/>
      </p:nvGrpSpPr>
      <p:grpSpPr>
        <a:xfrm>
          <a:off x="0" y="0"/>
          <a:ext cx="0" cy="0"/>
          <a:chOff x="0" y="0"/>
          <a:chExt cx="0" cy="0"/>
        </a:xfrm>
      </p:grpSpPr>
      <p:pic>
        <p:nvPicPr>
          <p:cNvPr id="100" name="Google Shape;100;p13"/>
          <p:cNvPicPr preferRelativeResize="0"/>
          <p:nvPr/>
        </p:nvPicPr>
        <p:blipFill>
          <a:blip r:embed="rId2">
            <a:alphaModFix amt="60000"/>
          </a:blip>
          <a:stretch>
            <a:fillRect/>
          </a:stretch>
        </p:blipFill>
        <p:spPr>
          <a:xfrm>
            <a:off x="0" y="0"/>
            <a:ext cx="9144003" cy="5143501"/>
          </a:xfrm>
          <a:prstGeom prst="rect">
            <a:avLst/>
          </a:prstGeom>
          <a:noFill/>
          <a:ln>
            <a:noFill/>
          </a:ln>
        </p:spPr>
      </p:pic>
      <p:grpSp>
        <p:nvGrpSpPr>
          <p:cNvPr id="101" name="Google Shape;101;p13"/>
          <p:cNvGrpSpPr/>
          <p:nvPr/>
        </p:nvGrpSpPr>
        <p:grpSpPr>
          <a:xfrm rot="-1963143">
            <a:off x="3250834" y="520588"/>
            <a:ext cx="7626093" cy="8060628"/>
            <a:chOff x="96600" y="-74700"/>
            <a:chExt cx="7626375" cy="6816675"/>
          </a:xfrm>
        </p:grpSpPr>
        <p:sp>
          <p:nvSpPr>
            <p:cNvPr id="102" name="Google Shape;102;p13"/>
            <p:cNvSpPr/>
            <p:nvPr/>
          </p:nvSpPr>
          <p:spPr>
            <a:xfrm>
              <a:off x="96600" y="-74700"/>
              <a:ext cx="6880150" cy="5124875"/>
            </a:xfrm>
            <a:custGeom>
              <a:avLst/>
              <a:gdLst/>
              <a:ahLst/>
              <a:cxnLst/>
              <a:rect l="l" t="t" r="r" b="b"/>
              <a:pathLst>
                <a:path w="275206" h="204995" fill="none" extrusionOk="0">
                  <a:moveTo>
                    <a:pt x="239073" y="0"/>
                  </a:moveTo>
                  <a:cubicBezTo>
                    <a:pt x="235443" y="10614"/>
                    <a:pt x="231244" y="27482"/>
                    <a:pt x="236539" y="45445"/>
                  </a:cubicBezTo>
                  <a:cubicBezTo>
                    <a:pt x="244026" y="70804"/>
                    <a:pt x="253133" y="83267"/>
                    <a:pt x="263678" y="104654"/>
                  </a:cubicBezTo>
                  <a:cubicBezTo>
                    <a:pt x="275205" y="128050"/>
                    <a:pt x="263153" y="152633"/>
                    <a:pt x="244528" y="159184"/>
                  </a:cubicBezTo>
                  <a:cubicBezTo>
                    <a:pt x="217548" y="168679"/>
                    <a:pt x="193627" y="144986"/>
                    <a:pt x="155509" y="140033"/>
                  </a:cubicBezTo>
                  <a:cubicBezTo>
                    <a:pt x="147155" y="138938"/>
                    <a:pt x="139531" y="139052"/>
                    <a:pt x="132593" y="139965"/>
                  </a:cubicBezTo>
                  <a:cubicBezTo>
                    <a:pt x="125060" y="140924"/>
                    <a:pt x="107576" y="143731"/>
                    <a:pt x="91507" y="155303"/>
                  </a:cubicBezTo>
                  <a:cubicBezTo>
                    <a:pt x="76625" y="166009"/>
                    <a:pt x="66719" y="182854"/>
                    <a:pt x="47043" y="195225"/>
                  </a:cubicBezTo>
                  <a:cubicBezTo>
                    <a:pt x="31499" y="204994"/>
                    <a:pt x="8012" y="198306"/>
                    <a:pt x="0" y="192554"/>
                  </a:cubicBezTo>
                </a:path>
              </a:pathLst>
            </a:custGeom>
            <a:noFill/>
            <a:ln w="85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2407075" y="321325"/>
              <a:ext cx="4787650" cy="4958225"/>
            </a:xfrm>
            <a:custGeom>
              <a:avLst/>
              <a:gdLst/>
              <a:ahLst/>
              <a:cxnLst/>
              <a:rect l="l" t="t" r="r" b="b"/>
              <a:pathLst>
                <a:path w="191506" h="198329" fill="none" extrusionOk="0">
                  <a:moveTo>
                    <a:pt x="191505" y="0"/>
                  </a:moveTo>
                  <a:cubicBezTo>
                    <a:pt x="175391" y="9176"/>
                    <a:pt x="167630" y="15544"/>
                    <a:pt x="163773" y="26888"/>
                  </a:cubicBezTo>
                  <a:cubicBezTo>
                    <a:pt x="160121" y="37685"/>
                    <a:pt x="162791" y="52407"/>
                    <a:pt x="172104" y="72402"/>
                  </a:cubicBezTo>
                  <a:cubicBezTo>
                    <a:pt x="184589" y="99199"/>
                    <a:pt x="175413" y="121248"/>
                    <a:pt x="159139" y="130766"/>
                  </a:cubicBezTo>
                  <a:cubicBezTo>
                    <a:pt x="135583" y="144553"/>
                    <a:pt x="118190" y="130241"/>
                    <a:pt x="87856" y="127274"/>
                  </a:cubicBezTo>
                  <a:cubicBezTo>
                    <a:pt x="73909" y="125881"/>
                    <a:pt x="45195" y="129944"/>
                    <a:pt x="23625" y="150601"/>
                  </a:cubicBezTo>
                  <a:cubicBezTo>
                    <a:pt x="6529" y="166990"/>
                    <a:pt x="1644" y="187806"/>
                    <a:pt x="1" y="19832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771525" y="2426825"/>
              <a:ext cx="6951450" cy="4315150"/>
            </a:xfrm>
            <a:custGeom>
              <a:avLst/>
              <a:gdLst/>
              <a:ahLst/>
              <a:cxnLst/>
              <a:rect l="l" t="t" r="r" b="b"/>
              <a:pathLst>
                <a:path w="278058" h="172606" fill="none" extrusionOk="0">
                  <a:moveTo>
                    <a:pt x="0" y="172605"/>
                  </a:moveTo>
                  <a:cubicBezTo>
                    <a:pt x="21045" y="167333"/>
                    <a:pt x="35630" y="151675"/>
                    <a:pt x="41245" y="136793"/>
                  </a:cubicBezTo>
                  <a:cubicBezTo>
                    <a:pt x="45970" y="124307"/>
                    <a:pt x="45970" y="113442"/>
                    <a:pt x="44350" y="87855"/>
                  </a:cubicBezTo>
                  <a:cubicBezTo>
                    <a:pt x="42181" y="53275"/>
                    <a:pt x="55990" y="31705"/>
                    <a:pt x="77332" y="26090"/>
                  </a:cubicBezTo>
                  <a:cubicBezTo>
                    <a:pt x="108260" y="17964"/>
                    <a:pt x="123348" y="39580"/>
                    <a:pt x="156627" y="52499"/>
                  </a:cubicBezTo>
                  <a:cubicBezTo>
                    <a:pt x="171920" y="58433"/>
                    <a:pt x="205565" y="62930"/>
                    <a:pt x="236402" y="46404"/>
                  </a:cubicBezTo>
                  <a:cubicBezTo>
                    <a:pt x="260825" y="33326"/>
                    <a:pt x="272899" y="11368"/>
                    <a:pt x="278058" y="1"/>
                  </a:cubicBezTo>
                </a:path>
              </a:pathLst>
            </a:custGeom>
            <a:noFill/>
            <a:ln w="51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 name="Google Shape;106;p13"/>
          <p:cNvSpPr txBox="1">
            <a:spLocks noGrp="1"/>
          </p:cNvSpPr>
          <p:nvPr>
            <p:ph type="title" idx="2" hasCustomPrompt="1"/>
          </p:nvPr>
        </p:nvSpPr>
        <p:spPr>
          <a:xfrm>
            <a:off x="1259500" y="1557083"/>
            <a:ext cx="734700" cy="4503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
          </p:nvPr>
        </p:nvSpPr>
        <p:spPr>
          <a:xfrm>
            <a:off x="1994200" y="1557075"/>
            <a:ext cx="2305500" cy="45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108" name="Google Shape;108;p13"/>
          <p:cNvSpPr txBox="1">
            <a:spLocks noGrp="1"/>
          </p:cNvSpPr>
          <p:nvPr>
            <p:ph type="title" idx="3" hasCustomPrompt="1"/>
          </p:nvPr>
        </p:nvSpPr>
        <p:spPr>
          <a:xfrm>
            <a:off x="1259500" y="2499008"/>
            <a:ext cx="734700" cy="4503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subTitle" idx="4"/>
          </p:nvPr>
        </p:nvSpPr>
        <p:spPr>
          <a:xfrm>
            <a:off x="1994200" y="2499000"/>
            <a:ext cx="2305500" cy="45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110" name="Google Shape;110;p13"/>
          <p:cNvSpPr txBox="1">
            <a:spLocks noGrp="1"/>
          </p:cNvSpPr>
          <p:nvPr>
            <p:ph type="title" idx="5" hasCustomPrompt="1"/>
          </p:nvPr>
        </p:nvSpPr>
        <p:spPr>
          <a:xfrm>
            <a:off x="1259500" y="3440933"/>
            <a:ext cx="734700" cy="4503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6"/>
          </p:nvPr>
        </p:nvSpPr>
        <p:spPr>
          <a:xfrm>
            <a:off x="1994200" y="3440925"/>
            <a:ext cx="2305500" cy="45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112" name="Google Shape;112;p13"/>
          <p:cNvSpPr txBox="1">
            <a:spLocks noGrp="1"/>
          </p:cNvSpPr>
          <p:nvPr>
            <p:ph type="title" idx="7" hasCustomPrompt="1"/>
          </p:nvPr>
        </p:nvSpPr>
        <p:spPr>
          <a:xfrm>
            <a:off x="4844300" y="1557083"/>
            <a:ext cx="734700" cy="4503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8"/>
          </p:nvPr>
        </p:nvSpPr>
        <p:spPr>
          <a:xfrm>
            <a:off x="5579000" y="1557075"/>
            <a:ext cx="2305500" cy="45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114" name="Google Shape;114;p13"/>
          <p:cNvSpPr txBox="1">
            <a:spLocks noGrp="1"/>
          </p:cNvSpPr>
          <p:nvPr>
            <p:ph type="title" idx="9" hasCustomPrompt="1"/>
          </p:nvPr>
        </p:nvSpPr>
        <p:spPr>
          <a:xfrm>
            <a:off x="4844300" y="2499008"/>
            <a:ext cx="734700" cy="4503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13"/>
          </p:nvPr>
        </p:nvSpPr>
        <p:spPr>
          <a:xfrm>
            <a:off x="5579000" y="2499000"/>
            <a:ext cx="2305500" cy="45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
        <p:nvSpPr>
          <p:cNvPr id="116" name="Google Shape;116;p13"/>
          <p:cNvSpPr txBox="1">
            <a:spLocks noGrp="1"/>
          </p:cNvSpPr>
          <p:nvPr>
            <p:ph type="title" idx="14" hasCustomPrompt="1"/>
          </p:nvPr>
        </p:nvSpPr>
        <p:spPr>
          <a:xfrm>
            <a:off x="4844300" y="3440933"/>
            <a:ext cx="734700" cy="4503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15"/>
          </p:nvPr>
        </p:nvSpPr>
        <p:spPr>
          <a:xfrm>
            <a:off x="5579000" y="3440925"/>
            <a:ext cx="2305500" cy="45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ai Jamjuree"/>
              <a:buNone/>
              <a:defRPr sz="1800">
                <a:solidFill>
                  <a:schemeClr val="dk1"/>
                </a:solidFill>
                <a:latin typeface="Bai Jamjuree Medium"/>
                <a:ea typeface="Bai Jamjuree Medium"/>
                <a:cs typeface="Bai Jamjuree Medium"/>
                <a:sym typeface="Bai Jamjuree Medium"/>
              </a:defRPr>
            </a:lvl1pPr>
            <a:lvl2pPr lvl="1"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2pPr>
            <a:lvl3pPr lvl="2"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3pPr>
            <a:lvl4pPr lvl="3"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4pPr>
            <a:lvl5pPr lvl="4"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5pPr>
            <a:lvl6pPr lvl="5"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6pPr>
            <a:lvl7pPr lvl="6"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7pPr>
            <a:lvl8pPr lvl="7"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8pPr>
            <a:lvl9pPr lvl="8" rtl="0">
              <a:lnSpc>
                <a:spcPct val="100000"/>
              </a:lnSpc>
              <a:spcBef>
                <a:spcPts val="0"/>
              </a:spcBef>
              <a:spcAft>
                <a:spcPts val="0"/>
              </a:spcAft>
              <a:buSzPts val="2000"/>
              <a:buFont typeface="Bai Jamjuree"/>
              <a:buNone/>
              <a:defRPr sz="2000" b="1">
                <a:latin typeface="Bai Jamjuree"/>
                <a:ea typeface="Bai Jamjuree"/>
                <a:cs typeface="Bai Jamjuree"/>
                <a:sym typeface="Bai Jamjure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8"/>
        <p:cNvGrpSpPr/>
        <p:nvPr/>
      </p:nvGrpSpPr>
      <p:grpSpPr>
        <a:xfrm>
          <a:off x="0" y="0"/>
          <a:ext cx="0" cy="0"/>
          <a:chOff x="0" y="0"/>
          <a:chExt cx="0" cy="0"/>
        </a:xfrm>
      </p:grpSpPr>
      <p:pic>
        <p:nvPicPr>
          <p:cNvPr id="119" name="Google Shape;119;p14"/>
          <p:cNvPicPr preferRelativeResize="0"/>
          <p:nvPr/>
        </p:nvPicPr>
        <p:blipFill>
          <a:blip r:embed="rId2">
            <a:alphaModFix amt="60000"/>
          </a:blip>
          <a:stretch>
            <a:fillRect/>
          </a:stretch>
        </p:blipFill>
        <p:spPr>
          <a:xfrm rot="10800000">
            <a:off x="0" y="0"/>
            <a:ext cx="9144003" cy="5143501"/>
          </a:xfrm>
          <a:prstGeom prst="rect">
            <a:avLst/>
          </a:prstGeom>
          <a:noFill/>
          <a:ln>
            <a:noFill/>
          </a:ln>
        </p:spPr>
      </p:pic>
      <p:sp>
        <p:nvSpPr>
          <p:cNvPr id="120" name="Google Shape;120;p14"/>
          <p:cNvSpPr txBox="1">
            <a:spLocks noGrp="1"/>
          </p:cNvSpPr>
          <p:nvPr>
            <p:ph type="title"/>
          </p:nvPr>
        </p:nvSpPr>
        <p:spPr>
          <a:xfrm>
            <a:off x="1458150" y="2952338"/>
            <a:ext cx="6227700" cy="66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1" name="Google Shape;121;p14"/>
          <p:cNvSpPr txBox="1">
            <a:spLocks noGrp="1"/>
          </p:cNvSpPr>
          <p:nvPr>
            <p:ph type="subTitle" idx="1"/>
          </p:nvPr>
        </p:nvSpPr>
        <p:spPr>
          <a:xfrm>
            <a:off x="1458150" y="1528463"/>
            <a:ext cx="6227700" cy="1423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22" name="Google Shape;122;p14"/>
          <p:cNvGrpSpPr/>
          <p:nvPr/>
        </p:nvGrpSpPr>
        <p:grpSpPr>
          <a:xfrm>
            <a:off x="339300" y="339300"/>
            <a:ext cx="8465400" cy="4464888"/>
            <a:chOff x="339300" y="339300"/>
            <a:chExt cx="8465400" cy="4464888"/>
          </a:xfrm>
        </p:grpSpPr>
        <p:sp>
          <p:nvSpPr>
            <p:cNvPr id="123" name="Google Shape;123;p14"/>
            <p:cNvSpPr/>
            <p:nvPr/>
          </p:nvSpPr>
          <p:spPr>
            <a:xfrm flipH="1">
              <a:off x="5404275" y="339300"/>
              <a:ext cx="3400425" cy="547275"/>
            </a:xfrm>
            <a:custGeom>
              <a:avLst/>
              <a:gdLst/>
              <a:ahLst/>
              <a:cxnLst/>
              <a:rect l="l" t="t" r="r" b="b"/>
              <a:pathLst>
                <a:path w="136017" h="21891" fill="none" extrusionOk="0">
                  <a:moveTo>
                    <a:pt x="1" y="21890"/>
                  </a:moveTo>
                  <a:lnTo>
                    <a:pt x="1" y="1"/>
                  </a:lnTo>
                  <a:lnTo>
                    <a:pt x="136017" y="1"/>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flipH="1">
              <a:off x="339300" y="2259713"/>
              <a:ext cx="4351675" cy="2544475"/>
            </a:xfrm>
            <a:custGeom>
              <a:avLst/>
              <a:gdLst/>
              <a:ahLst/>
              <a:cxnLst/>
              <a:rect l="l" t="t" r="r" b="b"/>
              <a:pathLst>
                <a:path w="174067" h="101779" fill="none" extrusionOk="0">
                  <a:moveTo>
                    <a:pt x="174067" y="0"/>
                  </a:moveTo>
                  <a:lnTo>
                    <a:pt x="174067" y="101778"/>
                  </a:lnTo>
                  <a:lnTo>
                    <a:pt x="1" y="101778"/>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57"/>
        <p:cNvGrpSpPr/>
        <p:nvPr/>
      </p:nvGrpSpPr>
      <p:grpSpPr>
        <a:xfrm>
          <a:off x="0" y="0"/>
          <a:ext cx="0" cy="0"/>
          <a:chOff x="0" y="0"/>
          <a:chExt cx="0" cy="0"/>
        </a:xfrm>
      </p:grpSpPr>
      <p:pic>
        <p:nvPicPr>
          <p:cNvPr id="158" name="Google Shape;158;p17"/>
          <p:cNvPicPr preferRelativeResize="0"/>
          <p:nvPr/>
        </p:nvPicPr>
        <p:blipFill>
          <a:blip r:embed="rId2">
            <a:alphaModFix amt="60000"/>
          </a:blip>
          <a:stretch>
            <a:fillRect/>
          </a:stretch>
        </p:blipFill>
        <p:spPr>
          <a:xfrm rot="10800000" flipH="1">
            <a:off x="0" y="0"/>
            <a:ext cx="9144003" cy="5143501"/>
          </a:xfrm>
          <a:prstGeom prst="rect">
            <a:avLst/>
          </a:prstGeom>
          <a:noFill/>
          <a:ln>
            <a:noFill/>
          </a:ln>
        </p:spPr>
      </p:pic>
      <p:grpSp>
        <p:nvGrpSpPr>
          <p:cNvPr id="159" name="Google Shape;159;p17"/>
          <p:cNvGrpSpPr/>
          <p:nvPr/>
        </p:nvGrpSpPr>
        <p:grpSpPr>
          <a:xfrm rot="4072819">
            <a:off x="5709155" y="-1975565"/>
            <a:ext cx="5914125" cy="4083039"/>
            <a:chOff x="-971591" y="-1742433"/>
            <a:chExt cx="11057198" cy="7633753"/>
          </a:xfrm>
        </p:grpSpPr>
        <p:sp>
          <p:nvSpPr>
            <p:cNvPr id="160" name="Google Shape;160;p17"/>
            <p:cNvSpPr/>
            <p:nvPr/>
          </p:nvSpPr>
          <p:spPr>
            <a:xfrm>
              <a:off x="-971591" y="-1742433"/>
              <a:ext cx="10137003" cy="7499062"/>
            </a:xfrm>
            <a:custGeom>
              <a:avLst/>
              <a:gdLst/>
              <a:ahLst/>
              <a:cxnLst/>
              <a:rect l="l" t="t" r="r" b="b"/>
              <a:pathLst>
                <a:path w="328138" h="242747" fill="none" extrusionOk="0">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w="68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99341" y="-1270704"/>
              <a:ext cx="9387428" cy="7044973"/>
            </a:xfrm>
            <a:custGeom>
              <a:avLst/>
              <a:gdLst/>
              <a:ahLst/>
              <a:cxnLst/>
              <a:rect l="l" t="t" r="r" b="b"/>
              <a:pathLst>
                <a:path w="303874" h="228048" fill="none" extrusionOk="0">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358980" y="-580380"/>
              <a:ext cx="9113164" cy="6382143"/>
            </a:xfrm>
            <a:custGeom>
              <a:avLst/>
              <a:gdLst/>
              <a:ahLst/>
              <a:cxnLst/>
              <a:rect l="l" t="t" r="r" b="b"/>
              <a:pathLst>
                <a:path w="294996" h="206592" fill="none" extrusionOk="0">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509180" y="-349830"/>
              <a:ext cx="9024286" cy="6160057"/>
            </a:xfrm>
            <a:custGeom>
              <a:avLst/>
              <a:gdLst/>
              <a:ahLst/>
              <a:cxnLst/>
              <a:rect l="l" t="t" r="r" b="b"/>
              <a:pathLst>
                <a:path w="292119" h="199403" fill="none" extrusionOk="0">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808157" y="110623"/>
              <a:ext cx="8848014" cy="5717924"/>
            </a:xfrm>
            <a:custGeom>
              <a:avLst/>
              <a:gdLst/>
              <a:ahLst/>
              <a:cxnLst/>
              <a:rect l="l" t="t" r="r" b="b"/>
              <a:pathLst>
                <a:path w="286413" h="185091" fill="none" extrusionOk="0">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958357" y="341205"/>
              <a:ext cx="8759167" cy="5495807"/>
            </a:xfrm>
            <a:custGeom>
              <a:avLst/>
              <a:gdLst/>
              <a:ahLst/>
              <a:cxnLst/>
              <a:rect l="l" t="t" r="r" b="b"/>
              <a:pathLst>
                <a:path w="283537" h="177901" fill="none" extrusionOk="0">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1107845" y="571076"/>
              <a:ext cx="8671030" cy="5275111"/>
            </a:xfrm>
            <a:custGeom>
              <a:avLst/>
              <a:gdLst/>
              <a:ahLst/>
              <a:cxnLst/>
              <a:rect l="l" t="t" r="r" b="b"/>
              <a:pathLst>
                <a:path w="280684" h="170757" fill="none" extrusionOk="0">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1258045" y="801657"/>
              <a:ext cx="8582153" cy="5053704"/>
            </a:xfrm>
            <a:custGeom>
              <a:avLst/>
              <a:gdLst/>
              <a:ahLst/>
              <a:cxnLst/>
              <a:rect l="l" t="t" r="r" b="b"/>
              <a:pathLst>
                <a:path w="277807" h="163590" fill="none" extrusionOk="0">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1407533" y="959611"/>
              <a:ext cx="8494016" cy="4904215"/>
            </a:xfrm>
            <a:custGeom>
              <a:avLst/>
              <a:gdLst/>
              <a:ahLst/>
              <a:cxnLst/>
              <a:rect l="l" t="t" r="r" b="b"/>
              <a:pathLst>
                <a:path w="274954" h="158751" fill="none" extrusionOk="0">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1557702" y="1068908"/>
              <a:ext cx="8405201" cy="4804062"/>
            </a:xfrm>
            <a:custGeom>
              <a:avLst/>
              <a:gdLst/>
              <a:ahLst/>
              <a:cxnLst/>
              <a:rect l="l" t="t" r="r" b="b"/>
              <a:pathLst>
                <a:path w="272079" h="155509" fill="none" extrusionOk="0">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1707191" y="1116854"/>
              <a:ext cx="8317064" cy="4765292"/>
            </a:xfrm>
            <a:custGeom>
              <a:avLst/>
              <a:gdLst/>
              <a:ahLst/>
              <a:cxnLst/>
              <a:rect l="l" t="t" r="r" b="b"/>
              <a:pathLst>
                <a:path w="269226" h="154254" fill="none" extrusionOk="0">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1856680" y="1033660"/>
              <a:ext cx="8228928" cy="4857660"/>
            </a:xfrm>
            <a:custGeom>
              <a:avLst/>
              <a:gdLst/>
              <a:ahLst/>
              <a:cxnLst/>
              <a:rect l="l" t="t" r="r" b="b"/>
              <a:pathLst>
                <a:path w="266373" h="157244" fill="none" extrusionOk="0">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658668" y="-119958"/>
              <a:ext cx="8936150" cy="5939361"/>
            </a:xfrm>
            <a:custGeom>
              <a:avLst/>
              <a:gdLst/>
              <a:ahLst/>
              <a:cxnLst/>
              <a:rect l="l" t="t" r="r" b="b"/>
              <a:pathLst>
                <a:path w="289266" h="192259" fill="none" extrusionOk="0">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209491" y="-810251"/>
              <a:ext cx="9201300" cy="6602839"/>
            </a:xfrm>
            <a:custGeom>
              <a:avLst/>
              <a:gdLst/>
              <a:ahLst/>
              <a:cxnLst/>
              <a:rect l="l" t="t" r="r" b="b"/>
              <a:pathLst>
                <a:path w="297849" h="213736" fill="none" extrusionOk="0">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59323" y="-1040833"/>
              <a:ext cx="9290116" cy="6824277"/>
            </a:xfrm>
            <a:custGeom>
              <a:avLst/>
              <a:gdLst/>
              <a:ahLst/>
              <a:cxnLst/>
              <a:rect l="l" t="t" r="r" b="b"/>
              <a:pathLst>
                <a:path w="300724" h="220904" fill="none" extrusionOk="0">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289731" y="-1501286"/>
              <a:ext cx="9516496" cy="7267090"/>
            </a:xfrm>
            <a:custGeom>
              <a:avLst/>
              <a:gdLst/>
              <a:ahLst/>
              <a:cxnLst/>
              <a:rect l="l" t="t" r="r" b="b"/>
              <a:pathLst>
                <a:path w="308052" h="235238" fill="none" extrusionOk="0">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w="68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7" name="Google Shape;177;p17"/>
          <p:cNvSpPr txBox="1">
            <a:spLocks noGrp="1"/>
          </p:cNvSpPr>
          <p:nvPr>
            <p:ph type="subTitle" idx="1"/>
          </p:nvPr>
        </p:nvSpPr>
        <p:spPr>
          <a:xfrm>
            <a:off x="724925" y="2331720"/>
            <a:ext cx="2461800" cy="423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78" name="Google Shape;178;p17"/>
          <p:cNvSpPr txBox="1">
            <a:spLocks noGrp="1"/>
          </p:cNvSpPr>
          <p:nvPr>
            <p:ph type="subTitle" idx="2"/>
          </p:nvPr>
        </p:nvSpPr>
        <p:spPr>
          <a:xfrm>
            <a:off x="724925" y="2651760"/>
            <a:ext cx="2461800" cy="18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7"/>
          <p:cNvSpPr txBox="1">
            <a:spLocks noGrp="1"/>
          </p:cNvSpPr>
          <p:nvPr>
            <p:ph type="subTitle" idx="3"/>
          </p:nvPr>
        </p:nvSpPr>
        <p:spPr>
          <a:xfrm>
            <a:off x="3346075" y="2651750"/>
            <a:ext cx="2461800" cy="18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17"/>
          <p:cNvSpPr txBox="1">
            <a:spLocks noGrp="1"/>
          </p:cNvSpPr>
          <p:nvPr>
            <p:ph type="subTitle" idx="4"/>
          </p:nvPr>
        </p:nvSpPr>
        <p:spPr>
          <a:xfrm>
            <a:off x="5967195" y="2651760"/>
            <a:ext cx="2461800" cy="188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17"/>
          <p:cNvSpPr txBox="1">
            <a:spLocks noGrp="1"/>
          </p:cNvSpPr>
          <p:nvPr>
            <p:ph type="subTitle" idx="5"/>
          </p:nvPr>
        </p:nvSpPr>
        <p:spPr>
          <a:xfrm>
            <a:off x="3346073" y="2331720"/>
            <a:ext cx="2461800" cy="423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82" name="Google Shape;182;p17"/>
          <p:cNvSpPr txBox="1">
            <a:spLocks noGrp="1"/>
          </p:cNvSpPr>
          <p:nvPr>
            <p:ph type="subTitle" idx="6"/>
          </p:nvPr>
        </p:nvSpPr>
        <p:spPr>
          <a:xfrm>
            <a:off x="5967198" y="2331720"/>
            <a:ext cx="2461800" cy="423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99"/>
        <p:cNvGrpSpPr/>
        <p:nvPr/>
      </p:nvGrpSpPr>
      <p:grpSpPr>
        <a:xfrm>
          <a:off x="0" y="0"/>
          <a:ext cx="0" cy="0"/>
          <a:chOff x="0" y="0"/>
          <a:chExt cx="0" cy="0"/>
        </a:xfrm>
      </p:grpSpPr>
      <p:pic>
        <p:nvPicPr>
          <p:cNvPr id="200" name="Google Shape;200;p19"/>
          <p:cNvPicPr preferRelativeResize="0"/>
          <p:nvPr/>
        </p:nvPicPr>
        <p:blipFill>
          <a:blip r:embed="rId2">
            <a:alphaModFix amt="60000"/>
          </a:blip>
          <a:stretch>
            <a:fillRect/>
          </a:stretch>
        </p:blipFill>
        <p:spPr>
          <a:xfrm>
            <a:off x="0" y="0"/>
            <a:ext cx="9144003" cy="5143501"/>
          </a:xfrm>
          <a:prstGeom prst="rect">
            <a:avLst/>
          </a:prstGeom>
          <a:noFill/>
          <a:ln>
            <a:noFill/>
          </a:ln>
        </p:spPr>
      </p:pic>
      <p:grpSp>
        <p:nvGrpSpPr>
          <p:cNvPr id="201" name="Google Shape;201;p19"/>
          <p:cNvGrpSpPr/>
          <p:nvPr/>
        </p:nvGrpSpPr>
        <p:grpSpPr>
          <a:xfrm rot="-5400000" flipH="1">
            <a:off x="5913026" y="1916910"/>
            <a:ext cx="5914495" cy="4083294"/>
            <a:chOff x="-971591" y="-1742433"/>
            <a:chExt cx="11057198" cy="7633753"/>
          </a:xfrm>
        </p:grpSpPr>
        <p:sp>
          <p:nvSpPr>
            <p:cNvPr id="202" name="Google Shape;202;p19"/>
            <p:cNvSpPr/>
            <p:nvPr/>
          </p:nvSpPr>
          <p:spPr>
            <a:xfrm>
              <a:off x="-971591" y="-1742433"/>
              <a:ext cx="10137003" cy="7499062"/>
            </a:xfrm>
            <a:custGeom>
              <a:avLst/>
              <a:gdLst/>
              <a:ahLst/>
              <a:cxnLst/>
              <a:rect l="l" t="t" r="r" b="b"/>
              <a:pathLst>
                <a:path w="328138" h="242747" fill="none" extrusionOk="0">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w="68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99341" y="-1270704"/>
              <a:ext cx="9387428" cy="7044973"/>
            </a:xfrm>
            <a:custGeom>
              <a:avLst/>
              <a:gdLst/>
              <a:ahLst/>
              <a:cxnLst/>
              <a:rect l="l" t="t" r="r" b="b"/>
              <a:pathLst>
                <a:path w="303874" h="228048" fill="none" extrusionOk="0">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358980" y="-580380"/>
              <a:ext cx="9113164" cy="6382143"/>
            </a:xfrm>
            <a:custGeom>
              <a:avLst/>
              <a:gdLst/>
              <a:ahLst/>
              <a:cxnLst/>
              <a:rect l="l" t="t" r="r" b="b"/>
              <a:pathLst>
                <a:path w="294996" h="206592" fill="none" extrusionOk="0">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509180" y="-349830"/>
              <a:ext cx="9024286" cy="6160057"/>
            </a:xfrm>
            <a:custGeom>
              <a:avLst/>
              <a:gdLst/>
              <a:ahLst/>
              <a:cxnLst/>
              <a:rect l="l" t="t" r="r" b="b"/>
              <a:pathLst>
                <a:path w="292119" h="199403" fill="none" extrusionOk="0">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a:off x="808157" y="110623"/>
              <a:ext cx="8848014" cy="5717924"/>
            </a:xfrm>
            <a:custGeom>
              <a:avLst/>
              <a:gdLst/>
              <a:ahLst/>
              <a:cxnLst/>
              <a:rect l="l" t="t" r="r" b="b"/>
              <a:pathLst>
                <a:path w="286413" h="185091" fill="none" extrusionOk="0">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958357" y="341205"/>
              <a:ext cx="8759167" cy="5495807"/>
            </a:xfrm>
            <a:custGeom>
              <a:avLst/>
              <a:gdLst/>
              <a:ahLst/>
              <a:cxnLst/>
              <a:rect l="l" t="t" r="r" b="b"/>
              <a:pathLst>
                <a:path w="283537" h="177901" fill="none" extrusionOk="0">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1107845" y="571076"/>
              <a:ext cx="8671030" cy="5275111"/>
            </a:xfrm>
            <a:custGeom>
              <a:avLst/>
              <a:gdLst/>
              <a:ahLst/>
              <a:cxnLst/>
              <a:rect l="l" t="t" r="r" b="b"/>
              <a:pathLst>
                <a:path w="280684" h="170757" fill="none" extrusionOk="0">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1258045" y="801657"/>
              <a:ext cx="8582153" cy="5053704"/>
            </a:xfrm>
            <a:custGeom>
              <a:avLst/>
              <a:gdLst/>
              <a:ahLst/>
              <a:cxnLst/>
              <a:rect l="l" t="t" r="r" b="b"/>
              <a:pathLst>
                <a:path w="277807" h="163590" fill="none" extrusionOk="0">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1407533" y="959611"/>
              <a:ext cx="8494016" cy="4904215"/>
            </a:xfrm>
            <a:custGeom>
              <a:avLst/>
              <a:gdLst/>
              <a:ahLst/>
              <a:cxnLst/>
              <a:rect l="l" t="t" r="r" b="b"/>
              <a:pathLst>
                <a:path w="274954" h="158751" fill="none" extrusionOk="0">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1557702" y="1068908"/>
              <a:ext cx="8405201" cy="4804062"/>
            </a:xfrm>
            <a:custGeom>
              <a:avLst/>
              <a:gdLst/>
              <a:ahLst/>
              <a:cxnLst/>
              <a:rect l="l" t="t" r="r" b="b"/>
              <a:pathLst>
                <a:path w="272079" h="155509" fill="none" extrusionOk="0">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1707191" y="1116854"/>
              <a:ext cx="8317064" cy="4765292"/>
            </a:xfrm>
            <a:custGeom>
              <a:avLst/>
              <a:gdLst/>
              <a:ahLst/>
              <a:cxnLst/>
              <a:rect l="l" t="t" r="r" b="b"/>
              <a:pathLst>
                <a:path w="269226" h="154254" fill="none" extrusionOk="0">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1856680" y="1033660"/>
              <a:ext cx="8228928" cy="4857660"/>
            </a:xfrm>
            <a:custGeom>
              <a:avLst/>
              <a:gdLst/>
              <a:ahLst/>
              <a:cxnLst/>
              <a:rect l="l" t="t" r="r" b="b"/>
              <a:pathLst>
                <a:path w="266373" h="157244" fill="none" extrusionOk="0">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658668" y="-119958"/>
              <a:ext cx="8936150" cy="5939361"/>
            </a:xfrm>
            <a:custGeom>
              <a:avLst/>
              <a:gdLst/>
              <a:ahLst/>
              <a:cxnLst/>
              <a:rect l="l" t="t" r="r" b="b"/>
              <a:pathLst>
                <a:path w="289266" h="192259" fill="none" extrusionOk="0">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a:off x="209491" y="-810251"/>
              <a:ext cx="9201300" cy="6602839"/>
            </a:xfrm>
            <a:custGeom>
              <a:avLst/>
              <a:gdLst/>
              <a:ahLst/>
              <a:cxnLst/>
              <a:rect l="l" t="t" r="r" b="b"/>
              <a:pathLst>
                <a:path w="297849" h="213736" fill="none" extrusionOk="0">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59323" y="-1040833"/>
              <a:ext cx="9290116" cy="6824277"/>
            </a:xfrm>
            <a:custGeom>
              <a:avLst/>
              <a:gdLst/>
              <a:ahLst/>
              <a:cxnLst/>
              <a:rect l="l" t="t" r="r" b="b"/>
              <a:pathLst>
                <a:path w="300724" h="220904" fill="none" extrusionOk="0">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289731" y="-1501286"/>
              <a:ext cx="9516496" cy="7267090"/>
            </a:xfrm>
            <a:custGeom>
              <a:avLst/>
              <a:gdLst/>
              <a:ahLst/>
              <a:cxnLst/>
              <a:rect l="l" t="t" r="r" b="b"/>
              <a:pathLst>
                <a:path w="308052" h="235238" fill="none" extrusionOk="0">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w="68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9" name="Google Shape;219;p19"/>
          <p:cNvSpPr txBox="1">
            <a:spLocks noGrp="1"/>
          </p:cNvSpPr>
          <p:nvPr>
            <p:ph type="subTitle" idx="1"/>
          </p:nvPr>
        </p:nvSpPr>
        <p:spPr>
          <a:xfrm>
            <a:off x="720000" y="1362456"/>
            <a:ext cx="3353400" cy="539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a:endParaRPr/>
          </a:p>
        </p:txBody>
      </p:sp>
      <p:sp>
        <p:nvSpPr>
          <p:cNvPr id="220" name="Google Shape;220;p19"/>
          <p:cNvSpPr txBox="1">
            <a:spLocks noGrp="1"/>
          </p:cNvSpPr>
          <p:nvPr>
            <p:ph type="subTitle" idx="2"/>
          </p:nvPr>
        </p:nvSpPr>
        <p:spPr>
          <a:xfrm>
            <a:off x="720000" y="1804379"/>
            <a:ext cx="3353400" cy="941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1" name="Google Shape;221;p19"/>
          <p:cNvSpPr txBox="1">
            <a:spLocks noGrp="1"/>
          </p:cNvSpPr>
          <p:nvPr>
            <p:ph type="subTitle" idx="3"/>
          </p:nvPr>
        </p:nvSpPr>
        <p:spPr>
          <a:xfrm>
            <a:off x="5070675" y="1804379"/>
            <a:ext cx="3353400" cy="941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19"/>
          <p:cNvSpPr txBox="1">
            <a:spLocks noGrp="1"/>
          </p:cNvSpPr>
          <p:nvPr>
            <p:ph type="subTitle" idx="4"/>
          </p:nvPr>
        </p:nvSpPr>
        <p:spPr>
          <a:xfrm>
            <a:off x="720000" y="3429000"/>
            <a:ext cx="3353400" cy="941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3" name="Google Shape;223;p19"/>
          <p:cNvSpPr txBox="1">
            <a:spLocks noGrp="1"/>
          </p:cNvSpPr>
          <p:nvPr>
            <p:ph type="subTitle" idx="5"/>
          </p:nvPr>
        </p:nvSpPr>
        <p:spPr>
          <a:xfrm>
            <a:off x="5070675" y="3429000"/>
            <a:ext cx="3353400" cy="941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4" name="Google Shape;224;p19"/>
          <p:cNvSpPr txBox="1">
            <a:spLocks noGrp="1"/>
          </p:cNvSpPr>
          <p:nvPr>
            <p:ph type="subTitle" idx="6"/>
          </p:nvPr>
        </p:nvSpPr>
        <p:spPr>
          <a:xfrm>
            <a:off x="720000" y="2987040"/>
            <a:ext cx="3353400" cy="539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a:endParaRPr/>
          </a:p>
        </p:txBody>
      </p:sp>
      <p:sp>
        <p:nvSpPr>
          <p:cNvPr id="225" name="Google Shape;225;p19"/>
          <p:cNvSpPr txBox="1">
            <a:spLocks noGrp="1"/>
          </p:cNvSpPr>
          <p:nvPr>
            <p:ph type="subTitle" idx="7"/>
          </p:nvPr>
        </p:nvSpPr>
        <p:spPr>
          <a:xfrm>
            <a:off x="5070675" y="1362456"/>
            <a:ext cx="3353400" cy="539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a:endParaRPr/>
          </a:p>
        </p:txBody>
      </p:sp>
      <p:sp>
        <p:nvSpPr>
          <p:cNvPr id="226" name="Google Shape;226;p19"/>
          <p:cNvSpPr txBox="1">
            <a:spLocks noGrp="1"/>
          </p:cNvSpPr>
          <p:nvPr>
            <p:ph type="subTitle" idx="8"/>
          </p:nvPr>
        </p:nvSpPr>
        <p:spPr>
          <a:xfrm>
            <a:off x="5070675" y="2987040"/>
            <a:ext cx="3353400" cy="539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27"/>
        <p:cNvGrpSpPr/>
        <p:nvPr/>
      </p:nvGrpSpPr>
      <p:grpSpPr>
        <a:xfrm>
          <a:off x="0" y="0"/>
          <a:ext cx="0" cy="0"/>
          <a:chOff x="0" y="0"/>
          <a:chExt cx="0" cy="0"/>
        </a:xfrm>
      </p:grpSpPr>
      <p:pic>
        <p:nvPicPr>
          <p:cNvPr id="228" name="Google Shape;228;p20"/>
          <p:cNvPicPr preferRelativeResize="0"/>
          <p:nvPr/>
        </p:nvPicPr>
        <p:blipFill>
          <a:blip r:embed="rId2">
            <a:alphaModFix amt="60000"/>
          </a:blip>
          <a:stretch>
            <a:fillRect/>
          </a:stretch>
        </p:blipFill>
        <p:spPr>
          <a:xfrm rot="10800000">
            <a:off x="163" y="0"/>
            <a:ext cx="9144003" cy="5143501"/>
          </a:xfrm>
          <a:prstGeom prst="rect">
            <a:avLst/>
          </a:prstGeom>
          <a:noFill/>
          <a:ln>
            <a:noFill/>
          </a:ln>
        </p:spPr>
      </p:pic>
      <p:grpSp>
        <p:nvGrpSpPr>
          <p:cNvPr id="229" name="Google Shape;229;p20"/>
          <p:cNvGrpSpPr/>
          <p:nvPr/>
        </p:nvGrpSpPr>
        <p:grpSpPr>
          <a:xfrm rot="-1963143">
            <a:off x="3708034" y="520588"/>
            <a:ext cx="7626093" cy="8060628"/>
            <a:chOff x="96600" y="-74700"/>
            <a:chExt cx="7626375" cy="6816675"/>
          </a:xfrm>
        </p:grpSpPr>
        <p:sp>
          <p:nvSpPr>
            <p:cNvPr id="230" name="Google Shape;230;p20"/>
            <p:cNvSpPr/>
            <p:nvPr/>
          </p:nvSpPr>
          <p:spPr>
            <a:xfrm>
              <a:off x="96600" y="-74700"/>
              <a:ext cx="6880150" cy="5124875"/>
            </a:xfrm>
            <a:custGeom>
              <a:avLst/>
              <a:gdLst/>
              <a:ahLst/>
              <a:cxnLst/>
              <a:rect l="l" t="t" r="r" b="b"/>
              <a:pathLst>
                <a:path w="275206" h="204995" fill="none" extrusionOk="0">
                  <a:moveTo>
                    <a:pt x="239073" y="0"/>
                  </a:moveTo>
                  <a:cubicBezTo>
                    <a:pt x="235443" y="10614"/>
                    <a:pt x="231244" y="27482"/>
                    <a:pt x="236539" y="45445"/>
                  </a:cubicBezTo>
                  <a:cubicBezTo>
                    <a:pt x="244026" y="70804"/>
                    <a:pt x="253133" y="83267"/>
                    <a:pt x="263678" y="104654"/>
                  </a:cubicBezTo>
                  <a:cubicBezTo>
                    <a:pt x="275205" y="128050"/>
                    <a:pt x="263153" y="152633"/>
                    <a:pt x="244528" y="159184"/>
                  </a:cubicBezTo>
                  <a:cubicBezTo>
                    <a:pt x="217548" y="168679"/>
                    <a:pt x="193627" y="144986"/>
                    <a:pt x="155509" y="140033"/>
                  </a:cubicBezTo>
                  <a:cubicBezTo>
                    <a:pt x="147155" y="138938"/>
                    <a:pt x="139531" y="139052"/>
                    <a:pt x="132593" y="139965"/>
                  </a:cubicBezTo>
                  <a:cubicBezTo>
                    <a:pt x="125060" y="140924"/>
                    <a:pt x="107576" y="143731"/>
                    <a:pt x="91507" y="155303"/>
                  </a:cubicBezTo>
                  <a:cubicBezTo>
                    <a:pt x="76625" y="166009"/>
                    <a:pt x="66719" y="182854"/>
                    <a:pt x="47043" y="195225"/>
                  </a:cubicBezTo>
                  <a:cubicBezTo>
                    <a:pt x="31499" y="204994"/>
                    <a:pt x="8012" y="198306"/>
                    <a:pt x="0" y="192554"/>
                  </a:cubicBezTo>
                </a:path>
              </a:pathLst>
            </a:custGeom>
            <a:noFill/>
            <a:ln w="85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p:nvPr/>
          </p:nvSpPr>
          <p:spPr>
            <a:xfrm>
              <a:off x="2407075" y="321325"/>
              <a:ext cx="4787650" cy="4958225"/>
            </a:xfrm>
            <a:custGeom>
              <a:avLst/>
              <a:gdLst/>
              <a:ahLst/>
              <a:cxnLst/>
              <a:rect l="l" t="t" r="r" b="b"/>
              <a:pathLst>
                <a:path w="191506" h="198329" fill="none" extrusionOk="0">
                  <a:moveTo>
                    <a:pt x="191505" y="0"/>
                  </a:moveTo>
                  <a:cubicBezTo>
                    <a:pt x="175391" y="9176"/>
                    <a:pt x="167630" y="15544"/>
                    <a:pt x="163773" y="26888"/>
                  </a:cubicBezTo>
                  <a:cubicBezTo>
                    <a:pt x="160121" y="37685"/>
                    <a:pt x="162791" y="52407"/>
                    <a:pt x="172104" y="72402"/>
                  </a:cubicBezTo>
                  <a:cubicBezTo>
                    <a:pt x="184589" y="99199"/>
                    <a:pt x="175413" y="121248"/>
                    <a:pt x="159139" y="130766"/>
                  </a:cubicBezTo>
                  <a:cubicBezTo>
                    <a:pt x="135583" y="144553"/>
                    <a:pt x="118190" y="130241"/>
                    <a:pt x="87856" y="127274"/>
                  </a:cubicBezTo>
                  <a:cubicBezTo>
                    <a:pt x="73909" y="125881"/>
                    <a:pt x="45195" y="129944"/>
                    <a:pt x="23625" y="150601"/>
                  </a:cubicBezTo>
                  <a:cubicBezTo>
                    <a:pt x="6529" y="166990"/>
                    <a:pt x="1644" y="187806"/>
                    <a:pt x="1" y="19832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0"/>
            <p:cNvSpPr/>
            <p:nvPr/>
          </p:nvSpPr>
          <p:spPr>
            <a:xfrm>
              <a:off x="771525" y="2426825"/>
              <a:ext cx="6951450" cy="4315150"/>
            </a:xfrm>
            <a:custGeom>
              <a:avLst/>
              <a:gdLst/>
              <a:ahLst/>
              <a:cxnLst/>
              <a:rect l="l" t="t" r="r" b="b"/>
              <a:pathLst>
                <a:path w="278058" h="172606" fill="none" extrusionOk="0">
                  <a:moveTo>
                    <a:pt x="0" y="172605"/>
                  </a:moveTo>
                  <a:cubicBezTo>
                    <a:pt x="21045" y="167333"/>
                    <a:pt x="35630" y="151675"/>
                    <a:pt x="41245" y="136793"/>
                  </a:cubicBezTo>
                  <a:cubicBezTo>
                    <a:pt x="45970" y="124307"/>
                    <a:pt x="45970" y="113442"/>
                    <a:pt x="44350" y="87855"/>
                  </a:cubicBezTo>
                  <a:cubicBezTo>
                    <a:pt x="42181" y="53275"/>
                    <a:pt x="55990" y="31705"/>
                    <a:pt x="77332" y="26090"/>
                  </a:cubicBezTo>
                  <a:cubicBezTo>
                    <a:pt x="108260" y="17964"/>
                    <a:pt x="123348" y="39580"/>
                    <a:pt x="156627" y="52499"/>
                  </a:cubicBezTo>
                  <a:cubicBezTo>
                    <a:pt x="171920" y="58433"/>
                    <a:pt x="205565" y="62930"/>
                    <a:pt x="236402" y="46404"/>
                  </a:cubicBezTo>
                  <a:cubicBezTo>
                    <a:pt x="260825" y="33326"/>
                    <a:pt x="272899" y="11368"/>
                    <a:pt x="278058" y="1"/>
                  </a:cubicBezTo>
                </a:path>
              </a:pathLst>
            </a:custGeom>
            <a:noFill/>
            <a:ln w="51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4" name="Google Shape;234;p20"/>
          <p:cNvSpPr txBox="1">
            <a:spLocks noGrp="1"/>
          </p:cNvSpPr>
          <p:nvPr>
            <p:ph type="subTitle" idx="1"/>
          </p:nvPr>
        </p:nvSpPr>
        <p:spPr>
          <a:xfrm>
            <a:off x="747475" y="1811513"/>
            <a:ext cx="23442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5" name="Google Shape;235;p20"/>
          <p:cNvSpPr txBox="1">
            <a:spLocks noGrp="1"/>
          </p:cNvSpPr>
          <p:nvPr>
            <p:ph type="subTitle" idx="2"/>
          </p:nvPr>
        </p:nvSpPr>
        <p:spPr>
          <a:xfrm>
            <a:off x="3399594" y="1811513"/>
            <a:ext cx="23442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6" name="Google Shape;236;p20"/>
          <p:cNvSpPr txBox="1">
            <a:spLocks noGrp="1"/>
          </p:cNvSpPr>
          <p:nvPr>
            <p:ph type="subTitle" idx="3"/>
          </p:nvPr>
        </p:nvSpPr>
        <p:spPr>
          <a:xfrm>
            <a:off x="6051713" y="1811513"/>
            <a:ext cx="23448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7" name="Google Shape;237;p20"/>
          <p:cNvSpPr txBox="1">
            <a:spLocks noGrp="1"/>
          </p:cNvSpPr>
          <p:nvPr>
            <p:ph type="subTitle" idx="4"/>
          </p:nvPr>
        </p:nvSpPr>
        <p:spPr>
          <a:xfrm>
            <a:off x="747475" y="3430292"/>
            <a:ext cx="23442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8" name="Google Shape;238;p20"/>
          <p:cNvSpPr txBox="1">
            <a:spLocks noGrp="1"/>
          </p:cNvSpPr>
          <p:nvPr>
            <p:ph type="subTitle" idx="5"/>
          </p:nvPr>
        </p:nvSpPr>
        <p:spPr>
          <a:xfrm>
            <a:off x="3399594" y="3430292"/>
            <a:ext cx="23442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9" name="Google Shape;239;p20"/>
          <p:cNvSpPr txBox="1">
            <a:spLocks noGrp="1"/>
          </p:cNvSpPr>
          <p:nvPr>
            <p:ph type="subTitle" idx="6"/>
          </p:nvPr>
        </p:nvSpPr>
        <p:spPr>
          <a:xfrm>
            <a:off x="6051713" y="3430292"/>
            <a:ext cx="23448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0" name="Google Shape;240;p20"/>
          <p:cNvSpPr txBox="1">
            <a:spLocks noGrp="1"/>
          </p:cNvSpPr>
          <p:nvPr>
            <p:ph type="subTitle" idx="7"/>
          </p:nvPr>
        </p:nvSpPr>
        <p:spPr>
          <a:xfrm>
            <a:off x="747593" y="1365141"/>
            <a:ext cx="23442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a:endParaRPr/>
          </a:p>
        </p:txBody>
      </p:sp>
      <p:sp>
        <p:nvSpPr>
          <p:cNvPr id="241" name="Google Shape;241;p20"/>
          <p:cNvSpPr txBox="1">
            <a:spLocks noGrp="1"/>
          </p:cNvSpPr>
          <p:nvPr>
            <p:ph type="subTitle" idx="8"/>
          </p:nvPr>
        </p:nvSpPr>
        <p:spPr>
          <a:xfrm>
            <a:off x="3399594" y="1365141"/>
            <a:ext cx="23442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a:endParaRPr/>
          </a:p>
        </p:txBody>
      </p:sp>
      <p:sp>
        <p:nvSpPr>
          <p:cNvPr id="242" name="Google Shape;242;p20"/>
          <p:cNvSpPr txBox="1">
            <a:spLocks noGrp="1"/>
          </p:cNvSpPr>
          <p:nvPr>
            <p:ph type="subTitle" idx="9"/>
          </p:nvPr>
        </p:nvSpPr>
        <p:spPr>
          <a:xfrm>
            <a:off x="6051713" y="1365141"/>
            <a:ext cx="23448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a:endParaRPr/>
          </a:p>
        </p:txBody>
      </p:sp>
      <p:sp>
        <p:nvSpPr>
          <p:cNvPr id="243" name="Google Shape;243;p20"/>
          <p:cNvSpPr txBox="1">
            <a:spLocks noGrp="1"/>
          </p:cNvSpPr>
          <p:nvPr>
            <p:ph type="subTitle" idx="13"/>
          </p:nvPr>
        </p:nvSpPr>
        <p:spPr>
          <a:xfrm>
            <a:off x="747475" y="2985541"/>
            <a:ext cx="23442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a:endParaRPr/>
          </a:p>
        </p:txBody>
      </p:sp>
      <p:sp>
        <p:nvSpPr>
          <p:cNvPr id="244" name="Google Shape;244;p20"/>
          <p:cNvSpPr txBox="1">
            <a:spLocks noGrp="1"/>
          </p:cNvSpPr>
          <p:nvPr>
            <p:ph type="subTitle" idx="14"/>
          </p:nvPr>
        </p:nvSpPr>
        <p:spPr>
          <a:xfrm>
            <a:off x="3399737" y="2985541"/>
            <a:ext cx="23442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a:endParaRPr/>
          </a:p>
        </p:txBody>
      </p:sp>
      <p:sp>
        <p:nvSpPr>
          <p:cNvPr id="245" name="Google Shape;245;p20"/>
          <p:cNvSpPr txBox="1">
            <a:spLocks noGrp="1"/>
          </p:cNvSpPr>
          <p:nvPr>
            <p:ph type="subTitle" idx="15"/>
          </p:nvPr>
        </p:nvSpPr>
        <p:spPr>
          <a:xfrm>
            <a:off x="6051999" y="2985541"/>
            <a:ext cx="2344200" cy="537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a:endParaRPr/>
          </a:p>
        </p:txBody>
      </p:sp>
      <p:grpSp>
        <p:nvGrpSpPr>
          <p:cNvPr id="246" name="Google Shape;246;p20"/>
          <p:cNvGrpSpPr/>
          <p:nvPr/>
        </p:nvGrpSpPr>
        <p:grpSpPr>
          <a:xfrm>
            <a:off x="339300" y="339300"/>
            <a:ext cx="8465400" cy="4464888"/>
            <a:chOff x="339300" y="339300"/>
            <a:chExt cx="8465400" cy="4464888"/>
          </a:xfrm>
        </p:grpSpPr>
        <p:sp>
          <p:nvSpPr>
            <p:cNvPr id="247" name="Google Shape;247;p20"/>
            <p:cNvSpPr/>
            <p:nvPr/>
          </p:nvSpPr>
          <p:spPr>
            <a:xfrm>
              <a:off x="339300" y="339300"/>
              <a:ext cx="3400425" cy="547275"/>
            </a:xfrm>
            <a:custGeom>
              <a:avLst/>
              <a:gdLst/>
              <a:ahLst/>
              <a:cxnLst/>
              <a:rect l="l" t="t" r="r" b="b"/>
              <a:pathLst>
                <a:path w="136017" h="21891" fill="none" extrusionOk="0">
                  <a:moveTo>
                    <a:pt x="1" y="21890"/>
                  </a:moveTo>
                  <a:lnTo>
                    <a:pt x="1" y="1"/>
                  </a:lnTo>
                  <a:lnTo>
                    <a:pt x="136017" y="1"/>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0"/>
            <p:cNvSpPr/>
            <p:nvPr/>
          </p:nvSpPr>
          <p:spPr>
            <a:xfrm>
              <a:off x="4453025" y="2259713"/>
              <a:ext cx="4351675" cy="2544475"/>
            </a:xfrm>
            <a:custGeom>
              <a:avLst/>
              <a:gdLst/>
              <a:ahLst/>
              <a:cxnLst/>
              <a:rect l="l" t="t" r="r" b="b"/>
              <a:pathLst>
                <a:path w="174067" h="101779" fill="none" extrusionOk="0">
                  <a:moveTo>
                    <a:pt x="174067" y="0"/>
                  </a:moveTo>
                  <a:lnTo>
                    <a:pt x="174067" y="101778"/>
                  </a:lnTo>
                  <a:lnTo>
                    <a:pt x="1" y="101778"/>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49"/>
        <p:cNvGrpSpPr/>
        <p:nvPr/>
      </p:nvGrpSpPr>
      <p:grpSpPr>
        <a:xfrm>
          <a:off x="0" y="0"/>
          <a:ext cx="0" cy="0"/>
          <a:chOff x="0" y="0"/>
          <a:chExt cx="0" cy="0"/>
        </a:xfrm>
      </p:grpSpPr>
      <p:pic>
        <p:nvPicPr>
          <p:cNvPr id="250" name="Google Shape;250;p21"/>
          <p:cNvPicPr preferRelativeResize="0"/>
          <p:nvPr/>
        </p:nvPicPr>
        <p:blipFill>
          <a:blip r:embed="rId2">
            <a:alphaModFix amt="60000"/>
          </a:blip>
          <a:stretch>
            <a:fillRect/>
          </a:stretch>
        </p:blipFill>
        <p:spPr>
          <a:xfrm rot="10800000" flipH="1">
            <a:off x="0" y="0"/>
            <a:ext cx="9144003" cy="5143501"/>
          </a:xfrm>
          <a:prstGeom prst="rect">
            <a:avLst/>
          </a:prstGeom>
          <a:noFill/>
          <a:ln>
            <a:noFill/>
          </a:ln>
        </p:spPr>
      </p:pic>
      <p:grpSp>
        <p:nvGrpSpPr>
          <p:cNvPr id="251" name="Google Shape;251;p21"/>
          <p:cNvGrpSpPr/>
          <p:nvPr/>
        </p:nvGrpSpPr>
        <p:grpSpPr>
          <a:xfrm rot="4810282">
            <a:off x="-2955716" y="2109845"/>
            <a:ext cx="5913944" cy="4082914"/>
            <a:chOff x="-971591" y="-1742433"/>
            <a:chExt cx="11057198" cy="7633753"/>
          </a:xfrm>
        </p:grpSpPr>
        <p:sp>
          <p:nvSpPr>
            <p:cNvPr id="252" name="Google Shape;252;p21"/>
            <p:cNvSpPr/>
            <p:nvPr/>
          </p:nvSpPr>
          <p:spPr>
            <a:xfrm>
              <a:off x="-971591" y="-1742433"/>
              <a:ext cx="10137003" cy="7499062"/>
            </a:xfrm>
            <a:custGeom>
              <a:avLst/>
              <a:gdLst/>
              <a:ahLst/>
              <a:cxnLst/>
              <a:rect l="l" t="t" r="r" b="b"/>
              <a:pathLst>
                <a:path w="328138" h="242747" fill="none" extrusionOk="0">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w="68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99341" y="-1270704"/>
              <a:ext cx="9387428" cy="7044973"/>
            </a:xfrm>
            <a:custGeom>
              <a:avLst/>
              <a:gdLst/>
              <a:ahLst/>
              <a:cxnLst/>
              <a:rect l="l" t="t" r="r" b="b"/>
              <a:pathLst>
                <a:path w="303874" h="228048" fill="none" extrusionOk="0">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w="74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358980" y="-580380"/>
              <a:ext cx="9113164" cy="6382143"/>
            </a:xfrm>
            <a:custGeom>
              <a:avLst/>
              <a:gdLst/>
              <a:ahLst/>
              <a:cxnLst/>
              <a:rect l="l" t="t" r="r" b="b"/>
              <a:pathLst>
                <a:path w="294996" h="206592" fill="none" extrusionOk="0">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w="80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509180" y="-349830"/>
              <a:ext cx="9024286" cy="6160057"/>
            </a:xfrm>
            <a:custGeom>
              <a:avLst/>
              <a:gdLst/>
              <a:ahLst/>
              <a:cxnLst/>
              <a:rect l="l" t="t" r="r" b="b"/>
              <a:pathLst>
                <a:path w="292119" h="199403" fill="none" extrusionOk="0">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w="80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808157" y="110623"/>
              <a:ext cx="8848014" cy="5717924"/>
            </a:xfrm>
            <a:custGeom>
              <a:avLst/>
              <a:gdLst/>
              <a:ahLst/>
              <a:cxnLst/>
              <a:rect l="l" t="t" r="r" b="b"/>
              <a:pathLst>
                <a:path w="286413" h="185091" fill="none" extrusionOk="0">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w="80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958357" y="341205"/>
              <a:ext cx="8759167" cy="5495807"/>
            </a:xfrm>
            <a:custGeom>
              <a:avLst/>
              <a:gdLst/>
              <a:ahLst/>
              <a:cxnLst/>
              <a:rect l="l" t="t" r="r" b="b"/>
              <a:pathLst>
                <a:path w="283537" h="177901" fill="none" extrusionOk="0">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w="85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1107845" y="571076"/>
              <a:ext cx="8671030" cy="5275111"/>
            </a:xfrm>
            <a:custGeom>
              <a:avLst/>
              <a:gdLst/>
              <a:ahLst/>
              <a:cxnLst/>
              <a:rect l="l" t="t" r="r" b="b"/>
              <a:pathLst>
                <a:path w="280684" h="170757" fill="none" extrusionOk="0">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w="85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1258045" y="801657"/>
              <a:ext cx="8582153" cy="5053704"/>
            </a:xfrm>
            <a:custGeom>
              <a:avLst/>
              <a:gdLst/>
              <a:ahLst/>
              <a:cxnLst/>
              <a:rect l="l" t="t" r="r" b="b"/>
              <a:pathLst>
                <a:path w="277807" h="163590" fill="none" extrusionOk="0">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w="85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1407533" y="959611"/>
              <a:ext cx="8494016" cy="4904215"/>
            </a:xfrm>
            <a:custGeom>
              <a:avLst/>
              <a:gdLst/>
              <a:ahLst/>
              <a:cxnLst/>
              <a:rect l="l" t="t" r="r" b="b"/>
              <a:pathLst>
                <a:path w="274954" h="158751" fill="none" extrusionOk="0">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w="85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1557702" y="1068908"/>
              <a:ext cx="8405201" cy="4804062"/>
            </a:xfrm>
            <a:custGeom>
              <a:avLst/>
              <a:gdLst/>
              <a:ahLst/>
              <a:cxnLst/>
              <a:rect l="l" t="t" r="r" b="b"/>
              <a:pathLst>
                <a:path w="272079" h="155509" fill="none" extrusionOk="0">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w="91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1707191" y="1116854"/>
              <a:ext cx="8317064" cy="4765292"/>
            </a:xfrm>
            <a:custGeom>
              <a:avLst/>
              <a:gdLst/>
              <a:ahLst/>
              <a:cxnLst/>
              <a:rect l="l" t="t" r="r" b="b"/>
              <a:pathLst>
                <a:path w="269226" h="154254" fill="none" extrusionOk="0">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w="91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1856680" y="1033660"/>
              <a:ext cx="8228928" cy="4857660"/>
            </a:xfrm>
            <a:custGeom>
              <a:avLst/>
              <a:gdLst/>
              <a:ahLst/>
              <a:cxnLst/>
              <a:rect l="l" t="t" r="r" b="b"/>
              <a:pathLst>
                <a:path w="266373" h="157244" fill="none" extrusionOk="0">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w="91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658668" y="-119958"/>
              <a:ext cx="8936150" cy="5939361"/>
            </a:xfrm>
            <a:custGeom>
              <a:avLst/>
              <a:gdLst/>
              <a:ahLst/>
              <a:cxnLst/>
              <a:rect l="l" t="t" r="r" b="b"/>
              <a:pathLst>
                <a:path w="289266" h="192259" fill="none" extrusionOk="0">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w="80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209491" y="-810251"/>
              <a:ext cx="9201300" cy="6602839"/>
            </a:xfrm>
            <a:custGeom>
              <a:avLst/>
              <a:gdLst/>
              <a:ahLst/>
              <a:cxnLst/>
              <a:rect l="l" t="t" r="r" b="b"/>
              <a:pathLst>
                <a:path w="297849" h="213736" fill="none" extrusionOk="0">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w="74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59323" y="-1040833"/>
              <a:ext cx="9290116" cy="6824277"/>
            </a:xfrm>
            <a:custGeom>
              <a:avLst/>
              <a:gdLst/>
              <a:ahLst/>
              <a:cxnLst/>
              <a:rect l="l" t="t" r="r" b="b"/>
              <a:pathLst>
                <a:path w="300724" h="220904" fill="none" extrusionOk="0">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w="74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289731" y="-1501286"/>
              <a:ext cx="9516496" cy="7267090"/>
            </a:xfrm>
            <a:custGeom>
              <a:avLst/>
              <a:gdLst/>
              <a:ahLst/>
              <a:cxnLst/>
              <a:rect l="l" t="t" r="r" b="b"/>
              <a:pathLst>
                <a:path w="308052" h="235238" fill="none" extrusionOk="0">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w="68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69"/>
        <p:cNvGrpSpPr/>
        <p:nvPr/>
      </p:nvGrpSpPr>
      <p:grpSpPr>
        <a:xfrm>
          <a:off x="0" y="0"/>
          <a:ext cx="0" cy="0"/>
          <a:chOff x="0" y="0"/>
          <a:chExt cx="0" cy="0"/>
        </a:xfrm>
      </p:grpSpPr>
      <p:pic>
        <p:nvPicPr>
          <p:cNvPr id="270" name="Google Shape;270;p22"/>
          <p:cNvPicPr preferRelativeResize="0"/>
          <p:nvPr/>
        </p:nvPicPr>
        <p:blipFill>
          <a:blip r:embed="rId2">
            <a:alphaModFix amt="60000"/>
          </a:blip>
          <a:stretch>
            <a:fillRect/>
          </a:stretch>
        </p:blipFill>
        <p:spPr>
          <a:xfrm rot="10800000" flipH="1">
            <a:off x="163" y="0"/>
            <a:ext cx="9144003" cy="5143501"/>
          </a:xfrm>
          <a:prstGeom prst="rect">
            <a:avLst/>
          </a:prstGeom>
          <a:noFill/>
          <a:ln>
            <a:noFill/>
          </a:ln>
        </p:spPr>
      </p:pic>
      <p:grpSp>
        <p:nvGrpSpPr>
          <p:cNvPr id="271" name="Google Shape;271;p22"/>
          <p:cNvGrpSpPr/>
          <p:nvPr/>
        </p:nvGrpSpPr>
        <p:grpSpPr>
          <a:xfrm rot="-7432278">
            <a:off x="6137188" y="-1127149"/>
            <a:ext cx="5914189" cy="4083083"/>
            <a:chOff x="-971591" y="-1742433"/>
            <a:chExt cx="11057198" cy="7633753"/>
          </a:xfrm>
        </p:grpSpPr>
        <p:sp>
          <p:nvSpPr>
            <p:cNvPr id="272" name="Google Shape;272;p22"/>
            <p:cNvSpPr/>
            <p:nvPr/>
          </p:nvSpPr>
          <p:spPr>
            <a:xfrm>
              <a:off x="-971591" y="-1742433"/>
              <a:ext cx="10137003" cy="7499062"/>
            </a:xfrm>
            <a:custGeom>
              <a:avLst/>
              <a:gdLst/>
              <a:ahLst/>
              <a:cxnLst/>
              <a:rect l="l" t="t" r="r" b="b"/>
              <a:pathLst>
                <a:path w="328138" h="242747" fill="none" extrusionOk="0">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w="68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99341" y="-1270704"/>
              <a:ext cx="9387428" cy="7044973"/>
            </a:xfrm>
            <a:custGeom>
              <a:avLst/>
              <a:gdLst/>
              <a:ahLst/>
              <a:cxnLst/>
              <a:rect l="l" t="t" r="r" b="b"/>
              <a:pathLst>
                <a:path w="303874" h="228048" fill="none" extrusionOk="0">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2"/>
            <p:cNvSpPr/>
            <p:nvPr/>
          </p:nvSpPr>
          <p:spPr>
            <a:xfrm>
              <a:off x="358980" y="-580380"/>
              <a:ext cx="9113164" cy="6382143"/>
            </a:xfrm>
            <a:custGeom>
              <a:avLst/>
              <a:gdLst/>
              <a:ahLst/>
              <a:cxnLst/>
              <a:rect l="l" t="t" r="r" b="b"/>
              <a:pathLst>
                <a:path w="294996" h="206592" fill="none" extrusionOk="0">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509180" y="-349830"/>
              <a:ext cx="9024286" cy="6160057"/>
            </a:xfrm>
            <a:custGeom>
              <a:avLst/>
              <a:gdLst/>
              <a:ahLst/>
              <a:cxnLst/>
              <a:rect l="l" t="t" r="r" b="b"/>
              <a:pathLst>
                <a:path w="292119" h="199403" fill="none" extrusionOk="0">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808157" y="110623"/>
              <a:ext cx="8848014" cy="5717924"/>
            </a:xfrm>
            <a:custGeom>
              <a:avLst/>
              <a:gdLst/>
              <a:ahLst/>
              <a:cxnLst/>
              <a:rect l="l" t="t" r="r" b="b"/>
              <a:pathLst>
                <a:path w="286413" h="185091" fill="none" extrusionOk="0">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958357" y="341205"/>
              <a:ext cx="8759167" cy="5495807"/>
            </a:xfrm>
            <a:custGeom>
              <a:avLst/>
              <a:gdLst/>
              <a:ahLst/>
              <a:cxnLst/>
              <a:rect l="l" t="t" r="r" b="b"/>
              <a:pathLst>
                <a:path w="283537" h="177901" fill="none" extrusionOk="0">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2"/>
            <p:cNvSpPr/>
            <p:nvPr/>
          </p:nvSpPr>
          <p:spPr>
            <a:xfrm>
              <a:off x="1107845" y="571076"/>
              <a:ext cx="8671030" cy="5275111"/>
            </a:xfrm>
            <a:custGeom>
              <a:avLst/>
              <a:gdLst/>
              <a:ahLst/>
              <a:cxnLst/>
              <a:rect l="l" t="t" r="r" b="b"/>
              <a:pathLst>
                <a:path w="280684" h="170757" fill="none" extrusionOk="0">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1258045" y="801657"/>
              <a:ext cx="8582153" cy="5053704"/>
            </a:xfrm>
            <a:custGeom>
              <a:avLst/>
              <a:gdLst/>
              <a:ahLst/>
              <a:cxnLst/>
              <a:rect l="l" t="t" r="r" b="b"/>
              <a:pathLst>
                <a:path w="277807" h="163590" fill="none" extrusionOk="0">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407533" y="959611"/>
              <a:ext cx="8494016" cy="4904215"/>
            </a:xfrm>
            <a:custGeom>
              <a:avLst/>
              <a:gdLst/>
              <a:ahLst/>
              <a:cxnLst/>
              <a:rect l="l" t="t" r="r" b="b"/>
              <a:pathLst>
                <a:path w="274954" h="158751" fill="none" extrusionOk="0">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2"/>
            <p:cNvSpPr/>
            <p:nvPr/>
          </p:nvSpPr>
          <p:spPr>
            <a:xfrm>
              <a:off x="1557702" y="1068908"/>
              <a:ext cx="8405201" cy="4804062"/>
            </a:xfrm>
            <a:custGeom>
              <a:avLst/>
              <a:gdLst/>
              <a:ahLst/>
              <a:cxnLst/>
              <a:rect l="l" t="t" r="r" b="b"/>
              <a:pathLst>
                <a:path w="272079" h="155509" fill="none" extrusionOk="0">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2"/>
            <p:cNvSpPr/>
            <p:nvPr/>
          </p:nvSpPr>
          <p:spPr>
            <a:xfrm>
              <a:off x="1707191" y="1116854"/>
              <a:ext cx="8317064" cy="4765292"/>
            </a:xfrm>
            <a:custGeom>
              <a:avLst/>
              <a:gdLst/>
              <a:ahLst/>
              <a:cxnLst/>
              <a:rect l="l" t="t" r="r" b="b"/>
              <a:pathLst>
                <a:path w="269226" h="154254" fill="none" extrusionOk="0">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1856680" y="1033660"/>
              <a:ext cx="8228928" cy="4857660"/>
            </a:xfrm>
            <a:custGeom>
              <a:avLst/>
              <a:gdLst/>
              <a:ahLst/>
              <a:cxnLst/>
              <a:rect l="l" t="t" r="r" b="b"/>
              <a:pathLst>
                <a:path w="266373" h="157244" fill="none" extrusionOk="0">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658668" y="-119958"/>
              <a:ext cx="8936150" cy="5939361"/>
            </a:xfrm>
            <a:custGeom>
              <a:avLst/>
              <a:gdLst/>
              <a:ahLst/>
              <a:cxnLst/>
              <a:rect l="l" t="t" r="r" b="b"/>
              <a:pathLst>
                <a:path w="289266" h="192259" fill="none" extrusionOk="0">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2"/>
            <p:cNvSpPr/>
            <p:nvPr/>
          </p:nvSpPr>
          <p:spPr>
            <a:xfrm>
              <a:off x="209491" y="-810251"/>
              <a:ext cx="9201300" cy="6602839"/>
            </a:xfrm>
            <a:custGeom>
              <a:avLst/>
              <a:gdLst/>
              <a:ahLst/>
              <a:cxnLst/>
              <a:rect l="l" t="t" r="r" b="b"/>
              <a:pathLst>
                <a:path w="297849" h="213736" fill="none" extrusionOk="0">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a:off x="59323" y="-1040833"/>
              <a:ext cx="9290116" cy="6824277"/>
            </a:xfrm>
            <a:custGeom>
              <a:avLst/>
              <a:gdLst/>
              <a:ahLst/>
              <a:cxnLst/>
              <a:rect l="l" t="t" r="r" b="b"/>
              <a:pathLst>
                <a:path w="300724" h="220904" fill="none" extrusionOk="0">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a:off x="-289731" y="-1501286"/>
              <a:ext cx="9516496" cy="7267090"/>
            </a:xfrm>
            <a:custGeom>
              <a:avLst/>
              <a:gdLst/>
              <a:ahLst/>
              <a:cxnLst/>
              <a:rect l="l" t="t" r="r" b="b"/>
              <a:pathLst>
                <a:path w="308052" h="235238" fill="none" extrusionOk="0">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w="68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89"/>
        <p:cNvGrpSpPr/>
        <p:nvPr/>
      </p:nvGrpSpPr>
      <p:grpSpPr>
        <a:xfrm>
          <a:off x="0" y="0"/>
          <a:ext cx="0" cy="0"/>
          <a:chOff x="0" y="0"/>
          <a:chExt cx="0" cy="0"/>
        </a:xfrm>
      </p:grpSpPr>
      <p:pic>
        <p:nvPicPr>
          <p:cNvPr id="290" name="Google Shape;290;p23"/>
          <p:cNvPicPr preferRelativeResize="0"/>
          <p:nvPr/>
        </p:nvPicPr>
        <p:blipFill>
          <a:blip r:embed="rId2">
            <a:alphaModFix amt="60000"/>
          </a:blip>
          <a:stretch>
            <a:fillRect/>
          </a:stretch>
        </p:blipFill>
        <p:spPr>
          <a:xfrm rot="10800000" flipH="1">
            <a:off x="163" y="0"/>
            <a:ext cx="9144003" cy="5143501"/>
          </a:xfrm>
          <a:prstGeom prst="rect">
            <a:avLst/>
          </a:prstGeom>
          <a:noFill/>
          <a:ln>
            <a:noFill/>
          </a:ln>
        </p:spPr>
      </p:pic>
      <p:sp>
        <p:nvSpPr>
          <p:cNvPr id="291" name="Google Shape;291;p23"/>
          <p:cNvSpPr txBox="1">
            <a:spLocks noGrp="1"/>
          </p:cNvSpPr>
          <p:nvPr>
            <p:ph type="title" hasCustomPrompt="1"/>
          </p:nvPr>
        </p:nvSpPr>
        <p:spPr>
          <a:xfrm>
            <a:off x="1564800" y="630263"/>
            <a:ext cx="6014400" cy="64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92" name="Google Shape;292;p23"/>
          <p:cNvSpPr txBox="1">
            <a:spLocks noGrp="1"/>
          </p:cNvSpPr>
          <p:nvPr>
            <p:ph type="subTitle" idx="1"/>
          </p:nvPr>
        </p:nvSpPr>
        <p:spPr>
          <a:xfrm>
            <a:off x="1564800" y="1322638"/>
            <a:ext cx="60144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3" name="Google Shape;293;p23"/>
          <p:cNvSpPr txBox="1">
            <a:spLocks noGrp="1"/>
          </p:cNvSpPr>
          <p:nvPr>
            <p:ph type="title" idx="2" hasCustomPrompt="1"/>
          </p:nvPr>
        </p:nvSpPr>
        <p:spPr>
          <a:xfrm>
            <a:off x="1564800" y="2002837"/>
            <a:ext cx="6014400" cy="64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94" name="Google Shape;294;p23"/>
          <p:cNvSpPr txBox="1">
            <a:spLocks noGrp="1"/>
          </p:cNvSpPr>
          <p:nvPr>
            <p:ph type="subTitle" idx="3"/>
          </p:nvPr>
        </p:nvSpPr>
        <p:spPr>
          <a:xfrm>
            <a:off x="1564800" y="2695337"/>
            <a:ext cx="60144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5" name="Google Shape;295;p23"/>
          <p:cNvSpPr txBox="1">
            <a:spLocks noGrp="1"/>
          </p:cNvSpPr>
          <p:nvPr>
            <p:ph type="title" idx="4" hasCustomPrompt="1"/>
          </p:nvPr>
        </p:nvSpPr>
        <p:spPr>
          <a:xfrm>
            <a:off x="1564800" y="3375537"/>
            <a:ext cx="6014400" cy="64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96" name="Google Shape;296;p23"/>
          <p:cNvSpPr txBox="1">
            <a:spLocks noGrp="1"/>
          </p:cNvSpPr>
          <p:nvPr>
            <p:ph type="subTitle" idx="5"/>
          </p:nvPr>
        </p:nvSpPr>
        <p:spPr>
          <a:xfrm>
            <a:off x="1564800" y="4068036"/>
            <a:ext cx="60144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97" name="Google Shape;297;p23"/>
          <p:cNvGrpSpPr/>
          <p:nvPr/>
        </p:nvGrpSpPr>
        <p:grpSpPr>
          <a:xfrm>
            <a:off x="339300" y="339300"/>
            <a:ext cx="8465400" cy="4464888"/>
            <a:chOff x="339300" y="339300"/>
            <a:chExt cx="8465400" cy="4464888"/>
          </a:xfrm>
        </p:grpSpPr>
        <p:sp>
          <p:nvSpPr>
            <p:cNvPr id="298" name="Google Shape;298;p23"/>
            <p:cNvSpPr/>
            <p:nvPr/>
          </p:nvSpPr>
          <p:spPr>
            <a:xfrm>
              <a:off x="339300" y="339300"/>
              <a:ext cx="3400425" cy="547275"/>
            </a:xfrm>
            <a:custGeom>
              <a:avLst/>
              <a:gdLst/>
              <a:ahLst/>
              <a:cxnLst/>
              <a:rect l="l" t="t" r="r" b="b"/>
              <a:pathLst>
                <a:path w="136017" h="21891" fill="none" extrusionOk="0">
                  <a:moveTo>
                    <a:pt x="1" y="21890"/>
                  </a:moveTo>
                  <a:lnTo>
                    <a:pt x="1" y="1"/>
                  </a:lnTo>
                  <a:lnTo>
                    <a:pt x="136017" y="1"/>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4453025" y="2259713"/>
              <a:ext cx="4351675" cy="2544475"/>
            </a:xfrm>
            <a:custGeom>
              <a:avLst/>
              <a:gdLst/>
              <a:ahLst/>
              <a:cxnLst/>
              <a:rect l="l" t="t" r="r" b="b"/>
              <a:pathLst>
                <a:path w="174067" h="101779" fill="none" extrusionOk="0">
                  <a:moveTo>
                    <a:pt x="174067" y="0"/>
                  </a:moveTo>
                  <a:lnTo>
                    <a:pt x="174067" y="101778"/>
                  </a:lnTo>
                  <a:lnTo>
                    <a:pt x="1" y="101778"/>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8"/>
        <p:cNvGrpSpPr/>
        <p:nvPr/>
      </p:nvGrpSpPr>
      <p:grpSpPr>
        <a:xfrm>
          <a:off x="0" y="0"/>
          <a:ext cx="0" cy="0"/>
          <a:chOff x="0" y="0"/>
          <a:chExt cx="0" cy="0"/>
        </a:xfrm>
      </p:grpSpPr>
      <p:pic>
        <p:nvPicPr>
          <p:cNvPr id="309" name="Google Shape;309;p25"/>
          <p:cNvPicPr preferRelativeResize="0"/>
          <p:nvPr/>
        </p:nvPicPr>
        <p:blipFill>
          <a:blip r:embed="rId2">
            <a:alphaModFix amt="60000"/>
          </a:blip>
          <a:stretch>
            <a:fillRect/>
          </a:stretch>
        </p:blipFill>
        <p:spPr>
          <a:xfrm>
            <a:off x="163" y="0"/>
            <a:ext cx="9144003" cy="5143501"/>
          </a:xfrm>
          <a:prstGeom prst="rect">
            <a:avLst/>
          </a:prstGeom>
          <a:noFill/>
          <a:ln>
            <a:noFill/>
          </a:ln>
        </p:spPr>
      </p:pic>
      <p:grpSp>
        <p:nvGrpSpPr>
          <p:cNvPr id="310" name="Google Shape;310;p25"/>
          <p:cNvGrpSpPr/>
          <p:nvPr/>
        </p:nvGrpSpPr>
        <p:grpSpPr>
          <a:xfrm rot="-1963143">
            <a:off x="-3880216" y="-1606662"/>
            <a:ext cx="7626093" cy="8060628"/>
            <a:chOff x="96600" y="-74700"/>
            <a:chExt cx="7626375" cy="6816675"/>
          </a:xfrm>
        </p:grpSpPr>
        <p:sp>
          <p:nvSpPr>
            <p:cNvPr id="311" name="Google Shape;311;p25"/>
            <p:cNvSpPr/>
            <p:nvPr/>
          </p:nvSpPr>
          <p:spPr>
            <a:xfrm>
              <a:off x="96600" y="-74700"/>
              <a:ext cx="6880150" cy="5124875"/>
            </a:xfrm>
            <a:custGeom>
              <a:avLst/>
              <a:gdLst/>
              <a:ahLst/>
              <a:cxnLst/>
              <a:rect l="l" t="t" r="r" b="b"/>
              <a:pathLst>
                <a:path w="275206" h="204995" fill="none" extrusionOk="0">
                  <a:moveTo>
                    <a:pt x="239073" y="0"/>
                  </a:moveTo>
                  <a:cubicBezTo>
                    <a:pt x="235443" y="10614"/>
                    <a:pt x="231244" y="27482"/>
                    <a:pt x="236539" y="45445"/>
                  </a:cubicBezTo>
                  <a:cubicBezTo>
                    <a:pt x="244026" y="70804"/>
                    <a:pt x="253133" y="83267"/>
                    <a:pt x="263678" y="104654"/>
                  </a:cubicBezTo>
                  <a:cubicBezTo>
                    <a:pt x="275205" y="128050"/>
                    <a:pt x="263153" y="152633"/>
                    <a:pt x="244528" y="159184"/>
                  </a:cubicBezTo>
                  <a:cubicBezTo>
                    <a:pt x="217548" y="168679"/>
                    <a:pt x="193627" y="144986"/>
                    <a:pt x="155509" y="140033"/>
                  </a:cubicBezTo>
                  <a:cubicBezTo>
                    <a:pt x="147155" y="138938"/>
                    <a:pt x="139531" y="139052"/>
                    <a:pt x="132593" y="139965"/>
                  </a:cubicBezTo>
                  <a:cubicBezTo>
                    <a:pt x="125060" y="140924"/>
                    <a:pt x="107576" y="143731"/>
                    <a:pt x="91507" y="155303"/>
                  </a:cubicBezTo>
                  <a:cubicBezTo>
                    <a:pt x="76625" y="166009"/>
                    <a:pt x="66719" y="182854"/>
                    <a:pt x="47043" y="195225"/>
                  </a:cubicBezTo>
                  <a:cubicBezTo>
                    <a:pt x="31499" y="204994"/>
                    <a:pt x="8012" y="198306"/>
                    <a:pt x="0" y="192554"/>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2407075" y="321325"/>
              <a:ext cx="4787650" cy="4958225"/>
            </a:xfrm>
            <a:custGeom>
              <a:avLst/>
              <a:gdLst/>
              <a:ahLst/>
              <a:cxnLst/>
              <a:rect l="l" t="t" r="r" b="b"/>
              <a:pathLst>
                <a:path w="191506" h="198329" fill="none" extrusionOk="0">
                  <a:moveTo>
                    <a:pt x="191505" y="0"/>
                  </a:moveTo>
                  <a:cubicBezTo>
                    <a:pt x="175391" y="9176"/>
                    <a:pt x="167630" y="15544"/>
                    <a:pt x="163773" y="26888"/>
                  </a:cubicBezTo>
                  <a:cubicBezTo>
                    <a:pt x="160121" y="37685"/>
                    <a:pt x="162791" y="52407"/>
                    <a:pt x="172104" y="72402"/>
                  </a:cubicBezTo>
                  <a:cubicBezTo>
                    <a:pt x="184589" y="99199"/>
                    <a:pt x="175413" y="121248"/>
                    <a:pt x="159139" y="130766"/>
                  </a:cubicBezTo>
                  <a:cubicBezTo>
                    <a:pt x="135583" y="144553"/>
                    <a:pt x="118190" y="130241"/>
                    <a:pt x="87856" y="127274"/>
                  </a:cubicBezTo>
                  <a:cubicBezTo>
                    <a:pt x="73909" y="125881"/>
                    <a:pt x="45195" y="129944"/>
                    <a:pt x="23625" y="150601"/>
                  </a:cubicBezTo>
                  <a:cubicBezTo>
                    <a:pt x="6529" y="166990"/>
                    <a:pt x="1644" y="187806"/>
                    <a:pt x="1" y="198329"/>
                  </a:cubicBezTo>
                </a:path>
              </a:pathLst>
            </a:custGeom>
            <a:noFill/>
            <a:ln w="457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771525" y="2426825"/>
              <a:ext cx="6951450" cy="4315150"/>
            </a:xfrm>
            <a:custGeom>
              <a:avLst/>
              <a:gdLst/>
              <a:ahLst/>
              <a:cxnLst/>
              <a:rect l="l" t="t" r="r" b="b"/>
              <a:pathLst>
                <a:path w="278058" h="172606" fill="none" extrusionOk="0">
                  <a:moveTo>
                    <a:pt x="0" y="172605"/>
                  </a:moveTo>
                  <a:cubicBezTo>
                    <a:pt x="21045" y="167333"/>
                    <a:pt x="35630" y="151675"/>
                    <a:pt x="41245" y="136793"/>
                  </a:cubicBezTo>
                  <a:cubicBezTo>
                    <a:pt x="45970" y="124307"/>
                    <a:pt x="45970" y="113442"/>
                    <a:pt x="44350" y="87855"/>
                  </a:cubicBezTo>
                  <a:cubicBezTo>
                    <a:pt x="42181" y="53275"/>
                    <a:pt x="55990" y="31705"/>
                    <a:pt x="77332" y="26090"/>
                  </a:cubicBezTo>
                  <a:cubicBezTo>
                    <a:pt x="108260" y="17964"/>
                    <a:pt x="123348" y="39580"/>
                    <a:pt x="156627" y="52499"/>
                  </a:cubicBezTo>
                  <a:cubicBezTo>
                    <a:pt x="171920" y="58433"/>
                    <a:pt x="205565" y="62930"/>
                    <a:pt x="236402" y="46404"/>
                  </a:cubicBezTo>
                  <a:cubicBezTo>
                    <a:pt x="260825" y="33326"/>
                    <a:pt x="272899" y="11368"/>
                    <a:pt x="278058" y="1"/>
                  </a:cubicBezTo>
                </a:path>
              </a:pathLst>
            </a:custGeom>
            <a:noFill/>
            <a:ln w="5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mt="60000"/>
          </a:blip>
          <a:stretch>
            <a:fillRect/>
          </a:stretch>
        </p:blipFill>
        <p:spPr>
          <a:xfrm rot="10800000" flipH="1">
            <a:off x="163" y="0"/>
            <a:ext cx="9144003" cy="5143501"/>
          </a:xfrm>
          <a:prstGeom prst="rect">
            <a:avLst/>
          </a:prstGeom>
          <a:noFill/>
          <a:ln>
            <a:noFill/>
          </a:ln>
        </p:spPr>
      </p:pic>
      <p:sp>
        <p:nvSpPr>
          <p:cNvPr id="17" name="Google Shape;17;p3"/>
          <p:cNvSpPr txBox="1">
            <a:spLocks noGrp="1"/>
          </p:cNvSpPr>
          <p:nvPr>
            <p:ph type="title"/>
          </p:nvPr>
        </p:nvSpPr>
        <p:spPr>
          <a:xfrm>
            <a:off x="1574575" y="2571750"/>
            <a:ext cx="5994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8" name="Google Shape;18;p3"/>
          <p:cNvSpPr txBox="1">
            <a:spLocks noGrp="1"/>
          </p:cNvSpPr>
          <p:nvPr>
            <p:ph type="title" idx="2" hasCustomPrompt="1"/>
          </p:nvPr>
        </p:nvSpPr>
        <p:spPr>
          <a:xfrm>
            <a:off x="3856175" y="1729950"/>
            <a:ext cx="1431900" cy="841800"/>
          </a:xfrm>
          <a:prstGeom prst="rect">
            <a:avLst/>
          </a:prstGeom>
          <a:no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9" name="Google Shape;19;p3"/>
          <p:cNvGrpSpPr/>
          <p:nvPr/>
        </p:nvGrpSpPr>
        <p:grpSpPr>
          <a:xfrm>
            <a:off x="339300" y="339300"/>
            <a:ext cx="8465400" cy="4464888"/>
            <a:chOff x="339300" y="339300"/>
            <a:chExt cx="8465400" cy="4464888"/>
          </a:xfrm>
        </p:grpSpPr>
        <p:sp>
          <p:nvSpPr>
            <p:cNvPr id="20" name="Google Shape;20;p3"/>
            <p:cNvSpPr/>
            <p:nvPr/>
          </p:nvSpPr>
          <p:spPr>
            <a:xfrm rot="10800000">
              <a:off x="5404275" y="4256913"/>
              <a:ext cx="3400425" cy="547275"/>
            </a:xfrm>
            <a:custGeom>
              <a:avLst/>
              <a:gdLst/>
              <a:ahLst/>
              <a:cxnLst/>
              <a:rect l="l" t="t" r="r" b="b"/>
              <a:pathLst>
                <a:path w="136017" h="21891" fill="none" extrusionOk="0">
                  <a:moveTo>
                    <a:pt x="1" y="21890"/>
                  </a:moveTo>
                  <a:lnTo>
                    <a:pt x="1" y="1"/>
                  </a:lnTo>
                  <a:lnTo>
                    <a:pt x="136017" y="1"/>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339300" y="339300"/>
              <a:ext cx="4351675" cy="2544475"/>
            </a:xfrm>
            <a:custGeom>
              <a:avLst/>
              <a:gdLst/>
              <a:ahLst/>
              <a:cxnLst/>
              <a:rect l="l" t="t" r="r" b="b"/>
              <a:pathLst>
                <a:path w="174067" h="101779" fill="none" extrusionOk="0">
                  <a:moveTo>
                    <a:pt x="174067" y="0"/>
                  </a:moveTo>
                  <a:lnTo>
                    <a:pt x="174067" y="101778"/>
                  </a:lnTo>
                  <a:lnTo>
                    <a:pt x="1" y="101778"/>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14"/>
        <p:cNvGrpSpPr/>
        <p:nvPr/>
      </p:nvGrpSpPr>
      <p:grpSpPr>
        <a:xfrm>
          <a:off x="0" y="0"/>
          <a:ext cx="0" cy="0"/>
          <a:chOff x="0" y="0"/>
          <a:chExt cx="0" cy="0"/>
        </a:xfrm>
      </p:grpSpPr>
      <p:pic>
        <p:nvPicPr>
          <p:cNvPr id="315" name="Google Shape;315;p26"/>
          <p:cNvPicPr preferRelativeResize="0"/>
          <p:nvPr/>
        </p:nvPicPr>
        <p:blipFill>
          <a:blip r:embed="rId2">
            <a:alphaModFix amt="60000"/>
          </a:blip>
          <a:stretch>
            <a:fillRect/>
          </a:stretch>
        </p:blipFill>
        <p:spPr>
          <a:xfrm rot="10800000" flipH="1">
            <a:off x="163" y="0"/>
            <a:ext cx="9144003" cy="5143501"/>
          </a:xfrm>
          <a:prstGeom prst="rect">
            <a:avLst/>
          </a:prstGeom>
          <a:noFill/>
          <a:ln>
            <a:noFill/>
          </a:ln>
        </p:spPr>
      </p:pic>
      <p:grpSp>
        <p:nvGrpSpPr>
          <p:cNvPr id="316" name="Google Shape;316;p26"/>
          <p:cNvGrpSpPr/>
          <p:nvPr/>
        </p:nvGrpSpPr>
        <p:grpSpPr>
          <a:xfrm rot="4810282">
            <a:off x="-2955716" y="2109845"/>
            <a:ext cx="5913944" cy="4082914"/>
            <a:chOff x="-971591" y="-1742433"/>
            <a:chExt cx="11057198" cy="7633753"/>
          </a:xfrm>
        </p:grpSpPr>
        <p:sp>
          <p:nvSpPr>
            <p:cNvPr id="317" name="Google Shape;317;p26"/>
            <p:cNvSpPr/>
            <p:nvPr/>
          </p:nvSpPr>
          <p:spPr>
            <a:xfrm>
              <a:off x="-971591" y="-1742433"/>
              <a:ext cx="10137003" cy="7499062"/>
            </a:xfrm>
            <a:custGeom>
              <a:avLst/>
              <a:gdLst/>
              <a:ahLst/>
              <a:cxnLst/>
              <a:rect l="l" t="t" r="r" b="b"/>
              <a:pathLst>
                <a:path w="328138" h="242747" fill="none" extrusionOk="0">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w="68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99341" y="-1270704"/>
              <a:ext cx="9387428" cy="7044973"/>
            </a:xfrm>
            <a:custGeom>
              <a:avLst/>
              <a:gdLst/>
              <a:ahLst/>
              <a:cxnLst/>
              <a:rect l="l" t="t" r="r" b="b"/>
              <a:pathLst>
                <a:path w="303874" h="228048" fill="none" extrusionOk="0">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358980" y="-580380"/>
              <a:ext cx="9113164" cy="6382143"/>
            </a:xfrm>
            <a:custGeom>
              <a:avLst/>
              <a:gdLst/>
              <a:ahLst/>
              <a:cxnLst/>
              <a:rect l="l" t="t" r="r" b="b"/>
              <a:pathLst>
                <a:path w="294996" h="206592" fill="none" extrusionOk="0">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509180" y="-349830"/>
              <a:ext cx="9024286" cy="6160057"/>
            </a:xfrm>
            <a:custGeom>
              <a:avLst/>
              <a:gdLst/>
              <a:ahLst/>
              <a:cxnLst/>
              <a:rect l="l" t="t" r="r" b="b"/>
              <a:pathLst>
                <a:path w="292119" h="199403" fill="none" extrusionOk="0">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808157" y="110623"/>
              <a:ext cx="8848014" cy="5717924"/>
            </a:xfrm>
            <a:custGeom>
              <a:avLst/>
              <a:gdLst/>
              <a:ahLst/>
              <a:cxnLst/>
              <a:rect l="l" t="t" r="r" b="b"/>
              <a:pathLst>
                <a:path w="286413" h="185091" fill="none" extrusionOk="0">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958357" y="341205"/>
              <a:ext cx="8759167" cy="5495807"/>
            </a:xfrm>
            <a:custGeom>
              <a:avLst/>
              <a:gdLst/>
              <a:ahLst/>
              <a:cxnLst/>
              <a:rect l="l" t="t" r="r" b="b"/>
              <a:pathLst>
                <a:path w="283537" h="177901" fill="none" extrusionOk="0">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107845" y="571076"/>
              <a:ext cx="8671030" cy="5275111"/>
            </a:xfrm>
            <a:custGeom>
              <a:avLst/>
              <a:gdLst/>
              <a:ahLst/>
              <a:cxnLst/>
              <a:rect l="l" t="t" r="r" b="b"/>
              <a:pathLst>
                <a:path w="280684" h="170757" fill="none" extrusionOk="0">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258045" y="801657"/>
              <a:ext cx="8582153" cy="5053704"/>
            </a:xfrm>
            <a:custGeom>
              <a:avLst/>
              <a:gdLst/>
              <a:ahLst/>
              <a:cxnLst/>
              <a:rect l="l" t="t" r="r" b="b"/>
              <a:pathLst>
                <a:path w="277807" h="163590" fill="none" extrusionOk="0">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407533" y="959611"/>
              <a:ext cx="8494016" cy="4904215"/>
            </a:xfrm>
            <a:custGeom>
              <a:avLst/>
              <a:gdLst/>
              <a:ahLst/>
              <a:cxnLst/>
              <a:rect l="l" t="t" r="r" b="b"/>
              <a:pathLst>
                <a:path w="274954" h="158751" fill="none" extrusionOk="0">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557702" y="1068908"/>
              <a:ext cx="8405201" cy="4804062"/>
            </a:xfrm>
            <a:custGeom>
              <a:avLst/>
              <a:gdLst/>
              <a:ahLst/>
              <a:cxnLst/>
              <a:rect l="l" t="t" r="r" b="b"/>
              <a:pathLst>
                <a:path w="272079" h="155509" fill="none" extrusionOk="0">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1707191" y="1116854"/>
              <a:ext cx="8317064" cy="4765292"/>
            </a:xfrm>
            <a:custGeom>
              <a:avLst/>
              <a:gdLst/>
              <a:ahLst/>
              <a:cxnLst/>
              <a:rect l="l" t="t" r="r" b="b"/>
              <a:pathLst>
                <a:path w="269226" h="154254" fill="none" extrusionOk="0">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856680" y="1033660"/>
              <a:ext cx="8228928" cy="4857660"/>
            </a:xfrm>
            <a:custGeom>
              <a:avLst/>
              <a:gdLst/>
              <a:ahLst/>
              <a:cxnLst/>
              <a:rect l="l" t="t" r="r" b="b"/>
              <a:pathLst>
                <a:path w="266373" h="157244" fill="none" extrusionOk="0">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658668" y="-119958"/>
              <a:ext cx="8936150" cy="5939361"/>
            </a:xfrm>
            <a:custGeom>
              <a:avLst/>
              <a:gdLst/>
              <a:ahLst/>
              <a:cxnLst/>
              <a:rect l="l" t="t" r="r" b="b"/>
              <a:pathLst>
                <a:path w="289266" h="192259" fill="none" extrusionOk="0">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09491" y="-810251"/>
              <a:ext cx="9201300" cy="6602839"/>
            </a:xfrm>
            <a:custGeom>
              <a:avLst/>
              <a:gdLst/>
              <a:ahLst/>
              <a:cxnLst/>
              <a:rect l="l" t="t" r="r" b="b"/>
              <a:pathLst>
                <a:path w="297849" h="213736" fill="none" extrusionOk="0">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59323" y="-1040833"/>
              <a:ext cx="9290116" cy="6824277"/>
            </a:xfrm>
            <a:custGeom>
              <a:avLst/>
              <a:gdLst/>
              <a:ahLst/>
              <a:cxnLst/>
              <a:rect l="l" t="t" r="r" b="b"/>
              <a:pathLst>
                <a:path w="300724" h="220904" fill="none" extrusionOk="0">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89731" y="-1501286"/>
              <a:ext cx="9516496" cy="7267090"/>
            </a:xfrm>
            <a:custGeom>
              <a:avLst/>
              <a:gdLst/>
              <a:ahLst/>
              <a:cxnLst/>
              <a:rect l="l" t="t" r="r" b="b"/>
              <a:pathLst>
                <a:path w="308052" h="235238" fill="none" extrusionOk="0">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w="68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a:blip r:embed="rId2">
            <a:alphaModFix amt="60000"/>
          </a:blip>
          <a:stretch>
            <a:fillRect/>
          </a:stretch>
        </p:blipFill>
        <p:spPr>
          <a:xfrm flipH="1">
            <a:off x="0" y="0"/>
            <a:ext cx="9144003" cy="5143501"/>
          </a:xfrm>
          <a:prstGeom prst="rect">
            <a:avLst/>
          </a:prstGeom>
          <a:noFill/>
          <a:ln>
            <a:noFill/>
          </a:ln>
        </p:spPr>
      </p:pic>
      <p:grpSp>
        <p:nvGrpSpPr>
          <p:cNvPr id="28" name="Google Shape;28;p5"/>
          <p:cNvGrpSpPr/>
          <p:nvPr/>
        </p:nvGrpSpPr>
        <p:grpSpPr>
          <a:xfrm rot="-7165001" flipH="1">
            <a:off x="5915668" y="352447"/>
            <a:ext cx="5914041" cy="4082981"/>
            <a:chOff x="-971591" y="-1742433"/>
            <a:chExt cx="11057198" cy="7633753"/>
          </a:xfrm>
        </p:grpSpPr>
        <p:sp>
          <p:nvSpPr>
            <p:cNvPr id="29" name="Google Shape;29;p5"/>
            <p:cNvSpPr/>
            <p:nvPr/>
          </p:nvSpPr>
          <p:spPr>
            <a:xfrm>
              <a:off x="-971591" y="-1742433"/>
              <a:ext cx="10137003" cy="7499062"/>
            </a:xfrm>
            <a:custGeom>
              <a:avLst/>
              <a:gdLst/>
              <a:ahLst/>
              <a:cxnLst/>
              <a:rect l="l" t="t" r="r" b="b"/>
              <a:pathLst>
                <a:path w="328138" h="242747" fill="none" extrusionOk="0">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w="68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99341" y="-1270704"/>
              <a:ext cx="9387428" cy="7044973"/>
            </a:xfrm>
            <a:custGeom>
              <a:avLst/>
              <a:gdLst/>
              <a:ahLst/>
              <a:cxnLst/>
              <a:rect l="l" t="t" r="r" b="b"/>
              <a:pathLst>
                <a:path w="303874" h="228048" fill="none" extrusionOk="0">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w="74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358980" y="-580380"/>
              <a:ext cx="9113164" cy="6382143"/>
            </a:xfrm>
            <a:custGeom>
              <a:avLst/>
              <a:gdLst/>
              <a:ahLst/>
              <a:cxnLst/>
              <a:rect l="l" t="t" r="r" b="b"/>
              <a:pathLst>
                <a:path w="294996" h="206592" fill="none" extrusionOk="0">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w="80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509180" y="-349830"/>
              <a:ext cx="9024286" cy="6160057"/>
            </a:xfrm>
            <a:custGeom>
              <a:avLst/>
              <a:gdLst/>
              <a:ahLst/>
              <a:cxnLst/>
              <a:rect l="l" t="t" r="r" b="b"/>
              <a:pathLst>
                <a:path w="292119" h="199403" fill="none" extrusionOk="0">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w="80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808157" y="110623"/>
              <a:ext cx="8848014" cy="5717924"/>
            </a:xfrm>
            <a:custGeom>
              <a:avLst/>
              <a:gdLst/>
              <a:ahLst/>
              <a:cxnLst/>
              <a:rect l="l" t="t" r="r" b="b"/>
              <a:pathLst>
                <a:path w="286413" h="185091" fill="none" extrusionOk="0">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w="80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958357" y="341205"/>
              <a:ext cx="8759167" cy="5495807"/>
            </a:xfrm>
            <a:custGeom>
              <a:avLst/>
              <a:gdLst/>
              <a:ahLst/>
              <a:cxnLst/>
              <a:rect l="l" t="t" r="r" b="b"/>
              <a:pathLst>
                <a:path w="283537" h="177901" fill="none" extrusionOk="0">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w="85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1107845" y="571076"/>
              <a:ext cx="8671030" cy="5275111"/>
            </a:xfrm>
            <a:custGeom>
              <a:avLst/>
              <a:gdLst/>
              <a:ahLst/>
              <a:cxnLst/>
              <a:rect l="l" t="t" r="r" b="b"/>
              <a:pathLst>
                <a:path w="280684" h="170757" fill="none" extrusionOk="0">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w="85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1258045" y="801657"/>
              <a:ext cx="8582153" cy="5053704"/>
            </a:xfrm>
            <a:custGeom>
              <a:avLst/>
              <a:gdLst/>
              <a:ahLst/>
              <a:cxnLst/>
              <a:rect l="l" t="t" r="r" b="b"/>
              <a:pathLst>
                <a:path w="277807" h="163590" fill="none" extrusionOk="0">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w="85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1407533" y="959611"/>
              <a:ext cx="8494016" cy="4904215"/>
            </a:xfrm>
            <a:custGeom>
              <a:avLst/>
              <a:gdLst/>
              <a:ahLst/>
              <a:cxnLst/>
              <a:rect l="l" t="t" r="r" b="b"/>
              <a:pathLst>
                <a:path w="274954" h="158751" fill="none" extrusionOk="0">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w="85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1557702" y="1068908"/>
              <a:ext cx="8405201" cy="4804062"/>
            </a:xfrm>
            <a:custGeom>
              <a:avLst/>
              <a:gdLst/>
              <a:ahLst/>
              <a:cxnLst/>
              <a:rect l="l" t="t" r="r" b="b"/>
              <a:pathLst>
                <a:path w="272079" h="155509" fill="none" extrusionOk="0">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w="91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1707191" y="1116854"/>
              <a:ext cx="8317064" cy="4765292"/>
            </a:xfrm>
            <a:custGeom>
              <a:avLst/>
              <a:gdLst/>
              <a:ahLst/>
              <a:cxnLst/>
              <a:rect l="l" t="t" r="r" b="b"/>
              <a:pathLst>
                <a:path w="269226" h="154254" fill="none" extrusionOk="0">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w="91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856680" y="1033660"/>
              <a:ext cx="8228928" cy="4857660"/>
            </a:xfrm>
            <a:custGeom>
              <a:avLst/>
              <a:gdLst/>
              <a:ahLst/>
              <a:cxnLst/>
              <a:rect l="l" t="t" r="r" b="b"/>
              <a:pathLst>
                <a:path w="266373" h="157244" fill="none" extrusionOk="0">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w="91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658668" y="-119958"/>
              <a:ext cx="8936150" cy="5939361"/>
            </a:xfrm>
            <a:custGeom>
              <a:avLst/>
              <a:gdLst/>
              <a:ahLst/>
              <a:cxnLst/>
              <a:rect l="l" t="t" r="r" b="b"/>
              <a:pathLst>
                <a:path w="289266" h="192259" fill="none" extrusionOk="0">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w="800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209491" y="-810251"/>
              <a:ext cx="9201300" cy="6602839"/>
            </a:xfrm>
            <a:custGeom>
              <a:avLst/>
              <a:gdLst/>
              <a:ahLst/>
              <a:cxnLst/>
              <a:rect l="l" t="t" r="r" b="b"/>
              <a:pathLst>
                <a:path w="297849" h="213736" fill="none" extrusionOk="0">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w="74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59323" y="-1040833"/>
              <a:ext cx="9290116" cy="6824277"/>
            </a:xfrm>
            <a:custGeom>
              <a:avLst/>
              <a:gdLst/>
              <a:ahLst/>
              <a:cxnLst/>
              <a:rect l="l" t="t" r="r" b="b"/>
              <a:pathLst>
                <a:path w="300724" h="220904" fill="none" extrusionOk="0">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w="74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89731" y="-1501286"/>
              <a:ext cx="9516496" cy="7267090"/>
            </a:xfrm>
            <a:custGeom>
              <a:avLst/>
              <a:gdLst/>
              <a:ahLst/>
              <a:cxnLst/>
              <a:rect l="l" t="t" r="r" b="b"/>
              <a:pathLst>
                <a:path w="308052" h="235238" fill="none" extrusionOk="0">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w="68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5"/>
          <p:cNvSpPr txBox="1">
            <a:spLocks noGrp="1"/>
          </p:cNvSpPr>
          <p:nvPr>
            <p:ph type="subTitle" idx="1"/>
          </p:nvPr>
        </p:nvSpPr>
        <p:spPr>
          <a:xfrm>
            <a:off x="872400" y="2331200"/>
            <a:ext cx="2907600" cy="420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algn="ctr">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a:endParaRPr/>
          </a:p>
        </p:txBody>
      </p:sp>
      <p:sp>
        <p:nvSpPr>
          <p:cNvPr id="46" name="Google Shape;46;p5"/>
          <p:cNvSpPr txBox="1">
            <a:spLocks noGrp="1"/>
          </p:cNvSpPr>
          <p:nvPr>
            <p:ph type="subTitle" idx="2"/>
          </p:nvPr>
        </p:nvSpPr>
        <p:spPr>
          <a:xfrm>
            <a:off x="4374875" y="2331200"/>
            <a:ext cx="2907600" cy="4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ai Jamjuree"/>
              <a:buNone/>
              <a:defRPr sz="1800">
                <a:solidFill>
                  <a:schemeClr val="dk1"/>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2pPr>
            <a:lvl3pPr lvl="2"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3pPr>
            <a:lvl4pPr lvl="3"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4pPr>
            <a:lvl5pPr lvl="4"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5pPr>
            <a:lvl6pPr lvl="5"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6pPr>
            <a:lvl7pPr lvl="6"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7pPr>
            <a:lvl8pPr lvl="7"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8pPr>
            <a:lvl9pPr lvl="8" algn="ctr" rtl="0">
              <a:lnSpc>
                <a:spcPct val="100000"/>
              </a:lnSpc>
              <a:spcBef>
                <a:spcPts val="0"/>
              </a:spcBef>
              <a:spcAft>
                <a:spcPts val="0"/>
              </a:spcAft>
              <a:buClr>
                <a:schemeClr val="dk1"/>
              </a:buClr>
              <a:buSzPts val="2400"/>
              <a:buFont typeface="Bai Jamjuree"/>
              <a:buNone/>
              <a:defRPr sz="2400">
                <a:solidFill>
                  <a:schemeClr val="dk1"/>
                </a:solidFill>
                <a:latin typeface="Bai Jamjuree"/>
                <a:ea typeface="Bai Jamjuree"/>
                <a:cs typeface="Bai Jamjuree"/>
                <a:sym typeface="Bai Jamjuree"/>
              </a:defRPr>
            </a:lvl9pPr>
          </a:lstStyle>
          <a:p>
            <a:endParaRPr/>
          </a:p>
        </p:txBody>
      </p:sp>
      <p:sp>
        <p:nvSpPr>
          <p:cNvPr id="47" name="Google Shape;47;p5"/>
          <p:cNvSpPr txBox="1">
            <a:spLocks noGrp="1"/>
          </p:cNvSpPr>
          <p:nvPr>
            <p:ph type="subTitle" idx="3"/>
          </p:nvPr>
        </p:nvSpPr>
        <p:spPr>
          <a:xfrm>
            <a:off x="872388" y="2653750"/>
            <a:ext cx="2907600" cy="16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 name="Google Shape;48;p5"/>
          <p:cNvSpPr txBox="1">
            <a:spLocks noGrp="1"/>
          </p:cNvSpPr>
          <p:nvPr>
            <p:ph type="subTitle" idx="4"/>
          </p:nvPr>
        </p:nvSpPr>
        <p:spPr>
          <a:xfrm>
            <a:off x="4374863" y="2653750"/>
            <a:ext cx="2907600" cy="16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0" name="Google Shape;50;p5"/>
          <p:cNvGrpSpPr/>
          <p:nvPr/>
        </p:nvGrpSpPr>
        <p:grpSpPr>
          <a:xfrm>
            <a:off x="339300" y="339300"/>
            <a:ext cx="8465400" cy="4464888"/>
            <a:chOff x="339300" y="339300"/>
            <a:chExt cx="8465400" cy="4464888"/>
          </a:xfrm>
        </p:grpSpPr>
        <p:sp>
          <p:nvSpPr>
            <p:cNvPr id="51" name="Google Shape;51;p5"/>
            <p:cNvSpPr/>
            <p:nvPr/>
          </p:nvSpPr>
          <p:spPr>
            <a:xfrm rot="10800000" flipH="1">
              <a:off x="339300" y="4256913"/>
              <a:ext cx="3400425" cy="547275"/>
            </a:xfrm>
            <a:custGeom>
              <a:avLst/>
              <a:gdLst/>
              <a:ahLst/>
              <a:cxnLst/>
              <a:rect l="l" t="t" r="r" b="b"/>
              <a:pathLst>
                <a:path w="136017" h="21891" fill="none" extrusionOk="0">
                  <a:moveTo>
                    <a:pt x="1" y="21890"/>
                  </a:moveTo>
                  <a:lnTo>
                    <a:pt x="1" y="1"/>
                  </a:lnTo>
                  <a:lnTo>
                    <a:pt x="136017" y="1"/>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rot="10800000" flipH="1">
              <a:off x="4453025" y="339300"/>
              <a:ext cx="4351675" cy="2544475"/>
            </a:xfrm>
            <a:custGeom>
              <a:avLst/>
              <a:gdLst/>
              <a:ahLst/>
              <a:cxnLst/>
              <a:rect l="l" t="t" r="r" b="b"/>
              <a:pathLst>
                <a:path w="174067" h="101779" fill="none" extrusionOk="0">
                  <a:moveTo>
                    <a:pt x="174067" y="0"/>
                  </a:moveTo>
                  <a:lnTo>
                    <a:pt x="174067" y="101778"/>
                  </a:lnTo>
                  <a:lnTo>
                    <a:pt x="1" y="101778"/>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pic>
        <p:nvPicPr>
          <p:cNvPr id="54" name="Google Shape;54;p6"/>
          <p:cNvPicPr preferRelativeResize="0"/>
          <p:nvPr/>
        </p:nvPicPr>
        <p:blipFill>
          <a:blip r:embed="rId2">
            <a:alphaModFix amt="60000"/>
          </a:blip>
          <a:stretch>
            <a:fillRect/>
          </a:stretch>
        </p:blipFill>
        <p:spPr>
          <a:xfrm flipH="1">
            <a:off x="0" y="0"/>
            <a:ext cx="9144003" cy="5143501"/>
          </a:xfrm>
          <a:prstGeom prst="rect">
            <a:avLst/>
          </a:prstGeom>
          <a:noFill/>
          <a:ln>
            <a:noFill/>
          </a:ln>
        </p:spPr>
      </p:pic>
      <p:grpSp>
        <p:nvGrpSpPr>
          <p:cNvPr id="55" name="Google Shape;55;p6"/>
          <p:cNvGrpSpPr/>
          <p:nvPr/>
        </p:nvGrpSpPr>
        <p:grpSpPr>
          <a:xfrm rot="9063778">
            <a:off x="6936483" y="1816650"/>
            <a:ext cx="5914258" cy="4083131"/>
            <a:chOff x="-971591" y="-1742433"/>
            <a:chExt cx="11057198" cy="7633753"/>
          </a:xfrm>
        </p:grpSpPr>
        <p:sp>
          <p:nvSpPr>
            <p:cNvPr id="56" name="Google Shape;56;p6"/>
            <p:cNvSpPr/>
            <p:nvPr/>
          </p:nvSpPr>
          <p:spPr>
            <a:xfrm>
              <a:off x="-971591" y="-1742433"/>
              <a:ext cx="10137003" cy="7499062"/>
            </a:xfrm>
            <a:custGeom>
              <a:avLst/>
              <a:gdLst/>
              <a:ahLst/>
              <a:cxnLst/>
              <a:rect l="l" t="t" r="r" b="b"/>
              <a:pathLst>
                <a:path w="328138" h="242747" fill="none" extrusionOk="0">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w="68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99341" y="-1270704"/>
              <a:ext cx="9387428" cy="7044973"/>
            </a:xfrm>
            <a:custGeom>
              <a:avLst/>
              <a:gdLst/>
              <a:ahLst/>
              <a:cxnLst/>
              <a:rect l="l" t="t" r="r" b="b"/>
              <a:pathLst>
                <a:path w="303874" h="228048" fill="none" extrusionOk="0">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358980" y="-580380"/>
              <a:ext cx="9113164" cy="6382143"/>
            </a:xfrm>
            <a:custGeom>
              <a:avLst/>
              <a:gdLst/>
              <a:ahLst/>
              <a:cxnLst/>
              <a:rect l="l" t="t" r="r" b="b"/>
              <a:pathLst>
                <a:path w="294996" h="206592" fill="none" extrusionOk="0">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509180" y="-349830"/>
              <a:ext cx="9024286" cy="6160057"/>
            </a:xfrm>
            <a:custGeom>
              <a:avLst/>
              <a:gdLst/>
              <a:ahLst/>
              <a:cxnLst/>
              <a:rect l="l" t="t" r="r" b="b"/>
              <a:pathLst>
                <a:path w="292119" h="199403" fill="none" extrusionOk="0">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808157" y="110623"/>
              <a:ext cx="8848014" cy="5717924"/>
            </a:xfrm>
            <a:custGeom>
              <a:avLst/>
              <a:gdLst/>
              <a:ahLst/>
              <a:cxnLst/>
              <a:rect l="l" t="t" r="r" b="b"/>
              <a:pathLst>
                <a:path w="286413" h="185091" fill="none" extrusionOk="0">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958357" y="341205"/>
              <a:ext cx="8759167" cy="5495807"/>
            </a:xfrm>
            <a:custGeom>
              <a:avLst/>
              <a:gdLst/>
              <a:ahLst/>
              <a:cxnLst/>
              <a:rect l="l" t="t" r="r" b="b"/>
              <a:pathLst>
                <a:path w="283537" h="177901" fill="none" extrusionOk="0">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1107845" y="571076"/>
              <a:ext cx="8671030" cy="5275111"/>
            </a:xfrm>
            <a:custGeom>
              <a:avLst/>
              <a:gdLst/>
              <a:ahLst/>
              <a:cxnLst/>
              <a:rect l="l" t="t" r="r" b="b"/>
              <a:pathLst>
                <a:path w="280684" h="170757" fill="none" extrusionOk="0">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1258045" y="801657"/>
              <a:ext cx="8582153" cy="5053704"/>
            </a:xfrm>
            <a:custGeom>
              <a:avLst/>
              <a:gdLst/>
              <a:ahLst/>
              <a:cxnLst/>
              <a:rect l="l" t="t" r="r" b="b"/>
              <a:pathLst>
                <a:path w="277807" h="163590" fill="none" extrusionOk="0">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407533" y="959611"/>
              <a:ext cx="8494016" cy="4904215"/>
            </a:xfrm>
            <a:custGeom>
              <a:avLst/>
              <a:gdLst/>
              <a:ahLst/>
              <a:cxnLst/>
              <a:rect l="l" t="t" r="r" b="b"/>
              <a:pathLst>
                <a:path w="274954" h="158751" fill="none" extrusionOk="0">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1557702" y="1068908"/>
              <a:ext cx="8405201" cy="4804062"/>
            </a:xfrm>
            <a:custGeom>
              <a:avLst/>
              <a:gdLst/>
              <a:ahLst/>
              <a:cxnLst/>
              <a:rect l="l" t="t" r="r" b="b"/>
              <a:pathLst>
                <a:path w="272079" h="155509" fill="none" extrusionOk="0">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1707191" y="1116854"/>
              <a:ext cx="8317064" cy="4765292"/>
            </a:xfrm>
            <a:custGeom>
              <a:avLst/>
              <a:gdLst/>
              <a:ahLst/>
              <a:cxnLst/>
              <a:rect l="l" t="t" r="r" b="b"/>
              <a:pathLst>
                <a:path w="269226" h="154254" fill="none" extrusionOk="0">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1856680" y="1033660"/>
              <a:ext cx="8228928" cy="4857660"/>
            </a:xfrm>
            <a:custGeom>
              <a:avLst/>
              <a:gdLst/>
              <a:ahLst/>
              <a:cxnLst/>
              <a:rect l="l" t="t" r="r" b="b"/>
              <a:pathLst>
                <a:path w="266373" h="157244" fill="none" extrusionOk="0">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w="9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658668" y="-119958"/>
              <a:ext cx="8936150" cy="5939361"/>
            </a:xfrm>
            <a:custGeom>
              <a:avLst/>
              <a:gdLst/>
              <a:ahLst/>
              <a:cxnLst/>
              <a:rect l="l" t="t" r="r" b="b"/>
              <a:pathLst>
                <a:path w="289266" h="192259" fill="none" extrusionOk="0">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w="800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209491" y="-810251"/>
              <a:ext cx="9201300" cy="6602839"/>
            </a:xfrm>
            <a:custGeom>
              <a:avLst/>
              <a:gdLst/>
              <a:ahLst/>
              <a:cxnLst/>
              <a:rect l="l" t="t" r="r" b="b"/>
              <a:pathLst>
                <a:path w="297849" h="213736" fill="none" extrusionOk="0">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59323" y="-1040833"/>
              <a:ext cx="9290116" cy="6824277"/>
            </a:xfrm>
            <a:custGeom>
              <a:avLst/>
              <a:gdLst/>
              <a:ahLst/>
              <a:cxnLst/>
              <a:rect l="l" t="t" r="r" b="b"/>
              <a:pathLst>
                <a:path w="300724" h="220904" fill="none" extrusionOk="0">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w="74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289731" y="-1501286"/>
              <a:ext cx="9516496" cy="7267090"/>
            </a:xfrm>
            <a:custGeom>
              <a:avLst/>
              <a:gdLst/>
              <a:ahLst/>
              <a:cxnLst/>
              <a:rect l="l" t="t" r="r" b="b"/>
              <a:pathLst>
                <a:path w="308052" h="235238" fill="none" extrusionOk="0">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w="68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73" name="Google Shape;73;p6"/>
          <p:cNvGrpSpPr/>
          <p:nvPr/>
        </p:nvGrpSpPr>
        <p:grpSpPr>
          <a:xfrm>
            <a:off x="339300" y="339300"/>
            <a:ext cx="8465400" cy="4464888"/>
            <a:chOff x="339300" y="339300"/>
            <a:chExt cx="8465400" cy="4464888"/>
          </a:xfrm>
        </p:grpSpPr>
        <p:sp>
          <p:nvSpPr>
            <p:cNvPr id="74" name="Google Shape;74;p6"/>
            <p:cNvSpPr/>
            <p:nvPr/>
          </p:nvSpPr>
          <p:spPr>
            <a:xfrm>
              <a:off x="339300" y="339300"/>
              <a:ext cx="3400425" cy="547275"/>
            </a:xfrm>
            <a:custGeom>
              <a:avLst/>
              <a:gdLst/>
              <a:ahLst/>
              <a:cxnLst/>
              <a:rect l="l" t="t" r="r" b="b"/>
              <a:pathLst>
                <a:path w="136017" h="21891" fill="none" extrusionOk="0">
                  <a:moveTo>
                    <a:pt x="1" y="21890"/>
                  </a:moveTo>
                  <a:lnTo>
                    <a:pt x="1" y="1"/>
                  </a:lnTo>
                  <a:lnTo>
                    <a:pt x="136017" y="1"/>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4453025" y="2259713"/>
              <a:ext cx="4351675" cy="2544475"/>
            </a:xfrm>
            <a:custGeom>
              <a:avLst/>
              <a:gdLst/>
              <a:ahLst/>
              <a:cxnLst/>
              <a:rect l="l" t="t" r="r" b="b"/>
              <a:pathLst>
                <a:path w="174067" h="101779" fill="none" extrusionOk="0">
                  <a:moveTo>
                    <a:pt x="174067" y="0"/>
                  </a:moveTo>
                  <a:lnTo>
                    <a:pt x="174067" y="101778"/>
                  </a:lnTo>
                  <a:lnTo>
                    <a:pt x="1" y="101778"/>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pic>
        <p:nvPicPr>
          <p:cNvPr id="77" name="Google Shape;77;p7"/>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78" name="Google Shape;78;p7"/>
          <p:cNvSpPr txBox="1">
            <a:spLocks noGrp="1"/>
          </p:cNvSpPr>
          <p:nvPr>
            <p:ph type="title"/>
          </p:nvPr>
        </p:nvSpPr>
        <p:spPr>
          <a:xfrm>
            <a:off x="3777100" y="445025"/>
            <a:ext cx="4651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79" name="Google Shape;79;p7"/>
          <p:cNvSpPr txBox="1">
            <a:spLocks noGrp="1"/>
          </p:cNvSpPr>
          <p:nvPr>
            <p:ph type="body" idx="1"/>
          </p:nvPr>
        </p:nvSpPr>
        <p:spPr>
          <a:xfrm>
            <a:off x="3777100" y="1253350"/>
            <a:ext cx="4651800" cy="2460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80" name="Google Shape;80;p7"/>
          <p:cNvSpPr>
            <a:spLocks noGrp="1"/>
          </p:cNvSpPr>
          <p:nvPr>
            <p:ph type="pic" idx="2"/>
          </p:nvPr>
        </p:nvSpPr>
        <p:spPr>
          <a:xfrm>
            <a:off x="0" y="0"/>
            <a:ext cx="3236700" cy="51435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pic>
        <p:nvPicPr>
          <p:cNvPr id="82" name="Google Shape;82;p8"/>
          <p:cNvPicPr preferRelativeResize="0"/>
          <p:nvPr/>
        </p:nvPicPr>
        <p:blipFill>
          <a:blip r:embed="rId2">
            <a:alphaModFix amt="60000"/>
          </a:blip>
          <a:stretch>
            <a:fillRect/>
          </a:stretch>
        </p:blipFill>
        <p:spPr>
          <a:xfrm flipH="1">
            <a:off x="0" y="0"/>
            <a:ext cx="9144003" cy="5143501"/>
          </a:xfrm>
          <a:prstGeom prst="rect">
            <a:avLst/>
          </a:prstGeom>
          <a:noFill/>
          <a:ln>
            <a:noFill/>
          </a:ln>
        </p:spPr>
      </p:pic>
      <p:sp>
        <p:nvSpPr>
          <p:cNvPr id="83" name="Google Shape;8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84" name="Google Shape;84;p8"/>
          <p:cNvGrpSpPr/>
          <p:nvPr/>
        </p:nvGrpSpPr>
        <p:grpSpPr>
          <a:xfrm>
            <a:off x="339300" y="339300"/>
            <a:ext cx="8465400" cy="4464888"/>
            <a:chOff x="339300" y="339300"/>
            <a:chExt cx="8465400" cy="4464888"/>
          </a:xfrm>
        </p:grpSpPr>
        <p:sp>
          <p:nvSpPr>
            <p:cNvPr id="85" name="Google Shape;85;p8"/>
            <p:cNvSpPr/>
            <p:nvPr/>
          </p:nvSpPr>
          <p:spPr>
            <a:xfrm flipH="1">
              <a:off x="5404275" y="339300"/>
              <a:ext cx="3400425" cy="547275"/>
            </a:xfrm>
            <a:custGeom>
              <a:avLst/>
              <a:gdLst/>
              <a:ahLst/>
              <a:cxnLst/>
              <a:rect l="l" t="t" r="r" b="b"/>
              <a:pathLst>
                <a:path w="136017" h="21891" fill="none" extrusionOk="0">
                  <a:moveTo>
                    <a:pt x="1" y="21890"/>
                  </a:moveTo>
                  <a:lnTo>
                    <a:pt x="1" y="1"/>
                  </a:lnTo>
                  <a:lnTo>
                    <a:pt x="136017" y="1"/>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flipH="1">
              <a:off x="339300" y="2259713"/>
              <a:ext cx="4351675" cy="2544475"/>
            </a:xfrm>
            <a:custGeom>
              <a:avLst/>
              <a:gdLst/>
              <a:ahLst/>
              <a:cxnLst/>
              <a:rect l="l" t="t" r="r" b="b"/>
              <a:pathLst>
                <a:path w="174067" h="101779" fill="none" extrusionOk="0">
                  <a:moveTo>
                    <a:pt x="174067" y="0"/>
                  </a:moveTo>
                  <a:lnTo>
                    <a:pt x="174067" y="101778"/>
                  </a:lnTo>
                  <a:lnTo>
                    <a:pt x="1" y="101778"/>
                  </a:lnTo>
                </a:path>
              </a:pathLst>
            </a:custGeom>
            <a:noFill/>
            <a:ln w="9700" cap="flat" cmpd="sng">
              <a:solidFill>
                <a:schemeClr val="dk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pic>
        <p:nvPicPr>
          <p:cNvPr id="88" name="Google Shape;88;p9"/>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89" name="Google Shape;89;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10"/>
          <p:cNvSpPr>
            <a:spLocks noGrp="1"/>
          </p:cNvSpPr>
          <p:nvPr>
            <p:ph type="pic" idx="2"/>
          </p:nvPr>
        </p:nvSpPr>
        <p:spPr>
          <a:xfrm>
            <a:off x="0" y="0"/>
            <a:ext cx="9144000" cy="5143500"/>
          </a:xfrm>
          <a:prstGeom prst="rect">
            <a:avLst/>
          </a:prstGeom>
          <a:noFill/>
          <a:ln>
            <a:noFill/>
          </a:ln>
        </p:spPr>
      </p:sp>
      <p:sp>
        <p:nvSpPr>
          <p:cNvPr id="93" name="Google Shape;93;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Font typeface="Bai Jamjuree Medium"/>
              <a:buNone/>
              <a:defRPr b="0">
                <a:latin typeface="Bai Jamjuree Medium"/>
                <a:ea typeface="Bai Jamjuree Medium"/>
                <a:cs typeface="Bai Jamjuree Medium"/>
                <a:sym typeface="Bai Jamjuree Medium"/>
              </a:defRPr>
            </a:lvl2pPr>
            <a:lvl3pPr lvl="2" algn="ctr" rtl="0">
              <a:spcBef>
                <a:spcPts val="0"/>
              </a:spcBef>
              <a:spcAft>
                <a:spcPts val="0"/>
              </a:spcAft>
              <a:buSzPts val="3000"/>
              <a:buFont typeface="Bai Jamjuree Medium"/>
              <a:buNone/>
              <a:defRPr b="0">
                <a:latin typeface="Bai Jamjuree Medium"/>
                <a:ea typeface="Bai Jamjuree Medium"/>
                <a:cs typeface="Bai Jamjuree Medium"/>
                <a:sym typeface="Bai Jamjuree Medium"/>
              </a:defRPr>
            </a:lvl3pPr>
            <a:lvl4pPr lvl="3" algn="ctr" rtl="0">
              <a:spcBef>
                <a:spcPts val="0"/>
              </a:spcBef>
              <a:spcAft>
                <a:spcPts val="0"/>
              </a:spcAft>
              <a:buSzPts val="3000"/>
              <a:buFont typeface="Bai Jamjuree Medium"/>
              <a:buNone/>
              <a:defRPr b="0">
                <a:latin typeface="Bai Jamjuree Medium"/>
                <a:ea typeface="Bai Jamjuree Medium"/>
                <a:cs typeface="Bai Jamjuree Medium"/>
                <a:sym typeface="Bai Jamjuree Medium"/>
              </a:defRPr>
            </a:lvl4pPr>
            <a:lvl5pPr lvl="4" algn="ctr" rtl="0">
              <a:spcBef>
                <a:spcPts val="0"/>
              </a:spcBef>
              <a:spcAft>
                <a:spcPts val="0"/>
              </a:spcAft>
              <a:buSzPts val="3000"/>
              <a:buFont typeface="Bai Jamjuree Medium"/>
              <a:buNone/>
              <a:defRPr b="0">
                <a:latin typeface="Bai Jamjuree Medium"/>
                <a:ea typeface="Bai Jamjuree Medium"/>
                <a:cs typeface="Bai Jamjuree Medium"/>
                <a:sym typeface="Bai Jamjuree Medium"/>
              </a:defRPr>
            </a:lvl5pPr>
            <a:lvl6pPr lvl="5" algn="ctr" rtl="0">
              <a:spcBef>
                <a:spcPts val="0"/>
              </a:spcBef>
              <a:spcAft>
                <a:spcPts val="0"/>
              </a:spcAft>
              <a:buSzPts val="3000"/>
              <a:buFont typeface="Bai Jamjuree Medium"/>
              <a:buNone/>
              <a:defRPr b="0">
                <a:latin typeface="Bai Jamjuree Medium"/>
                <a:ea typeface="Bai Jamjuree Medium"/>
                <a:cs typeface="Bai Jamjuree Medium"/>
                <a:sym typeface="Bai Jamjuree Medium"/>
              </a:defRPr>
            </a:lvl6pPr>
            <a:lvl7pPr lvl="6" algn="ctr" rtl="0">
              <a:spcBef>
                <a:spcPts val="0"/>
              </a:spcBef>
              <a:spcAft>
                <a:spcPts val="0"/>
              </a:spcAft>
              <a:buSzPts val="3000"/>
              <a:buFont typeface="Bai Jamjuree Medium"/>
              <a:buNone/>
              <a:defRPr b="0">
                <a:latin typeface="Bai Jamjuree Medium"/>
                <a:ea typeface="Bai Jamjuree Medium"/>
                <a:cs typeface="Bai Jamjuree Medium"/>
                <a:sym typeface="Bai Jamjuree Medium"/>
              </a:defRPr>
            </a:lvl7pPr>
            <a:lvl8pPr lvl="7" algn="ctr" rtl="0">
              <a:spcBef>
                <a:spcPts val="0"/>
              </a:spcBef>
              <a:spcAft>
                <a:spcPts val="0"/>
              </a:spcAft>
              <a:buSzPts val="3000"/>
              <a:buFont typeface="Bai Jamjuree Medium"/>
              <a:buNone/>
              <a:defRPr b="0">
                <a:latin typeface="Bai Jamjuree Medium"/>
                <a:ea typeface="Bai Jamjuree Medium"/>
                <a:cs typeface="Bai Jamjuree Medium"/>
                <a:sym typeface="Bai Jamjuree Medium"/>
              </a:defRPr>
            </a:lvl8pPr>
            <a:lvl9pPr lvl="8" algn="ctr" rtl="0">
              <a:spcBef>
                <a:spcPts val="0"/>
              </a:spcBef>
              <a:spcAft>
                <a:spcPts val="0"/>
              </a:spcAft>
              <a:buSzPts val="3000"/>
              <a:buFont typeface="Bai Jamjuree Medium"/>
              <a:buNone/>
              <a:defRPr b="0">
                <a:latin typeface="Bai Jamjuree Medium"/>
                <a:ea typeface="Bai Jamjuree Medium"/>
                <a:cs typeface="Bai Jamjuree Medium"/>
                <a:sym typeface="Bai Jamjuree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pic>
        <p:nvPicPr>
          <p:cNvPr id="95" name="Google Shape;95;p11"/>
          <p:cNvPicPr preferRelativeResize="0"/>
          <p:nvPr/>
        </p:nvPicPr>
        <p:blipFill>
          <a:blip r:embed="rId2">
            <a:alphaModFix amt="60000"/>
          </a:blip>
          <a:stretch>
            <a:fillRect/>
          </a:stretch>
        </p:blipFill>
        <p:spPr>
          <a:xfrm rot="10800000" flipH="1">
            <a:off x="0" y="0"/>
            <a:ext cx="9144003" cy="5143501"/>
          </a:xfrm>
          <a:prstGeom prst="rect">
            <a:avLst/>
          </a:prstGeom>
          <a:noFill/>
          <a:ln>
            <a:noFill/>
          </a:ln>
        </p:spPr>
      </p:pic>
      <p:sp>
        <p:nvSpPr>
          <p:cNvPr id="96" name="Google Shape;96;p11"/>
          <p:cNvSpPr txBox="1">
            <a:spLocks noGrp="1"/>
          </p:cNvSpPr>
          <p:nvPr>
            <p:ph type="title" hasCustomPrompt="1"/>
          </p:nvPr>
        </p:nvSpPr>
        <p:spPr>
          <a:xfrm>
            <a:off x="1284000" y="1591209"/>
            <a:ext cx="6576000" cy="1061400"/>
          </a:xfrm>
          <a:prstGeom prst="rect">
            <a:avLst/>
          </a:prstGeom>
        </p:spPr>
        <p:txBody>
          <a:bodyPr spcFirstLastPara="1" wrap="square" lIns="91425" tIns="91425" rIns="91425" bIns="91425" anchor="t"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7" name="Google Shape;97;p11"/>
          <p:cNvSpPr txBox="1">
            <a:spLocks noGrp="1"/>
          </p:cNvSpPr>
          <p:nvPr>
            <p:ph type="subTitle" idx="1"/>
          </p:nvPr>
        </p:nvSpPr>
        <p:spPr>
          <a:xfrm>
            <a:off x="1284000" y="283887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ai Jamjuree Medium"/>
              <a:buNone/>
              <a:defRPr sz="3000">
                <a:solidFill>
                  <a:schemeClr val="dk1"/>
                </a:solidFill>
                <a:latin typeface="Bai Jamjuree Medium"/>
                <a:ea typeface="Bai Jamjuree Medium"/>
                <a:cs typeface="Bai Jamjuree Medium"/>
                <a:sym typeface="Bai Jamjuree Medium"/>
              </a:defRPr>
            </a:lvl1pPr>
            <a:lvl2pPr lvl="1"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000"/>
              <a:buFont typeface="Bai Jamjuree"/>
              <a:buNone/>
              <a:defRPr sz="30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5" r:id="rId14"/>
    <p:sldLayoutId id="2147483666" r:id="rId15"/>
    <p:sldLayoutId id="2147483667" r:id="rId16"/>
    <p:sldLayoutId id="2147483668" r:id="rId17"/>
    <p:sldLayoutId id="2147483669" r:id="rId18"/>
    <p:sldLayoutId id="2147483671" r:id="rId19"/>
    <p:sldLayoutId id="2147483672"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33"/>
        <p:cNvGrpSpPr/>
        <p:nvPr/>
      </p:nvGrpSpPr>
      <p:grpSpPr>
        <a:xfrm>
          <a:off x="0" y="0"/>
          <a:ext cx="0" cy="0"/>
          <a:chOff x="0" y="0"/>
          <a:chExt cx="0" cy="0"/>
        </a:xfrm>
      </p:grpSpPr>
      <p:sp>
        <p:nvSpPr>
          <p:cNvPr id="334" name="Google Shape;334;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335" name="Google Shape;335;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43" name="Google Shape;343;p30"/>
          <p:cNvGrpSpPr/>
          <p:nvPr/>
        </p:nvGrpSpPr>
        <p:grpSpPr>
          <a:xfrm>
            <a:off x="-1504741" y="-2184295"/>
            <a:ext cx="11087504" cy="7637985"/>
            <a:chOff x="-971591" y="-1742433"/>
            <a:chExt cx="11087504" cy="7637985"/>
          </a:xfrm>
        </p:grpSpPr>
        <p:sp>
          <p:nvSpPr>
            <p:cNvPr id="344" name="Google Shape;344;p30"/>
            <p:cNvSpPr/>
            <p:nvPr/>
          </p:nvSpPr>
          <p:spPr>
            <a:xfrm>
              <a:off x="-971591" y="-1742433"/>
              <a:ext cx="10137003" cy="7499062"/>
            </a:xfrm>
            <a:custGeom>
              <a:avLst/>
              <a:gdLst/>
              <a:ahLst/>
              <a:cxnLst/>
              <a:rect l="l" t="t" r="r" b="b"/>
              <a:pathLst>
                <a:path w="328138" h="242747" fill="none" extrusionOk="0">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w="68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194521" y="-1385655"/>
              <a:ext cx="9451591" cy="7155692"/>
            </a:xfrm>
            <a:custGeom>
              <a:avLst/>
              <a:gdLst/>
              <a:ahLst/>
              <a:cxnLst/>
              <a:rect l="l" t="t" r="r" b="b"/>
              <a:pathLst>
                <a:path w="305951" h="231632" fill="none" extrusionOk="0">
                  <a:moveTo>
                    <a:pt x="19287" y="231631"/>
                  </a:moveTo>
                  <a:cubicBezTo>
                    <a:pt x="12097" y="224327"/>
                    <a:pt x="7624" y="212937"/>
                    <a:pt x="4451" y="202963"/>
                  </a:cubicBezTo>
                  <a:cubicBezTo>
                    <a:pt x="1301" y="193034"/>
                    <a:pt x="0" y="183584"/>
                    <a:pt x="434" y="173883"/>
                  </a:cubicBezTo>
                  <a:cubicBezTo>
                    <a:pt x="959" y="163041"/>
                    <a:pt x="5433" y="152131"/>
                    <a:pt x="12600" y="144485"/>
                  </a:cubicBezTo>
                  <a:cubicBezTo>
                    <a:pt x="19173" y="137500"/>
                    <a:pt x="28144" y="132615"/>
                    <a:pt x="38232" y="130356"/>
                  </a:cubicBezTo>
                  <a:cubicBezTo>
                    <a:pt x="43414" y="129192"/>
                    <a:pt x="49531" y="129032"/>
                    <a:pt x="55968" y="129306"/>
                  </a:cubicBezTo>
                  <a:cubicBezTo>
                    <a:pt x="83564" y="130515"/>
                    <a:pt x="122298" y="154893"/>
                    <a:pt x="149346" y="167926"/>
                  </a:cubicBezTo>
                  <a:cubicBezTo>
                    <a:pt x="154117" y="170209"/>
                    <a:pt x="158887" y="172240"/>
                    <a:pt x="163658" y="173906"/>
                  </a:cubicBezTo>
                  <a:cubicBezTo>
                    <a:pt x="187396" y="182306"/>
                    <a:pt x="210906" y="182603"/>
                    <a:pt x="230536" y="174386"/>
                  </a:cubicBezTo>
                  <a:cubicBezTo>
                    <a:pt x="248842" y="166716"/>
                    <a:pt x="262811" y="144279"/>
                    <a:pt x="259729" y="122367"/>
                  </a:cubicBezTo>
                  <a:cubicBezTo>
                    <a:pt x="257492" y="106366"/>
                    <a:pt x="246194" y="90777"/>
                    <a:pt x="220447" y="81510"/>
                  </a:cubicBezTo>
                  <a:cubicBezTo>
                    <a:pt x="172765" y="64391"/>
                    <a:pt x="191504" y="36407"/>
                    <a:pt x="202004" y="28487"/>
                  </a:cubicBezTo>
                  <a:cubicBezTo>
                    <a:pt x="203853" y="27094"/>
                    <a:pt x="205725" y="25725"/>
                    <a:pt x="207688" y="24424"/>
                  </a:cubicBezTo>
                  <a:cubicBezTo>
                    <a:pt x="236493" y="5638"/>
                    <a:pt x="279199" y="1"/>
                    <a:pt x="305950" y="4680"/>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99341" y="-1270704"/>
              <a:ext cx="9387428" cy="7044973"/>
            </a:xfrm>
            <a:custGeom>
              <a:avLst/>
              <a:gdLst/>
              <a:ahLst/>
              <a:cxnLst/>
              <a:rect l="l" t="t" r="r" b="b"/>
              <a:pathLst>
                <a:path w="303874" h="228048" fill="none" extrusionOk="0">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15437" y="-1155784"/>
              <a:ext cx="9333860" cy="6934996"/>
            </a:xfrm>
            <a:custGeom>
              <a:avLst/>
              <a:gdLst/>
              <a:ahLst/>
              <a:cxnLst/>
              <a:rect l="l" t="t" r="r" b="b"/>
              <a:pathLst>
                <a:path w="302140" h="224488" fill="none" extrusionOk="0">
                  <a:moveTo>
                    <a:pt x="18946" y="224487"/>
                  </a:moveTo>
                  <a:cubicBezTo>
                    <a:pt x="12463" y="217115"/>
                    <a:pt x="8697" y="204127"/>
                    <a:pt x="5456" y="193878"/>
                  </a:cubicBezTo>
                  <a:cubicBezTo>
                    <a:pt x="2078" y="183265"/>
                    <a:pt x="366" y="173815"/>
                    <a:pt x="183" y="163635"/>
                  </a:cubicBezTo>
                  <a:cubicBezTo>
                    <a:pt x="1" y="152291"/>
                    <a:pt x="4748" y="140490"/>
                    <a:pt x="12349" y="132866"/>
                  </a:cubicBezTo>
                  <a:cubicBezTo>
                    <a:pt x="19402" y="125768"/>
                    <a:pt x="29171" y="121226"/>
                    <a:pt x="39671" y="119354"/>
                  </a:cubicBezTo>
                  <a:cubicBezTo>
                    <a:pt x="44921" y="118441"/>
                    <a:pt x="51403" y="118692"/>
                    <a:pt x="58160" y="119171"/>
                  </a:cubicBezTo>
                  <a:cubicBezTo>
                    <a:pt x="84295" y="120975"/>
                    <a:pt x="121157" y="143412"/>
                    <a:pt x="147338" y="155509"/>
                  </a:cubicBezTo>
                  <a:cubicBezTo>
                    <a:pt x="151903" y="157632"/>
                    <a:pt x="156445" y="159481"/>
                    <a:pt x="161010" y="161033"/>
                  </a:cubicBezTo>
                  <a:cubicBezTo>
                    <a:pt x="183539" y="168725"/>
                    <a:pt x="205908" y="168771"/>
                    <a:pt x="224716" y="160850"/>
                  </a:cubicBezTo>
                  <a:cubicBezTo>
                    <a:pt x="242177" y="153523"/>
                    <a:pt x="255576" y="132478"/>
                    <a:pt x="253362" y="111981"/>
                  </a:cubicBezTo>
                  <a:cubicBezTo>
                    <a:pt x="251718" y="96985"/>
                    <a:pt x="241835" y="82537"/>
                    <a:pt x="218439" y="74046"/>
                  </a:cubicBezTo>
                  <a:cubicBezTo>
                    <a:pt x="174820" y="58319"/>
                    <a:pt x="192897" y="32755"/>
                    <a:pt x="203032" y="25679"/>
                  </a:cubicBezTo>
                  <a:cubicBezTo>
                    <a:pt x="204812" y="24424"/>
                    <a:pt x="206593" y="23168"/>
                    <a:pt x="208464" y="22027"/>
                  </a:cubicBezTo>
                  <a:cubicBezTo>
                    <a:pt x="235877" y="5136"/>
                    <a:pt x="276575" y="1"/>
                    <a:pt x="302139" y="4292"/>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84251" y="-695331"/>
              <a:ext cx="9156846" cy="6492152"/>
            </a:xfrm>
            <a:custGeom>
              <a:avLst/>
              <a:gdLst/>
              <a:ahLst/>
              <a:cxnLst/>
              <a:rect l="l" t="t" r="r" b="b"/>
              <a:pathLst>
                <a:path w="296410" h="210153" fill="none" extrusionOk="0">
                  <a:moveTo>
                    <a:pt x="20155" y="210153"/>
                  </a:moveTo>
                  <a:cubicBezTo>
                    <a:pt x="15088" y="202666"/>
                    <a:pt x="12737" y="186460"/>
                    <a:pt x="9336" y="175664"/>
                  </a:cubicBezTo>
                  <a:cubicBezTo>
                    <a:pt x="5547" y="163703"/>
                    <a:pt x="3013" y="154276"/>
                    <a:pt x="1553" y="143138"/>
                  </a:cubicBezTo>
                  <a:cubicBezTo>
                    <a:pt x="0" y="130812"/>
                    <a:pt x="5250" y="117185"/>
                    <a:pt x="13718" y="109562"/>
                  </a:cubicBezTo>
                  <a:cubicBezTo>
                    <a:pt x="21776" y="102326"/>
                    <a:pt x="33143" y="98355"/>
                    <a:pt x="44396" y="97350"/>
                  </a:cubicBezTo>
                  <a:cubicBezTo>
                    <a:pt x="49805" y="96871"/>
                    <a:pt x="57064" y="97989"/>
                    <a:pt x="64413" y="98857"/>
                  </a:cubicBezTo>
                  <a:cubicBezTo>
                    <a:pt x="87650" y="101550"/>
                    <a:pt x="120724" y="120427"/>
                    <a:pt x="145215" y="130698"/>
                  </a:cubicBezTo>
                  <a:cubicBezTo>
                    <a:pt x="149369" y="132433"/>
                    <a:pt x="153501" y="133985"/>
                    <a:pt x="157632" y="135263"/>
                  </a:cubicBezTo>
                  <a:cubicBezTo>
                    <a:pt x="177741" y="141517"/>
                    <a:pt x="197782" y="141061"/>
                    <a:pt x="214992" y="133779"/>
                  </a:cubicBezTo>
                  <a:cubicBezTo>
                    <a:pt x="230787" y="127114"/>
                    <a:pt x="243021" y="108809"/>
                    <a:pt x="242474" y="91187"/>
                  </a:cubicBezTo>
                  <a:cubicBezTo>
                    <a:pt x="242086" y="78223"/>
                    <a:pt x="235033" y="66034"/>
                    <a:pt x="216339" y="59118"/>
                  </a:cubicBezTo>
                  <a:cubicBezTo>
                    <a:pt x="180823" y="46153"/>
                    <a:pt x="197508" y="25451"/>
                    <a:pt x="207003" y="20018"/>
                  </a:cubicBezTo>
                  <a:cubicBezTo>
                    <a:pt x="208624" y="19105"/>
                    <a:pt x="210199" y="18078"/>
                    <a:pt x="211888" y="17188"/>
                  </a:cubicBezTo>
                  <a:cubicBezTo>
                    <a:pt x="236585" y="4178"/>
                    <a:pt x="273174" y="1"/>
                    <a:pt x="296410" y="3493"/>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358980" y="-580380"/>
              <a:ext cx="9113164" cy="6382143"/>
            </a:xfrm>
            <a:custGeom>
              <a:avLst/>
              <a:gdLst/>
              <a:ahLst/>
              <a:cxnLst/>
              <a:rect l="l" t="t" r="r" b="b"/>
              <a:pathLst>
                <a:path w="294996" h="206592" fill="none" extrusionOk="0">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509180" y="-349830"/>
              <a:ext cx="9024286" cy="6160057"/>
            </a:xfrm>
            <a:custGeom>
              <a:avLst/>
              <a:gdLst/>
              <a:ahLst/>
              <a:cxnLst/>
              <a:rect l="l" t="t" r="r" b="b"/>
              <a:pathLst>
                <a:path w="292119" h="199403" fill="none" extrusionOk="0">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583939" y="-234879"/>
              <a:ext cx="8979863" cy="6050049"/>
            </a:xfrm>
            <a:custGeom>
              <a:avLst/>
              <a:gdLst/>
              <a:ahLst/>
              <a:cxnLst/>
              <a:rect l="l" t="t" r="r" b="b"/>
              <a:pathLst>
                <a:path w="290681" h="195842" fill="none" extrusionOk="0">
                  <a:moveTo>
                    <a:pt x="21365" y="195841"/>
                  </a:moveTo>
                  <a:cubicBezTo>
                    <a:pt x="17690" y="188218"/>
                    <a:pt x="16800" y="168793"/>
                    <a:pt x="13216" y="157472"/>
                  </a:cubicBezTo>
                  <a:cubicBezTo>
                    <a:pt x="9016" y="144165"/>
                    <a:pt x="5638" y="134715"/>
                    <a:pt x="2922" y="122641"/>
                  </a:cubicBezTo>
                  <a:cubicBezTo>
                    <a:pt x="0" y="109311"/>
                    <a:pt x="5775" y="93904"/>
                    <a:pt x="15088" y="86280"/>
                  </a:cubicBezTo>
                  <a:cubicBezTo>
                    <a:pt x="24149" y="78885"/>
                    <a:pt x="37091" y="75917"/>
                    <a:pt x="49143" y="75324"/>
                  </a:cubicBezTo>
                  <a:cubicBezTo>
                    <a:pt x="54667" y="75050"/>
                    <a:pt x="62701" y="77241"/>
                    <a:pt x="70690" y="78542"/>
                  </a:cubicBezTo>
                  <a:cubicBezTo>
                    <a:pt x="90982" y="81829"/>
                    <a:pt x="120267" y="97487"/>
                    <a:pt x="143115" y="105864"/>
                  </a:cubicBezTo>
                  <a:cubicBezTo>
                    <a:pt x="146835" y="107211"/>
                    <a:pt x="150533" y="108466"/>
                    <a:pt x="154254" y="109493"/>
                  </a:cubicBezTo>
                  <a:cubicBezTo>
                    <a:pt x="171920" y="114332"/>
                    <a:pt x="189656" y="113373"/>
                    <a:pt x="205268" y="106686"/>
                  </a:cubicBezTo>
                  <a:cubicBezTo>
                    <a:pt x="219374" y="100683"/>
                    <a:pt x="230467" y="85116"/>
                    <a:pt x="231609" y="70394"/>
                  </a:cubicBezTo>
                  <a:cubicBezTo>
                    <a:pt x="232476" y="59392"/>
                    <a:pt x="228230" y="49486"/>
                    <a:pt x="214216" y="44213"/>
                  </a:cubicBezTo>
                  <a:cubicBezTo>
                    <a:pt x="186871" y="33896"/>
                    <a:pt x="202073" y="18147"/>
                    <a:pt x="210975" y="14380"/>
                  </a:cubicBezTo>
                  <a:cubicBezTo>
                    <a:pt x="212435" y="13764"/>
                    <a:pt x="213828" y="12965"/>
                    <a:pt x="215311" y="12349"/>
                  </a:cubicBezTo>
                  <a:cubicBezTo>
                    <a:pt x="237315" y="3219"/>
                    <a:pt x="269795" y="0"/>
                    <a:pt x="290680" y="2694"/>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733428" y="-4297"/>
              <a:ext cx="8891726" cy="5827932"/>
            </a:xfrm>
            <a:custGeom>
              <a:avLst/>
              <a:gdLst/>
              <a:ahLst/>
              <a:cxnLst/>
              <a:rect l="l" t="t" r="r" b="b"/>
              <a:pathLst>
                <a:path w="287828" h="188652" fill="none" extrusionOk="0">
                  <a:moveTo>
                    <a:pt x="21981" y="188651"/>
                  </a:moveTo>
                  <a:cubicBezTo>
                    <a:pt x="19014" y="180982"/>
                    <a:pt x="18831" y="159937"/>
                    <a:pt x="15179" y="148364"/>
                  </a:cubicBezTo>
                  <a:cubicBezTo>
                    <a:pt x="10774" y="134373"/>
                    <a:pt x="6962" y="124923"/>
                    <a:pt x="3629" y="112392"/>
                  </a:cubicBezTo>
                  <a:cubicBezTo>
                    <a:pt x="0" y="98537"/>
                    <a:pt x="6049" y="82240"/>
                    <a:pt x="15795" y="74639"/>
                  </a:cubicBezTo>
                  <a:cubicBezTo>
                    <a:pt x="25359" y="67152"/>
                    <a:pt x="39054" y="63957"/>
                    <a:pt x="51517" y="64322"/>
                  </a:cubicBezTo>
                  <a:cubicBezTo>
                    <a:pt x="57132" y="64459"/>
                    <a:pt x="65532" y="66855"/>
                    <a:pt x="73817" y="68362"/>
                  </a:cubicBezTo>
                  <a:cubicBezTo>
                    <a:pt x="92694" y="71854"/>
                    <a:pt x="120038" y="86006"/>
                    <a:pt x="142065" y="93424"/>
                  </a:cubicBezTo>
                  <a:cubicBezTo>
                    <a:pt x="145580" y="94611"/>
                    <a:pt x="149072" y="95707"/>
                    <a:pt x="152587" y="96597"/>
                  </a:cubicBezTo>
                  <a:cubicBezTo>
                    <a:pt x="169022" y="100751"/>
                    <a:pt x="185616" y="99518"/>
                    <a:pt x="200429" y="93150"/>
                  </a:cubicBezTo>
                  <a:cubicBezTo>
                    <a:pt x="213691" y="87467"/>
                    <a:pt x="224236" y="73247"/>
                    <a:pt x="226199" y="59985"/>
                  </a:cubicBezTo>
                  <a:cubicBezTo>
                    <a:pt x="227683" y="49965"/>
                    <a:pt x="224852" y="41223"/>
                    <a:pt x="213166" y="36726"/>
                  </a:cubicBezTo>
                  <a:cubicBezTo>
                    <a:pt x="189884" y="27779"/>
                    <a:pt x="204332" y="14494"/>
                    <a:pt x="212960" y="11550"/>
                  </a:cubicBezTo>
                  <a:cubicBezTo>
                    <a:pt x="214353" y="11071"/>
                    <a:pt x="215654" y="10409"/>
                    <a:pt x="217046" y="9929"/>
                  </a:cubicBezTo>
                  <a:cubicBezTo>
                    <a:pt x="237703" y="2739"/>
                    <a:pt x="268106" y="0"/>
                    <a:pt x="287827" y="2306"/>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808157" y="110623"/>
              <a:ext cx="8848014" cy="5717924"/>
            </a:xfrm>
            <a:custGeom>
              <a:avLst/>
              <a:gdLst/>
              <a:ahLst/>
              <a:cxnLst/>
              <a:rect l="l" t="t" r="r" b="b"/>
              <a:pathLst>
                <a:path w="286413" h="185091" fill="none" extrusionOk="0">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883597" y="225574"/>
              <a:ext cx="8802911" cy="5607205"/>
            </a:xfrm>
            <a:custGeom>
              <a:avLst/>
              <a:gdLst/>
              <a:ahLst/>
              <a:cxnLst/>
              <a:rect l="l" t="t" r="r" b="b"/>
              <a:pathLst>
                <a:path w="284953" h="181507" fill="none" extrusionOk="0">
                  <a:moveTo>
                    <a:pt x="22575" y="181507"/>
                  </a:moveTo>
                  <a:cubicBezTo>
                    <a:pt x="20315" y="173746"/>
                    <a:pt x="20840" y="151126"/>
                    <a:pt x="17097" y="139257"/>
                  </a:cubicBezTo>
                  <a:cubicBezTo>
                    <a:pt x="12509" y="124603"/>
                    <a:pt x="8264" y="115154"/>
                    <a:pt x="4315" y="102143"/>
                  </a:cubicBezTo>
                  <a:cubicBezTo>
                    <a:pt x="1" y="87809"/>
                    <a:pt x="6324" y="70622"/>
                    <a:pt x="16458" y="62998"/>
                  </a:cubicBezTo>
                  <a:cubicBezTo>
                    <a:pt x="26547" y="55443"/>
                    <a:pt x="41018" y="52498"/>
                    <a:pt x="53869" y="53320"/>
                  </a:cubicBezTo>
                  <a:cubicBezTo>
                    <a:pt x="59575" y="53663"/>
                    <a:pt x="68340" y="56447"/>
                    <a:pt x="76945" y="58228"/>
                  </a:cubicBezTo>
                  <a:cubicBezTo>
                    <a:pt x="94361" y="61834"/>
                    <a:pt x="119788" y="74570"/>
                    <a:pt x="140993" y="81030"/>
                  </a:cubicBezTo>
                  <a:cubicBezTo>
                    <a:pt x="144303" y="82034"/>
                    <a:pt x="147567" y="82970"/>
                    <a:pt x="150876" y="83723"/>
                  </a:cubicBezTo>
                  <a:cubicBezTo>
                    <a:pt x="166078" y="87170"/>
                    <a:pt x="181553" y="85664"/>
                    <a:pt x="195545" y="79615"/>
                  </a:cubicBezTo>
                  <a:cubicBezTo>
                    <a:pt x="207962" y="74274"/>
                    <a:pt x="217983" y="61377"/>
                    <a:pt x="220745" y="49600"/>
                  </a:cubicBezTo>
                  <a:cubicBezTo>
                    <a:pt x="222867" y="40561"/>
                    <a:pt x="221429" y="32960"/>
                    <a:pt x="212117" y="29285"/>
                  </a:cubicBezTo>
                  <a:cubicBezTo>
                    <a:pt x="192875" y="21661"/>
                    <a:pt x="206547" y="10819"/>
                    <a:pt x="214947" y="8742"/>
                  </a:cubicBezTo>
                  <a:cubicBezTo>
                    <a:pt x="216225" y="8423"/>
                    <a:pt x="217458" y="7875"/>
                    <a:pt x="218759" y="7533"/>
                  </a:cubicBezTo>
                  <a:cubicBezTo>
                    <a:pt x="238069" y="2260"/>
                    <a:pt x="266418" y="0"/>
                    <a:pt x="284952" y="1918"/>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958357" y="341205"/>
              <a:ext cx="8759167" cy="5495807"/>
            </a:xfrm>
            <a:custGeom>
              <a:avLst/>
              <a:gdLst/>
              <a:ahLst/>
              <a:cxnLst/>
              <a:rect l="l" t="t" r="r" b="b"/>
              <a:pathLst>
                <a:path w="283537" h="177901" fill="none" extrusionOk="0">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1033085" y="456156"/>
              <a:ext cx="8714743" cy="5385798"/>
            </a:xfrm>
            <a:custGeom>
              <a:avLst/>
              <a:gdLst/>
              <a:ahLst/>
              <a:cxnLst/>
              <a:rect l="l" t="t" r="r" b="b"/>
              <a:pathLst>
                <a:path w="282099" h="174340" fill="none" extrusionOk="0">
                  <a:moveTo>
                    <a:pt x="23191" y="174340"/>
                  </a:moveTo>
                  <a:cubicBezTo>
                    <a:pt x="21617" y="166510"/>
                    <a:pt x="22872" y="142293"/>
                    <a:pt x="19060" y="130150"/>
                  </a:cubicBezTo>
                  <a:cubicBezTo>
                    <a:pt x="14244" y="114811"/>
                    <a:pt x="9610" y="105362"/>
                    <a:pt x="5000" y="91895"/>
                  </a:cubicBezTo>
                  <a:cubicBezTo>
                    <a:pt x="1" y="77058"/>
                    <a:pt x="6597" y="58958"/>
                    <a:pt x="17166" y="51334"/>
                  </a:cubicBezTo>
                  <a:cubicBezTo>
                    <a:pt x="27757" y="43711"/>
                    <a:pt x="43004" y="41017"/>
                    <a:pt x="56265" y="42295"/>
                  </a:cubicBezTo>
                  <a:cubicBezTo>
                    <a:pt x="62017" y="42843"/>
                    <a:pt x="71170" y="45993"/>
                    <a:pt x="80072" y="48047"/>
                  </a:cubicBezTo>
                  <a:cubicBezTo>
                    <a:pt x="96073" y="51745"/>
                    <a:pt x="119537" y="63112"/>
                    <a:pt x="139966" y="68613"/>
                  </a:cubicBezTo>
                  <a:cubicBezTo>
                    <a:pt x="143024" y="69435"/>
                    <a:pt x="146106" y="70211"/>
                    <a:pt x="149210" y="70827"/>
                  </a:cubicBezTo>
                  <a:cubicBezTo>
                    <a:pt x="163179" y="73589"/>
                    <a:pt x="177491" y="71808"/>
                    <a:pt x="190706" y="66079"/>
                  </a:cubicBezTo>
                  <a:cubicBezTo>
                    <a:pt x="202279" y="61058"/>
                    <a:pt x="211774" y="49485"/>
                    <a:pt x="215312" y="39191"/>
                  </a:cubicBezTo>
                  <a:cubicBezTo>
                    <a:pt x="218120" y="31088"/>
                    <a:pt x="218051" y="24697"/>
                    <a:pt x="211067" y="21798"/>
                  </a:cubicBezTo>
                  <a:cubicBezTo>
                    <a:pt x="195911" y="15521"/>
                    <a:pt x="208738" y="7122"/>
                    <a:pt x="216933" y="5912"/>
                  </a:cubicBezTo>
                  <a:cubicBezTo>
                    <a:pt x="218120" y="5729"/>
                    <a:pt x="219284" y="5318"/>
                    <a:pt x="220471" y="5090"/>
                  </a:cubicBezTo>
                  <a:cubicBezTo>
                    <a:pt x="238457" y="1781"/>
                    <a:pt x="264729" y="0"/>
                    <a:pt x="282099" y="1507"/>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1107845" y="571076"/>
              <a:ext cx="8671030" cy="5275111"/>
            </a:xfrm>
            <a:custGeom>
              <a:avLst/>
              <a:gdLst/>
              <a:ahLst/>
              <a:cxnLst/>
              <a:rect l="l" t="t" r="r" b="b"/>
              <a:pathLst>
                <a:path w="280684" h="170757" fill="none" extrusionOk="0">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1182574" y="686027"/>
              <a:ext cx="8626607" cy="5164392"/>
            </a:xfrm>
            <a:custGeom>
              <a:avLst/>
              <a:gdLst/>
              <a:ahLst/>
              <a:cxnLst/>
              <a:rect l="l" t="t" r="r" b="b"/>
              <a:pathLst>
                <a:path w="279246" h="167173" fill="none" extrusionOk="0">
                  <a:moveTo>
                    <a:pt x="23808" y="167172"/>
                  </a:moveTo>
                  <a:cubicBezTo>
                    <a:pt x="22940" y="159298"/>
                    <a:pt x="24903" y="133460"/>
                    <a:pt x="21000" y="121065"/>
                  </a:cubicBezTo>
                  <a:cubicBezTo>
                    <a:pt x="16001" y="105065"/>
                    <a:pt x="10934" y="95615"/>
                    <a:pt x="5707" y="81646"/>
                  </a:cubicBezTo>
                  <a:cubicBezTo>
                    <a:pt x="1" y="66308"/>
                    <a:pt x="6871" y="47340"/>
                    <a:pt x="17873" y="39716"/>
                  </a:cubicBezTo>
                  <a:cubicBezTo>
                    <a:pt x="28943" y="32001"/>
                    <a:pt x="44990" y="29536"/>
                    <a:pt x="58639" y="31294"/>
                  </a:cubicBezTo>
                  <a:cubicBezTo>
                    <a:pt x="64482" y="32047"/>
                    <a:pt x="74001" y="35539"/>
                    <a:pt x="83222" y="37913"/>
                  </a:cubicBezTo>
                  <a:cubicBezTo>
                    <a:pt x="97785" y="41656"/>
                    <a:pt x="119286" y="51699"/>
                    <a:pt x="138916" y="56196"/>
                  </a:cubicBezTo>
                  <a:cubicBezTo>
                    <a:pt x="141769" y="56858"/>
                    <a:pt x="144622" y="57451"/>
                    <a:pt x="147521" y="57931"/>
                  </a:cubicBezTo>
                  <a:cubicBezTo>
                    <a:pt x="160257" y="60031"/>
                    <a:pt x="173450" y="57976"/>
                    <a:pt x="185845" y="52544"/>
                  </a:cubicBezTo>
                  <a:cubicBezTo>
                    <a:pt x="196595" y="47865"/>
                    <a:pt x="205611" y="37593"/>
                    <a:pt x="209902" y="28806"/>
                  </a:cubicBezTo>
                  <a:cubicBezTo>
                    <a:pt x="213372" y="21661"/>
                    <a:pt x="214650" y="16434"/>
                    <a:pt x="210017" y="14357"/>
                  </a:cubicBezTo>
                  <a:cubicBezTo>
                    <a:pt x="198969" y="9381"/>
                    <a:pt x="211203" y="5159"/>
                    <a:pt x="218941" y="3082"/>
                  </a:cubicBezTo>
                  <a:cubicBezTo>
                    <a:pt x="219991" y="2808"/>
                    <a:pt x="221110" y="2785"/>
                    <a:pt x="222205" y="2694"/>
                  </a:cubicBezTo>
                  <a:cubicBezTo>
                    <a:pt x="238868" y="1347"/>
                    <a:pt x="263040" y="0"/>
                    <a:pt x="279246" y="1119"/>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1258045" y="801657"/>
              <a:ext cx="8582153" cy="5053704"/>
            </a:xfrm>
            <a:custGeom>
              <a:avLst/>
              <a:gdLst/>
              <a:ahLst/>
              <a:cxnLst/>
              <a:rect l="l" t="t" r="r" b="b"/>
              <a:pathLst>
                <a:path w="277807" h="163590" fill="none" extrusionOk="0">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1332774" y="916608"/>
              <a:ext cx="8537760" cy="4942985"/>
            </a:xfrm>
            <a:custGeom>
              <a:avLst/>
              <a:gdLst/>
              <a:ahLst/>
              <a:cxnLst/>
              <a:rect l="l" t="t" r="r" b="b"/>
              <a:pathLst>
                <a:path w="276370" h="160006" fill="none" extrusionOk="0">
                  <a:moveTo>
                    <a:pt x="24401" y="160005"/>
                  </a:moveTo>
                  <a:cubicBezTo>
                    <a:pt x="24241" y="152062"/>
                    <a:pt x="26912" y="124626"/>
                    <a:pt x="22940" y="111958"/>
                  </a:cubicBezTo>
                  <a:cubicBezTo>
                    <a:pt x="17713" y="95273"/>
                    <a:pt x="12235" y="85823"/>
                    <a:pt x="6392" y="71397"/>
                  </a:cubicBezTo>
                  <a:cubicBezTo>
                    <a:pt x="1" y="55557"/>
                    <a:pt x="7122" y="35699"/>
                    <a:pt x="18535" y="28052"/>
                  </a:cubicBezTo>
                  <a:cubicBezTo>
                    <a:pt x="30130" y="20292"/>
                    <a:pt x="46952" y="18032"/>
                    <a:pt x="60990" y="20269"/>
                  </a:cubicBezTo>
                  <a:cubicBezTo>
                    <a:pt x="66924" y="21228"/>
                    <a:pt x="76831" y="25039"/>
                    <a:pt x="86349" y="27756"/>
                  </a:cubicBezTo>
                  <a:cubicBezTo>
                    <a:pt x="99496" y="31476"/>
                    <a:pt x="119012" y="40309"/>
                    <a:pt x="137843" y="43779"/>
                  </a:cubicBezTo>
                  <a:cubicBezTo>
                    <a:pt x="140490" y="44258"/>
                    <a:pt x="143138" y="44715"/>
                    <a:pt x="145832" y="45034"/>
                  </a:cubicBezTo>
                  <a:cubicBezTo>
                    <a:pt x="157336" y="46472"/>
                    <a:pt x="169387" y="44121"/>
                    <a:pt x="180983" y="38986"/>
                  </a:cubicBezTo>
                  <a:cubicBezTo>
                    <a:pt x="190866" y="34649"/>
                    <a:pt x="199471" y="25701"/>
                    <a:pt x="204447" y="18397"/>
                  </a:cubicBezTo>
                  <a:cubicBezTo>
                    <a:pt x="208647" y="12212"/>
                    <a:pt x="211272" y="8126"/>
                    <a:pt x="208966" y="6870"/>
                  </a:cubicBezTo>
                  <a:cubicBezTo>
                    <a:pt x="202050" y="3127"/>
                    <a:pt x="213143" y="1301"/>
                    <a:pt x="220904" y="251"/>
                  </a:cubicBezTo>
                  <a:cubicBezTo>
                    <a:pt x="221885" y="114"/>
                    <a:pt x="222913" y="228"/>
                    <a:pt x="223894" y="251"/>
                  </a:cubicBezTo>
                  <a:cubicBezTo>
                    <a:pt x="239256" y="890"/>
                    <a:pt x="261350" y="0"/>
                    <a:pt x="276370" y="708"/>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1407533" y="959611"/>
              <a:ext cx="8494016" cy="4904215"/>
            </a:xfrm>
            <a:custGeom>
              <a:avLst/>
              <a:gdLst/>
              <a:ahLst/>
              <a:cxnLst/>
              <a:rect l="l" t="t" r="r" b="b"/>
              <a:pathLst>
                <a:path w="274954" h="158751" fill="none" extrusionOk="0">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1482262" y="1013889"/>
              <a:ext cx="8449624" cy="4854849"/>
            </a:xfrm>
            <a:custGeom>
              <a:avLst/>
              <a:gdLst/>
              <a:ahLst/>
              <a:cxnLst/>
              <a:rect l="l" t="t" r="r" b="b"/>
              <a:pathLst>
                <a:path w="273517" h="157153" fill="none" extrusionOk="0">
                  <a:moveTo>
                    <a:pt x="25017" y="157153"/>
                  </a:moveTo>
                  <a:cubicBezTo>
                    <a:pt x="25565" y="149141"/>
                    <a:pt x="28943" y="120085"/>
                    <a:pt x="24903" y="107166"/>
                  </a:cubicBezTo>
                  <a:cubicBezTo>
                    <a:pt x="19471" y="89796"/>
                    <a:pt x="13559" y="80346"/>
                    <a:pt x="7077" y="65441"/>
                  </a:cubicBezTo>
                  <a:cubicBezTo>
                    <a:pt x="1" y="49121"/>
                    <a:pt x="7419" y="28373"/>
                    <a:pt x="19242" y="20726"/>
                  </a:cubicBezTo>
                  <a:cubicBezTo>
                    <a:pt x="31340" y="12874"/>
                    <a:pt x="48961" y="10820"/>
                    <a:pt x="63387" y="13582"/>
                  </a:cubicBezTo>
                  <a:cubicBezTo>
                    <a:pt x="69367" y="14723"/>
                    <a:pt x="79707" y="18809"/>
                    <a:pt x="89476" y="21890"/>
                  </a:cubicBezTo>
                  <a:cubicBezTo>
                    <a:pt x="101254" y="25611"/>
                    <a:pt x="118738" y="33257"/>
                    <a:pt x="136816" y="35654"/>
                  </a:cubicBezTo>
                  <a:cubicBezTo>
                    <a:pt x="139212" y="35974"/>
                    <a:pt x="141655" y="36270"/>
                    <a:pt x="144165" y="36453"/>
                  </a:cubicBezTo>
                  <a:cubicBezTo>
                    <a:pt x="154414" y="37252"/>
                    <a:pt x="165324" y="34581"/>
                    <a:pt x="176121" y="29765"/>
                  </a:cubicBezTo>
                  <a:cubicBezTo>
                    <a:pt x="185182" y="25748"/>
                    <a:pt x="193399" y="18170"/>
                    <a:pt x="199037" y="12304"/>
                  </a:cubicBezTo>
                  <a:cubicBezTo>
                    <a:pt x="203990" y="7100"/>
                    <a:pt x="207802" y="4338"/>
                    <a:pt x="207916" y="3721"/>
                  </a:cubicBezTo>
                  <a:cubicBezTo>
                    <a:pt x="204835" y="1781"/>
                    <a:pt x="215289" y="1"/>
                    <a:pt x="222890" y="1736"/>
                  </a:cubicBezTo>
                  <a:cubicBezTo>
                    <a:pt x="223803" y="1941"/>
                    <a:pt x="224716" y="1964"/>
                    <a:pt x="225629" y="2147"/>
                  </a:cubicBezTo>
                  <a:cubicBezTo>
                    <a:pt x="239666" y="4771"/>
                    <a:pt x="259661" y="4292"/>
                    <a:pt x="273516" y="4612"/>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1557702" y="1068908"/>
              <a:ext cx="8405201" cy="4804062"/>
            </a:xfrm>
            <a:custGeom>
              <a:avLst/>
              <a:gdLst/>
              <a:ahLst/>
              <a:cxnLst/>
              <a:rect l="l" t="t" r="r" b="b"/>
              <a:pathLst>
                <a:path w="272079" h="155509" fill="none" extrusionOk="0">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1632462" y="1111200"/>
              <a:ext cx="8360777" cy="4766002"/>
            </a:xfrm>
            <a:custGeom>
              <a:avLst/>
              <a:gdLst/>
              <a:ahLst/>
              <a:cxnLst/>
              <a:rect l="l" t="t" r="r" b="b"/>
              <a:pathLst>
                <a:path w="270641" h="154277" fill="none" extrusionOk="0">
                  <a:moveTo>
                    <a:pt x="25610" y="154277"/>
                  </a:moveTo>
                  <a:cubicBezTo>
                    <a:pt x="26843" y="146219"/>
                    <a:pt x="30952" y="115565"/>
                    <a:pt x="26820" y="102349"/>
                  </a:cubicBezTo>
                  <a:cubicBezTo>
                    <a:pt x="21182" y="84317"/>
                    <a:pt x="14860" y="74868"/>
                    <a:pt x="7761" y="59506"/>
                  </a:cubicBezTo>
                  <a:cubicBezTo>
                    <a:pt x="0" y="42661"/>
                    <a:pt x="7693" y="21069"/>
                    <a:pt x="19904" y="13376"/>
                  </a:cubicBezTo>
                  <a:cubicBezTo>
                    <a:pt x="32549" y="5502"/>
                    <a:pt x="50924" y="3630"/>
                    <a:pt x="65737" y="6871"/>
                  </a:cubicBezTo>
                  <a:cubicBezTo>
                    <a:pt x="71809" y="8195"/>
                    <a:pt x="82582" y="12509"/>
                    <a:pt x="92603" y="16047"/>
                  </a:cubicBezTo>
                  <a:cubicBezTo>
                    <a:pt x="103011" y="19699"/>
                    <a:pt x="118464" y="26250"/>
                    <a:pt x="135743" y="27551"/>
                  </a:cubicBezTo>
                  <a:cubicBezTo>
                    <a:pt x="137934" y="27711"/>
                    <a:pt x="140171" y="27734"/>
                    <a:pt x="142453" y="27870"/>
                  </a:cubicBezTo>
                  <a:cubicBezTo>
                    <a:pt x="151446" y="28418"/>
                    <a:pt x="161261" y="25017"/>
                    <a:pt x="171259" y="20521"/>
                  </a:cubicBezTo>
                  <a:cubicBezTo>
                    <a:pt x="179476" y="16823"/>
                    <a:pt x="187328" y="10683"/>
                    <a:pt x="193582" y="6209"/>
                  </a:cubicBezTo>
                  <a:cubicBezTo>
                    <a:pt x="199334" y="2055"/>
                    <a:pt x="204378" y="389"/>
                    <a:pt x="206843" y="549"/>
                  </a:cubicBezTo>
                  <a:cubicBezTo>
                    <a:pt x="207825" y="1"/>
                    <a:pt x="217526" y="366"/>
                    <a:pt x="224875" y="3219"/>
                  </a:cubicBezTo>
                  <a:cubicBezTo>
                    <a:pt x="225674" y="3539"/>
                    <a:pt x="226519" y="3721"/>
                    <a:pt x="227341" y="4018"/>
                  </a:cubicBezTo>
                  <a:cubicBezTo>
                    <a:pt x="240031" y="8697"/>
                    <a:pt x="257949" y="8606"/>
                    <a:pt x="270640" y="8515"/>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1707191" y="1116854"/>
              <a:ext cx="8317064" cy="4765292"/>
            </a:xfrm>
            <a:custGeom>
              <a:avLst/>
              <a:gdLst/>
              <a:ahLst/>
              <a:cxnLst/>
              <a:rect l="l" t="t" r="r" b="b"/>
              <a:pathLst>
                <a:path w="269226" h="154254" fill="none" extrusionOk="0">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1781951" y="1097824"/>
              <a:ext cx="8272610" cy="4788554"/>
            </a:xfrm>
            <a:custGeom>
              <a:avLst/>
              <a:gdLst/>
              <a:ahLst/>
              <a:cxnLst/>
              <a:rect l="l" t="t" r="r" b="b"/>
              <a:pathLst>
                <a:path w="267787" h="155007" fill="none" extrusionOk="0">
                  <a:moveTo>
                    <a:pt x="26227" y="155007"/>
                  </a:moveTo>
                  <a:cubicBezTo>
                    <a:pt x="28167" y="146881"/>
                    <a:pt x="33006" y="114606"/>
                    <a:pt x="28783" y="101139"/>
                  </a:cubicBezTo>
                  <a:cubicBezTo>
                    <a:pt x="22940" y="82445"/>
                    <a:pt x="16206" y="72973"/>
                    <a:pt x="8469" y="57132"/>
                  </a:cubicBezTo>
                  <a:cubicBezTo>
                    <a:pt x="0" y="39807"/>
                    <a:pt x="7966" y="17302"/>
                    <a:pt x="20612" y="9610"/>
                  </a:cubicBezTo>
                  <a:cubicBezTo>
                    <a:pt x="33759" y="1666"/>
                    <a:pt x="52932" y="0"/>
                    <a:pt x="68111" y="3744"/>
                  </a:cubicBezTo>
                  <a:cubicBezTo>
                    <a:pt x="74274" y="5273"/>
                    <a:pt x="85504" y="9701"/>
                    <a:pt x="95753" y="13764"/>
                  </a:cubicBezTo>
                  <a:cubicBezTo>
                    <a:pt x="104814" y="17370"/>
                    <a:pt x="118213" y="22369"/>
                    <a:pt x="134693" y="23008"/>
                  </a:cubicBezTo>
                  <a:cubicBezTo>
                    <a:pt x="136678" y="23099"/>
                    <a:pt x="138687" y="22985"/>
                    <a:pt x="140787" y="22871"/>
                  </a:cubicBezTo>
                  <a:cubicBezTo>
                    <a:pt x="148548" y="22437"/>
                    <a:pt x="157198" y="19059"/>
                    <a:pt x="166397" y="14859"/>
                  </a:cubicBezTo>
                  <a:cubicBezTo>
                    <a:pt x="173769" y="11504"/>
                    <a:pt x="181279" y="6871"/>
                    <a:pt x="188149" y="3675"/>
                  </a:cubicBezTo>
                  <a:cubicBezTo>
                    <a:pt x="194700" y="662"/>
                    <a:pt x="200954" y="91"/>
                    <a:pt x="205793" y="982"/>
                  </a:cubicBezTo>
                  <a:cubicBezTo>
                    <a:pt x="210838" y="1895"/>
                    <a:pt x="219877" y="4246"/>
                    <a:pt x="226861" y="8286"/>
                  </a:cubicBezTo>
                  <a:cubicBezTo>
                    <a:pt x="227592" y="8697"/>
                    <a:pt x="228345" y="9085"/>
                    <a:pt x="229052" y="9495"/>
                  </a:cubicBezTo>
                  <a:cubicBezTo>
                    <a:pt x="240397" y="16206"/>
                    <a:pt x="256283" y="16480"/>
                    <a:pt x="267787" y="16001"/>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1856680" y="1033660"/>
              <a:ext cx="8228928" cy="4857660"/>
            </a:xfrm>
            <a:custGeom>
              <a:avLst/>
              <a:gdLst/>
              <a:ahLst/>
              <a:cxnLst/>
              <a:rect l="l" t="t" r="r" b="b"/>
              <a:pathLst>
                <a:path w="266373" h="157244" fill="none" extrusionOk="0">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1932150" y="971597"/>
              <a:ext cx="8183763" cy="4923956"/>
            </a:xfrm>
            <a:custGeom>
              <a:avLst/>
              <a:gdLst/>
              <a:ahLst/>
              <a:cxnLst/>
              <a:rect l="l" t="t" r="r" b="b"/>
              <a:pathLst>
                <a:path w="264911" h="159390" fill="none" extrusionOk="0">
                  <a:moveTo>
                    <a:pt x="26820" y="159389"/>
                  </a:moveTo>
                  <a:cubicBezTo>
                    <a:pt x="29468" y="151195"/>
                    <a:pt x="35014" y="117322"/>
                    <a:pt x="30723" y="103581"/>
                  </a:cubicBezTo>
                  <a:cubicBezTo>
                    <a:pt x="24652" y="84203"/>
                    <a:pt x="17507" y="74730"/>
                    <a:pt x="9130" y="58433"/>
                  </a:cubicBezTo>
                  <a:cubicBezTo>
                    <a:pt x="0" y="40584"/>
                    <a:pt x="8217" y="17188"/>
                    <a:pt x="21296" y="9519"/>
                  </a:cubicBezTo>
                  <a:cubicBezTo>
                    <a:pt x="34923" y="1484"/>
                    <a:pt x="54895" y="0"/>
                    <a:pt x="70462" y="4269"/>
                  </a:cubicBezTo>
                  <a:cubicBezTo>
                    <a:pt x="76716" y="5981"/>
                    <a:pt x="88494" y="10454"/>
                    <a:pt x="98857" y="15156"/>
                  </a:cubicBezTo>
                  <a:cubicBezTo>
                    <a:pt x="107485" y="19060"/>
                    <a:pt x="120541" y="24355"/>
                    <a:pt x="139075" y="21525"/>
                  </a:cubicBezTo>
                  <a:cubicBezTo>
                    <a:pt x="150739" y="19744"/>
                    <a:pt x="165415" y="9199"/>
                    <a:pt x="182717" y="4817"/>
                  </a:cubicBezTo>
                  <a:cubicBezTo>
                    <a:pt x="200178" y="411"/>
                    <a:pt x="219192" y="8446"/>
                    <a:pt x="230764" y="18626"/>
                  </a:cubicBezTo>
                  <a:cubicBezTo>
                    <a:pt x="240716" y="27368"/>
                    <a:pt x="254571" y="28030"/>
                    <a:pt x="264911" y="27140"/>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658668" y="-119958"/>
              <a:ext cx="8936150" cy="5939361"/>
            </a:xfrm>
            <a:custGeom>
              <a:avLst/>
              <a:gdLst/>
              <a:ahLst/>
              <a:cxnLst/>
              <a:rect l="l" t="t" r="r" b="b"/>
              <a:pathLst>
                <a:path w="289266" h="192259" fill="none" extrusionOk="0">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433740" y="-464750"/>
              <a:ext cx="9068710" cy="6270745"/>
            </a:xfrm>
            <a:custGeom>
              <a:avLst/>
              <a:gdLst/>
              <a:ahLst/>
              <a:cxnLst/>
              <a:rect l="l" t="t" r="r" b="b"/>
              <a:pathLst>
                <a:path w="293557" h="202986" fill="none" extrusionOk="0">
                  <a:moveTo>
                    <a:pt x="20771" y="202985"/>
                  </a:moveTo>
                  <a:cubicBezTo>
                    <a:pt x="16389" y="195430"/>
                    <a:pt x="14768" y="177604"/>
                    <a:pt x="11276" y="166556"/>
                  </a:cubicBezTo>
                  <a:cubicBezTo>
                    <a:pt x="7305" y="153934"/>
                    <a:pt x="4337" y="144484"/>
                    <a:pt x="2260" y="132889"/>
                  </a:cubicBezTo>
                  <a:cubicBezTo>
                    <a:pt x="0" y="120038"/>
                    <a:pt x="5524" y="105522"/>
                    <a:pt x="14426" y="97921"/>
                  </a:cubicBezTo>
                  <a:cubicBezTo>
                    <a:pt x="22963" y="90594"/>
                    <a:pt x="35106" y="86896"/>
                    <a:pt x="46792" y="86326"/>
                  </a:cubicBezTo>
                  <a:cubicBezTo>
                    <a:pt x="52248" y="86074"/>
                    <a:pt x="59894" y="87627"/>
                    <a:pt x="67563" y="88677"/>
                  </a:cubicBezTo>
                  <a:cubicBezTo>
                    <a:pt x="89316" y="91712"/>
                    <a:pt x="120518" y="108945"/>
                    <a:pt x="144188" y="118258"/>
                  </a:cubicBezTo>
                  <a:cubicBezTo>
                    <a:pt x="148114" y="119810"/>
                    <a:pt x="152017" y="121203"/>
                    <a:pt x="155966" y="122367"/>
                  </a:cubicBezTo>
                  <a:cubicBezTo>
                    <a:pt x="174842" y="127913"/>
                    <a:pt x="193742" y="127206"/>
                    <a:pt x="210153" y="120221"/>
                  </a:cubicBezTo>
                  <a:cubicBezTo>
                    <a:pt x="225081" y="113876"/>
                    <a:pt x="236767" y="96962"/>
                    <a:pt x="237064" y="80779"/>
                  </a:cubicBezTo>
                  <a:cubicBezTo>
                    <a:pt x="237292" y="68796"/>
                    <a:pt x="231654" y="57725"/>
                    <a:pt x="215289" y="51654"/>
                  </a:cubicBezTo>
                  <a:cubicBezTo>
                    <a:pt x="183858" y="39990"/>
                    <a:pt x="199813" y="21799"/>
                    <a:pt x="209012" y="17188"/>
                  </a:cubicBezTo>
                  <a:cubicBezTo>
                    <a:pt x="210541" y="16412"/>
                    <a:pt x="212025" y="15522"/>
                    <a:pt x="213622" y="14768"/>
                  </a:cubicBezTo>
                  <a:cubicBezTo>
                    <a:pt x="236950" y="3698"/>
                    <a:pt x="271507" y="0"/>
                    <a:pt x="293557" y="3082"/>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34052" y="-925202"/>
              <a:ext cx="9245724" cy="6712848"/>
            </a:xfrm>
            <a:custGeom>
              <a:avLst/>
              <a:gdLst/>
              <a:ahLst/>
              <a:cxnLst/>
              <a:rect l="l" t="t" r="r" b="b"/>
              <a:pathLst>
                <a:path w="299287" h="217297" fill="none" extrusionOk="0">
                  <a:moveTo>
                    <a:pt x="19562" y="217297"/>
                  </a:moveTo>
                  <a:cubicBezTo>
                    <a:pt x="13787" y="209879"/>
                    <a:pt x="10729" y="195271"/>
                    <a:pt x="7396" y="184748"/>
                  </a:cubicBezTo>
                  <a:cubicBezTo>
                    <a:pt x="3835" y="173472"/>
                    <a:pt x="1690" y="164023"/>
                    <a:pt x="891" y="153386"/>
                  </a:cubicBezTo>
                  <a:cubicBezTo>
                    <a:pt x="1" y="141540"/>
                    <a:pt x="5022" y="128826"/>
                    <a:pt x="13034" y="121203"/>
                  </a:cubicBezTo>
                  <a:cubicBezTo>
                    <a:pt x="20589" y="114035"/>
                    <a:pt x="31157" y="109767"/>
                    <a:pt x="42045" y="108352"/>
                  </a:cubicBezTo>
                  <a:cubicBezTo>
                    <a:pt x="47363" y="107644"/>
                    <a:pt x="54256" y="108352"/>
                    <a:pt x="61309" y="108991"/>
                  </a:cubicBezTo>
                  <a:cubicBezTo>
                    <a:pt x="85984" y="111296"/>
                    <a:pt x="120952" y="131908"/>
                    <a:pt x="146288" y="143092"/>
                  </a:cubicBezTo>
                  <a:cubicBezTo>
                    <a:pt x="150648" y="145009"/>
                    <a:pt x="154985" y="146721"/>
                    <a:pt x="159344" y="148136"/>
                  </a:cubicBezTo>
                  <a:cubicBezTo>
                    <a:pt x="180663" y="155121"/>
                    <a:pt x="201868" y="154893"/>
                    <a:pt x="219877" y="147292"/>
                  </a:cubicBezTo>
                  <a:cubicBezTo>
                    <a:pt x="236494" y="140307"/>
                    <a:pt x="249321" y="120632"/>
                    <a:pt x="247929" y="101573"/>
                  </a:cubicBezTo>
                  <a:cubicBezTo>
                    <a:pt x="246925" y="87604"/>
                    <a:pt x="238457" y="74274"/>
                    <a:pt x="217389" y="66582"/>
                  </a:cubicBezTo>
                  <a:cubicBezTo>
                    <a:pt x="177833" y="52225"/>
                    <a:pt x="195226" y="29103"/>
                    <a:pt x="205040" y="22849"/>
                  </a:cubicBezTo>
                  <a:cubicBezTo>
                    <a:pt x="206729" y="21753"/>
                    <a:pt x="208419" y="20612"/>
                    <a:pt x="210176" y="19607"/>
                  </a:cubicBezTo>
                  <a:cubicBezTo>
                    <a:pt x="236243" y="4657"/>
                    <a:pt x="274886" y="0"/>
                    <a:pt x="299286" y="3881"/>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209491" y="-810251"/>
              <a:ext cx="9201300" cy="6602839"/>
            </a:xfrm>
            <a:custGeom>
              <a:avLst/>
              <a:gdLst/>
              <a:ahLst/>
              <a:cxnLst/>
              <a:rect l="l" t="t" r="r" b="b"/>
              <a:pathLst>
                <a:path w="297849" h="213736" fill="none" extrusionOk="0">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59323" y="-1040833"/>
              <a:ext cx="9290116" cy="6824277"/>
            </a:xfrm>
            <a:custGeom>
              <a:avLst/>
              <a:gdLst/>
              <a:ahLst/>
              <a:cxnLst/>
              <a:rect l="l" t="t" r="r" b="b"/>
              <a:pathLst>
                <a:path w="300724" h="220904" fill="none" extrusionOk="0">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289731" y="-1501286"/>
              <a:ext cx="9516496" cy="7267090"/>
            </a:xfrm>
            <a:custGeom>
              <a:avLst/>
              <a:gdLst/>
              <a:ahLst/>
              <a:cxnLst/>
              <a:rect l="l" t="t" r="r" b="b"/>
              <a:pathLst>
                <a:path w="308052" h="235238" fill="none" extrusionOk="0">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w="68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384911" y="-1616237"/>
              <a:ext cx="9580629" cy="7377098"/>
            </a:xfrm>
            <a:custGeom>
              <a:avLst/>
              <a:gdLst/>
              <a:ahLst/>
              <a:cxnLst/>
              <a:rect l="l" t="t" r="r" b="b"/>
              <a:pathLst>
                <a:path w="310128" h="238799" fill="none" extrusionOk="0">
                  <a:moveTo>
                    <a:pt x="19995" y="238799"/>
                  </a:moveTo>
                  <a:cubicBezTo>
                    <a:pt x="12120" y="231563"/>
                    <a:pt x="6916" y="221794"/>
                    <a:pt x="3812" y="212070"/>
                  </a:cubicBezTo>
                  <a:cubicBezTo>
                    <a:pt x="868" y="202803"/>
                    <a:pt x="0" y="193376"/>
                    <a:pt x="1073" y="184132"/>
                  </a:cubicBezTo>
                  <a:cubicBezTo>
                    <a:pt x="2260" y="173792"/>
                    <a:pt x="6505" y="163795"/>
                    <a:pt x="13239" y="156148"/>
                  </a:cubicBezTo>
                  <a:cubicBezTo>
                    <a:pt x="19310" y="149232"/>
                    <a:pt x="27459" y="144051"/>
                    <a:pt x="37183" y="141380"/>
                  </a:cubicBezTo>
                  <a:cubicBezTo>
                    <a:pt x="42273" y="139988"/>
                    <a:pt x="48002" y="139372"/>
                    <a:pt x="54165" y="139486"/>
                  </a:cubicBezTo>
                  <a:cubicBezTo>
                    <a:pt x="83176" y="139965"/>
                    <a:pt x="123782" y="166443"/>
                    <a:pt x="151697" y="180343"/>
                  </a:cubicBezTo>
                  <a:cubicBezTo>
                    <a:pt x="156673" y="182854"/>
                    <a:pt x="161672" y="184999"/>
                    <a:pt x="166648" y="186825"/>
                  </a:cubicBezTo>
                  <a:cubicBezTo>
                    <a:pt x="191596" y="195956"/>
                    <a:pt x="216293" y="196458"/>
                    <a:pt x="236699" y="187921"/>
                  </a:cubicBezTo>
                  <a:cubicBezTo>
                    <a:pt x="255849" y="179932"/>
                    <a:pt x="270457" y="156103"/>
                    <a:pt x="266486" y="132798"/>
                  </a:cubicBezTo>
                  <a:cubicBezTo>
                    <a:pt x="263655" y="115748"/>
                    <a:pt x="250919" y="99040"/>
                    <a:pt x="222798" y="88974"/>
                  </a:cubicBezTo>
                  <a:cubicBezTo>
                    <a:pt x="171076" y="70485"/>
                    <a:pt x="190477" y="40082"/>
                    <a:pt x="201342" y="31317"/>
                  </a:cubicBezTo>
                  <a:cubicBezTo>
                    <a:pt x="203260" y="29765"/>
                    <a:pt x="205223" y="28281"/>
                    <a:pt x="207277" y="26866"/>
                  </a:cubicBezTo>
                  <a:cubicBezTo>
                    <a:pt x="237452" y="6118"/>
                    <a:pt x="282212" y="1"/>
                    <a:pt x="310128" y="5091"/>
                  </a:cubicBezTo>
                </a:path>
              </a:pathLst>
            </a:custGeom>
            <a:noFill/>
            <a:ln w="68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30"/>
          <p:cNvSpPr txBox="1">
            <a:spLocks noGrp="1"/>
          </p:cNvSpPr>
          <p:nvPr>
            <p:ph type="ctrTitle"/>
          </p:nvPr>
        </p:nvSpPr>
        <p:spPr>
          <a:xfrm>
            <a:off x="629907" y="780240"/>
            <a:ext cx="5682300" cy="24182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MUSIC CLASSIFICATION USING CNN</a:t>
            </a:r>
            <a:endParaRPr dirty="0"/>
          </a:p>
        </p:txBody>
      </p:sp>
      <p:sp>
        <p:nvSpPr>
          <p:cNvPr id="377" name="Google Shape;377;p30"/>
          <p:cNvSpPr txBox="1">
            <a:spLocks noGrp="1"/>
          </p:cNvSpPr>
          <p:nvPr>
            <p:ph type="subTitle" idx="1"/>
          </p:nvPr>
        </p:nvSpPr>
        <p:spPr>
          <a:xfrm>
            <a:off x="5190140" y="3529803"/>
            <a:ext cx="2427308" cy="13695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rial Rounded MT Bold" panose="020F0704030504030204" pitchFamily="34" charset="0"/>
              </a:rPr>
              <a:t>Presented by:</a:t>
            </a:r>
          </a:p>
          <a:p>
            <a:pPr marL="0" lvl="0" indent="0" algn="l" rtl="0">
              <a:spcBef>
                <a:spcPts val="0"/>
              </a:spcBef>
              <a:spcAft>
                <a:spcPts val="0"/>
              </a:spcAft>
              <a:buNone/>
            </a:pPr>
            <a:r>
              <a:rPr lang="en" b="1" dirty="0">
                <a:latin typeface="Arial Rounded MT Bold" panose="020F0704030504030204" pitchFamily="34" charset="0"/>
              </a:rPr>
              <a:t>YOUR NAME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pic>
        <p:nvPicPr>
          <p:cNvPr id="2" name="Picture 1">
            <a:extLst>
              <a:ext uri="{FF2B5EF4-FFF2-40B4-BE49-F238E27FC236}">
                <a16:creationId xmlns:a16="http://schemas.microsoft.com/office/drawing/2014/main" id="{0EC6D79F-F3AA-275C-E7BD-7843A56C3303}"/>
              </a:ext>
            </a:extLst>
          </p:cNvPr>
          <p:cNvPicPr>
            <a:picLocks noChangeAspect="1"/>
          </p:cNvPicPr>
          <p:nvPr/>
        </p:nvPicPr>
        <p:blipFill>
          <a:blip r:embed="rId3"/>
          <a:stretch>
            <a:fillRect/>
          </a:stretch>
        </p:blipFill>
        <p:spPr>
          <a:xfrm>
            <a:off x="977352" y="748215"/>
            <a:ext cx="7189296" cy="36470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grpSp>
        <p:nvGrpSpPr>
          <p:cNvPr id="575" name="Google Shape;575;p40"/>
          <p:cNvGrpSpPr/>
          <p:nvPr/>
        </p:nvGrpSpPr>
        <p:grpSpPr>
          <a:xfrm flipH="1">
            <a:off x="203848" y="-1123949"/>
            <a:ext cx="9041592" cy="6820244"/>
            <a:chOff x="96600" y="-74700"/>
            <a:chExt cx="7098125" cy="5354250"/>
          </a:xfrm>
        </p:grpSpPr>
        <p:sp>
          <p:nvSpPr>
            <p:cNvPr id="576" name="Google Shape;576;p40"/>
            <p:cNvSpPr/>
            <p:nvPr/>
          </p:nvSpPr>
          <p:spPr>
            <a:xfrm>
              <a:off x="96600" y="-74700"/>
              <a:ext cx="6880150" cy="5124875"/>
            </a:xfrm>
            <a:custGeom>
              <a:avLst/>
              <a:gdLst/>
              <a:ahLst/>
              <a:cxnLst/>
              <a:rect l="l" t="t" r="r" b="b"/>
              <a:pathLst>
                <a:path w="275206" h="204995" fill="none" extrusionOk="0">
                  <a:moveTo>
                    <a:pt x="239073" y="0"/>
                  </a:moveTo>
                  <a:cubicBezTo>
                    <a:pt x="235443" y="10614"/>
                    <a:pt x="231244" y="27482"/>
                    <a:pt x="236539" y="45445"/>
                  </a:cubicBezTo>
                  <a:cubicBezTo>
                    <a:pt x="244026" y="70804"/>
                    <a:pt x="253133" y="83267"/>
                    <a:pt x="263678" y="104654"/>
                  </a:cubicBezTo>
                  <a:cubicBezTo>
                    <a:pt x="275205" y="128050"/>
                    <a:pt x="263153" y="152633"/>
                    <a:pt x="244528" y="159184"/>
                  </a:cubicBezTo>
                  <a:cubicBezTo>
                    <a:pt x="217548" y="168679"/>
                    <a:pt x="193627" y="144986"/>
                    <a:pt x="155509" y="140033"/>
                  </a:cubicBezTo>
                  <a:cubicBezTo>
                    <a:pt x="147155" y="138938"/>
                    <a:pt x="139531" y="139052"/>
                    <a:pt x="132593" y="139965"/>
                  </a:cubicBezTo>
                  <a:cubicBezTo>
                    <a:pt x="125060" y="140924"/>
                    <a:pt x="107576" y="143731"/>
                    <a:pt x="91507" y="155303"/>
                  </a:cubicBezTo>
                  <a:cubicBezTo>
                    <a:pt x="76625" y="166009"/>
                    <a:pt x="66719" y="182854"/>
                    <a:pt x="47043" y="195225"/>
                  </a:cubicBezTo>
                  <a:cubicBezTo>
                    <a:pt x="31499" y="204994"/>
                    <a:pt x="8012" y="198306"/>
                    <a:pt x="0" y="192554"/>
                  </a:cubicBezTo>
                </a:path>
              </a:pathLst>
            </a:custGeom>
            <a:noFill/>
            <a:ln w="8550"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0"/>
            <p:cNvSpPr/>
            <p:nvPr/>
          </p:nvSpPr>
          <p:spPr>
            <a:xfrm>
              <a:off x="2407075" y="321325"/>
              <a:ext cx="4787650" cy="4958225"/>
            </a:xfrm>
            <a:custGeom>
              <a:avLst/>
              <a:gdLst/>
              <a:ahLst/>
              <a:cxnLst/>
              <a:rect l="l" t="t" r="r" b="b"/>
              <a:pathLst>
                <a:path w="191506" h="198329" fill="none" extrusionOk="0">
                  <a:moveTo>
                    <a:pt x="191505" y="0"/>
                  </a:moveTo>
                  <a:cubicBezTo>
                    <a:pt x="175391" y="9176"/>
                    <a:pt x="167630" y="15544"/>
                    <a:pt x="163773" y="26888"/>
                  </a:cubicBezTo>
                  <a:cubicBezTo>
                    <a:pt x="160121" y="37685"/>
                    <a:pt x="162791" y="52407"/>
                    <a:pt x="172104" y="72402"/>
                  </a:cubicBezTo>
                  <a:cubicBezTo>
                    <a:pt x="184589" y="99199"/>
                    <a:pt x="175413" y="121248"/>
                    <a:pt x="159139" y="130766"/>
                  </a:cubicBezTo>
                  <a:cubicBezTo>
                    <a:pt x="135583" y="144553"/>
                    <a:pt x="118190" y="130241"/>
                    <a:pt x="87856" y="127274"/>
                  </a:cubicBezTo>
                  <a:cubicBezTo>
                    <a:pt x="73909" y="125881"/>
                    <a:pt x="45195" y="129944"/>
                    <a:pt x="23625" y="150601"/>
                  </a:cubicBezTo>
                  <a:cubicBezTo>
                    <a:pt x="6529" y="166990"/>
                    <a:pt x="1644" y="187806"/>
                    <a:pt x="1" y="198329"/>
                  </a:cubicBezTo>
                </a:path>
              </a:pathLst>
            </a:custGeom>
            <a:noFill/>
            <a:ln w="457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238125" y="750425"/>
              <a:ext cx="6951450" cy="4315150"/>
            </a:xfrm>
            <a:custGeom>
              <a:avLst/>
              <a:gdLst/>
              <a:ahLst/>
              <a:cxnLst/>
              <a:rect l="l" t="t" r="r" b="b"/>
              <a:pathLst>
                <a:path w="278058" h="172606" fill="none" extrusionOk="0">
                  <a:moveTo>
                    <a:pt x="0" y="172605"/>
                  </a:moveTo>
                  <a:cubicBezTo>
                    <a:pt x="21045" y="167333"/>
                    <a:pt x="35630" y="151675"/>
                    <a:pt x="41245" y="136793"/>
                  </a:cubicBezTo>
                  <a:cubicBezTo>
                    <a:pt x="45970" y="124307"/>
                    <a:pt x="45970" y="113442"/>
                    <a:pt x="44350" y="87855"/>
                  </a:cubicBezTo>
                  <a:cubicBezTo>
                    <a:pt x="42181" y="53275"/>
                    <a:pt x="55990" y="31705"/>
                    <a:pt x="77332" y="26090"/>
                  </a:cubicBezTo>
                  <a:cubicBezTo>
                    <a:pt x="108260" y="17964"/>
                    <a:pt x="123348" y="39580"/>
                    <a:pt x="156627" y="52499"/>
                  </a:cubicBezTo>
                  <a:cubicBezTo>
                    <a:pt x="171920" y="58433"/>
                    <a:pt x="205565" y="62930"/>
                    <a:pt x="236402" y="46404"/>
                  </a:cubicBezTo>
                  <a:cubicBezTo>
                    <a:pt x="260825" y="33326"/>
                    <a:pt x="272899" y="11368"/>
                    <a:pt x="278058" y="1"/>
                  </a:cubicBezTo>
                </a:path>
              </a:pathLst>
            </a:custGeom>
            <a:noFill/>
            <a:ln w="5125" cap="flat" cmpd="sng">
              <a:solidFill>
                <a:schemeClr val="l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B88ED65-C1B2-47CD-6238-C5C1A1E72624}"/>
              </a:ext>
            </a:extLst>
          </p:cNvPr>
          <p:cNvPicPr>
            <a:picLocks noChangeAspect="1"/>
          </p:cNvPicPr>
          <p:nvPr/>
        </p:nvPicPr>
        <p:blipFill>
          <a:blip r:embed="rId3"/>
          <a:stretch>
            <a:fillRect/>
          </a:stretch>
        </p:blipFill>
        <p:spPr>
          <a:xfrm>
            <a:off x="1047541" y="743130"/>
            <a:ext cx="7048918" cy="359054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4" name="Google Shape;512;p37">
            <a:extLst>
              <a:ext uri="{FF2B5EF4-FFF2-40B4-BE49-F238E27FC236}">
                <a16:creationId xmlns:a16="http://schemas.microsoft.com/office/drawing/2014/main" id="{2949CFA6-7CA5-72BF-4DA0-7C3F07DD3553}"/>
              </a:ext>
            </a:extLst>
          </p:cNvPr>
          <p:cNvSpPr txBox="1">
            <a:spLocks noGrp="1"/>
          </p:cNvSpPr>
          <p:nvPr>
            <p:ph type="title"/>
          </p:nvPr>
        </p:nvSpPr>
        <p:spPr>
          <a:xfrm>
            <a:off x="468540" y="5440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6" name="Google Shape;384;p31">
            <a:extLst>
              <a:ext uri="{FF2B5EF4-FFF2-40B4-BE49-F238E27FC236}">
                <a16:creationId xmlns:a16="http://schemas.microsoft.com/office/drawing/2014/main" id="{21B6CD9F-C67E-C27D-7A35-D505EF63054A}"/>
              </a:ext>
            </a:extLst>
          </p:cNvPr>
          <p:cNvSpPr txBox="1"/>
          <p:nvPr/>
        </p:nvSpPr>
        <p:spPr>
          <a:xfrm>
            <a:off x="468540" y="1368525"/>
            <a:ext cx="7898220" cy="2708176"/>
          </a:xfrm>
          <a:prstGeom prst="rect">
            <a:avLst/>
          </a:prstGeom>
          <a:noFill/>
          <a:ln>
            <a:noFill/>
          </a:ln>
        </p:spPr>
        <p:txBody>
          <a:bodyPr spcFirstLastPara="1" wrap="square" lIns="91425" tIns="91425" rIns="91425" bIns="91425" anchor="t" anchorCtr="0">
            <a:noAutofit/>
          </a:bodyPr>
          <a:lstStyle/>
          <a:p>
            <a:pPr algn="l"/>
            <a:r>
              <a:rPr lang="en-US" b="0" i="0" dirty="0">
                <a:solidFill>
                  <a:schemeClr val="accent4">
                    <a:lumMod val="95000"/>
                  </a:schemeClr>
                </a:solidFill>
                <a:effectLst/>
                <a:latin typeface="Söhne"/>
              </a:rPr>
              <a:t>In wrapping up my project on music classification using Convolutional Neural Networks (CNNs), I have achieved significant milestones. The system effectively identifies genres in real-time, showcasing the power of deep learning in audio signal processing. The user-friendly interface enhances accessibility, making it a valuable tool for music enthusiasts.</a:t>
            </a:r>
          </a:p>
          <a:p>
            <a:pPr algn="l"/>
            <a:endParaRPr lang="en-US" b="0" i="0" dirty="0">
              <a:solidFill>
                <a:schemeClr val="accent4">
                  <a:lumMod val="95000"/>
                </a:schemeClr>
              </a:solidFill>
              <a:effectLst/>
              <a:latin typeface="Söhne"/>
            </a:endParaRPr>
          </a:p>
          <a:p>
            <a:pPr algn="l"/>
            <a:r>
              <a:rPr lang="en-US" b="0" i="0" dirty="0">
                <a:solidFill>
                  <a:schemeClr val="accent4">
                    <a:lumMod val="95000"/>
                  </a:schemeClr>
                </a:solidFill>
                <a:effectLst/>
                <a:latin typeface="Söhne"/>
              </a:rPr>
              <a:t>The success of this project underscores the potential of advanced technologies in reshaping how we interact with and appreciate music. By accurately categorizing audio features, I have laid the groundwork for personalized music recommendations and genre exploration.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2"/>
          <p:cNvSpPr txBox="1">
            <a:spLocks noGrp="1"/>
          </p:cNvSpPr>
          <p:nvPr>
            <p:ph type="title"/>
          </p:nvPr>
        </p:nvSpPr>
        <p:spPr>
          <a:xfrm>
            <a:off x="274320" y="1039384"/>
            <a:ext cx="8435340" cy="3418315"/>
          </a:xfrm>
          <a:prstGeom prst="rect">
            <a:avLst/>
          </a:prstGeom>
        </p:spPr>
        <p:txBody>
          <a:bodyPr spcFirstLastPara="1" wrap="square" lIns="91425" tIns="91425" rIns="91425" bIns="91425" anchor="t" anchorCtr="0">
            <a:noAutofit/>
          </a:bodyPr>
          <a:lstStyle/>
          <a:p>
            <a:pPr algn="l"/>
            <a:r>
              <a:rPr lang="en-US" sz="1400" b="0" i="0" dirty="0">
                <a:solidFill>
                  <a:schemeClr val="accent4">
                    <a:lumMod val="95000"/>
                  </a:schemeClr>
                </a:solidFill>
                <a:effectLst/>
                <a:latin typeface="Söhne"/>
              </a:rPr>
              <a:t>Looking ahead, there are exciting possibilities for expanding and refining our music classification system:</a:t>
            </a:r>
            <a:br>
              <a:rPr lang="en-US" sz="1400" b="0" i="0" dirty="0">
                <a:solidFill>
                  <a:schemeClr val="accent4">
                    <a:lumMod val="95000"/>
                  </a:schemeClr>
                </a:solidFill>
                <a:effectLst/>
                <a:latin typeface="Söhne"/>
              </a:rPr>
            </a:br>
            <a:br>
              <a:rPr lang="en-US" sz="1400" b="0" i="0" dirty="0">
                <a:solidFill>
                  <a:schemeClr val="accent4">
                    <a:lumMod val="95000"/>
                  </a:schemeClr>
                </a:solidFill>
                <a:effectLst/>
                <a:latin typeface="Söhne"/>
              </a:rPr>
            </a:br>
            <a:r>
              <a:rPr lang="en-US" sz="1400" b="1" i="0" dirty="0">
                <a:solidFill>
                  <a:schemeClr val="accent4">
                    <a:lumMod val="95000"/>
                  </a:schemeClr>
                </a:solidFill>
                <a:effectLst/>
                <a:latin typeface="Söhne"/>
              </a:rPr>
              <a:t>Semantic Analysis:</a:t>
            </a:r>
            <a:r>
              <a:rPr lang="en-US" sz="1400" b="0" i="0" dirty="0">
                <a:solidFill>
                  <a:schemeClr val="accent4">
                    <a:lumMod val="95000"/>
                  </a:schemeClr>
                </a:solidFill>
                <a:effectLst/>
                <a:latin typeface="Söhne"/>
              </a:rPr>
              <a:t> Incorporating semantic analysis to understand lyrical content and provide insights into the emotional context of songs.</a:t>
            </a:r>
            <a:br>
              <a:rPr lang="en-US" sz="1400" b="0" i="0" dirty="0">
                <a:solidFill>
                  <a:schemeClr val="accent4">
                    <a:lumMod val="95000"/>
                  </a:schemeClr>
                </a:solidFill>
                <a:effectLst/>
                <a:latin typeface="Söhne"/>
              </a:rPr>
            </a:br>
            <a:br>
              <a:rPr lang="en-US" sz="1400" b="0" i="0" dirty="0">
                <a:solidFill>
                  <a:schemeClr val="accent4">
                    <a:lumMod val="95000"/>
                  </a:schemeClr>
                </a:solidFill>
                <a:effectLst/>
                <a:latin typeface="Söhne"/>
              </a:rPr>
            </a:br>
            <a:r>
              <a:rPr lang="en-US" sz="1400" b="1" i="0" dirty="0">
                <a:solidFill>
                  <a:schemeClr val="accent4">
                    <a:lumMod val="95000"/>
                  </a:schemeClr>
                </a:solidFill>
                <a:effectLst/>
                <a:latin typeface="Söhne"/>
              </a:rPr>
              <a:t>Continuous Learning:</a:t>
            </a:r>
            <a:r>
              <a:rPr lang="en-US" sz="1400" b="0" i="0" dirty="0">
                <a:solidFill>
                  <a:schemeClr val="accent4">
                    <a:lumMod val="95000"/>
                  </a:schemeClr>
                </a:solidFill>
                <a:effectLst/>
                <a:latin typeface="Söhne"/>
              </a:rPr>
              <a:t> Enabling the system to adapt to emerging music genres and styles through continuous learning and model updates.</a:t>
            </a:r>
            <a:br>
              <a:rPr lang="en-US" sz="1400" b="0" i="0" dirty="0">
                <a:solidFill>
                  <a:schemeClr val="accent4">
                    <a:lumMod val="95000"/>
                  </a:schemeClr>
                </a:solidFill>
                <a:effectLst/>
                <a:latin typeface="Söhne"/>
              </a:rPr>
            </a:br>
            <a:br>
              <a:rPr lang="en-US" sz="1400" b="0" i="0" dirty="0">
                <a:solidFill>
                  <a:schemeClr val="accent4">
                    <a:lumMod val="95000"/>
                  </a:schemeClr>
                </a:solidFill>
                <a:effectLst/>
                <a:latin typeface="Söhne"/>
              </a:rPr>
            </a:br>
            <a:r>
              <a:rPr lang="en-US" sz="1400" b="1" i="0" dirty="0">
                <a:solidFill>
                  <a:schemeClr val="accent4">
                    <a:lumMod val="95000"/>
                  </a:schemeClr>
                </a:solidFill>
                <a:effectLst/>
                <a:latin typeface="Söhne"/>
              </a:rPr>
              <a:t>Enhanced Adaptability:</a:t>
            </a:r>
            <a:r>
              <a:rPr lang="en-US" sz="1400" b="0" i="0" dirty="0">
                <a:solidFill>
                  <a:schemeClr val="accent4">
                    <a:lumMod val="95000"/>
                  </a:schemeClr>
                </a:solidFill>
                <a:effectLst/>
                <a:latin typeface="Söhne"/>
              </a:rPr>
              <a:t> Implementing additional preprocessing techniques to enhance the system's adaptability to varying audio quality and diverse musical styles.</a:t>
            </a:r>
            <a:br>
              <a:rPr lang="en-US" sz="1400" b="0" i="0" dirty="0">
                <a:solidFill>
                  <a:schemeClr val="accent4">
                    <a:lumMod val="95000"/>
                  </a:schemeClr>
                </a:solidFill>
                <a:effectLst/>
                <a:latin typeface="Söhne"/>
              </a:rPr>
            </a:br>
            <a:br>
              <a:rPr lang="en-US" sz="1400" b="0" i="0" dirty="0">
                <a:solidFill>
                  <a:schemeClr val="accent4">
                    <a:lumMod val="95000"/>
                  </a:schemeClr>
                </a:solidFill>
                <a:effectLst/>
                <a:latin typeface="Söhne"/>
              </a:rPr>
            </a:br>
            <a:r>
              <a:rPr lang="en-US" sz="1400" b="0" i="0" dirty="0">
                <a:solidFill>
                  <a:schemeClr val="accent4">
                    <a:lumMod val="95000"/>
                  </a:schemeClr>
                </a:solidFill>
                <a:effectLst/>
                <a:latin typeface="Söhne"/>
              </a:rPr>
              <a:t>By addressing these areas, we can elevate the system's capabilities, providing users with an even more enriching and personalized music exploration experience. This marks the beginning of a journey toward more intelligent and responsive music systems.</a:t>
            </a:r>
          </a:p>
        </p:txBody>
      </p:sp>
      <p:sp>
        <p:nvSpPr>
          <p:cNvPr id="2" name="Google Shape;512;p37">
            <a:extLst>
              <a:ext uri="{FF2B5EF4-FFF2-40B4-BE49-F238E27FC236}">
                <a16:creationId xmlns:a16="http://schemas.microsoft.com/office/drawing/2014/main" id="{5AEFAB11-F9F8-82AA-AE78-5BD40BD9D42D}"/>
              </a:ext>
            </a:extLst>
          </p:cNvPr>
          <p:cNvSpPr txBox="1">
            <a:spLocks/>
          </p:cNvSpPr>
          <p:nvPr/>
        </p:nvSpPr>
        <p:spPr>
          <a:xfrm>
            <a:off x="274320" y="39945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i Jamjuree Medium"/>
              <a:buNone/>
              <a:defRPr sz="3000" b="0" i="0" u="none" strike="noStrike" cap="none">
                <a:solidFill>
                  <a:schemeClr val="dk1"/>
                </a:solidFill>
                <a:latin typeface="Bai Jamjuree Medium"/>
                <a:ea typeface="Bai Jamjuree Medium"/>
                <a:cs typeface="Bai Jamjuree Medium"/>
                <a:sym typeface="Bai Jamjuree Medium"/>
              </a:defRPr>
            </a:lvl1pPr>
            <a:lvl2pPr marR="0" lvl="1"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2pPr>
            <a:lvl3pPr marR="0" lvl="2"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3pPr>
            <a:lvl4pPr marR="0" lvl="3"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4pPr>
            <a:lvl5pPr marR="0" lvl="4"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5pPr>
            <a:lvl6pPr marR="0" lvl="5"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6pPr>
            <a:lvl7pPr marR="0" lvl="6"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7pPr>
            <a:lvl8pPr marR="0" lvl="7"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8pPr>
            <a:lvl9pPr marR="0" lvl="8"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9pPr>
          </a:lstStyle>
          <a:p>
            <a:r>
              <a:rPr lang="en-US" sz="3200" b="1" i="0" dirty="0">
                <a:solidFill>
                  <a:srgbClr val="F2F2F2"/>
                </a:solidFill>
                <a:effectLst/>
                <a:latin typeface="Söhne"/>
                <a:ea typeface="Bai Jamjuree Medium"/>
                <a:cs typeface="Bai Jamjuree Medium"/>
              </a:rPr>
              <a:t>FUTURE ENHANCEMENTS</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grpSp>
        <p:nvGrpSpPr>
          <p:cNvPr id="614" name="Google Shape;614;p43"/>
          <p:cNvGrpSpPr/>
          <p:nvPr/>
        </p:nvGrpSpPr>
        <p:grpSpPr>
          <a:xfrm rot="10800000">
            <a:off x="-703616" y="-541233"/>
            <a:ext cx="11087504" cy="7637985"/>
            <a:chOff x="-971591" y="-1742433"/>
            <a:chExt cx="11087504" cy="7637985"/>
          </a:xfrm>
        </p:grpSpPr>
        <p:sp>
          <p:nvSpPr>
            <p:cNvPr id="615" name="Google Shape;615;p43"/>
            <p:cNvSpPr/>
            <p:nvPr/>
          </p:nvSpPr>
          <p:spPr>
            <a:xfrm>
              <a:off x="-971591" y="-1742433"/>
              <a:ext cx="10137003" cy="7499062"/>
            </a:xfrm>
            <a:custGeom>
              <a:avLst/>
              <a:gdLst/>
              <a:ahLst/>
              <a:cxnLst/>
              <a:rect l="l" t="t" r="r" b="b"/>
              <a:pathLst>
                <a:path w="328138" h="242747" fill="none" extrusionOk="0">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w="68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16" name="Google Shape;616;p43"/>
            <p:cNvSpPr/>
            <p:nvPr/>
          </p:nvSpPr>
          <p:spPr>
            <a:xfrm>
              <a:off x="-194521" y="-1385655"/>
              <a:ext cx="9451591" cy="7155692"/>
            </a:xfrm>
            <a:custGeom>
              <a:avLst/>
              <a:gdLst/>
              <a:ahLst/>
              <a:cxnLst/>
              <a:rect l="l" t="t" r="r" b="b"/>
              <a:pathLst>
                <a:path w="305951" h="231632" fill="none" extrusionOk="0">
                  <a:moveTo>
                    <a:pt x="19287" y="231631"/>
                  </a:moveTo>
                  <a:cubicBezTo>
                    <a:pt x="12097" y="224327"/>
                    <a:pt x="7624" y="212937"/>
                    <a:pt x="4451" y="202963"/>
                  </a:cubicBezTo>
                  <a:cubicBezTo>
                    <a:pt x="1301" y="193034"/>
                    <a:pt x="0" y="183584"/>
                    <a:pt x="434" y="173883"/>
                  </a:cubicBezTo>
                  <a:cubicBezTo>
                    <a:pt x="959" y="163041"/>
                    <a:pt x="5433" y="152131"/>
                    <a:pt x="12600" y="144485"/>
                  </a:cubicBezTo>
                  <a:cubicBezTo>
                    <a:pt x="19173" y="137500"/>
                    <a:pt x="28144" y="132615"/>
                    <a:pt x="38232" y="130356"/>
                  </a:cubicBezTo>
                  <a:cubicBezTo>
                    <a:pt x="43414" y="129192"/>
                    <a:pt x="49531" y="129032"/>
                    <a:pt x="55968" y="129306"/>
                  </a:cubicBezTo>
                  <a:cubicBezTo>
                    <a:pt x="83564" y="130515"/>
                    <a:pt x="122298" y="154893"/>
                    <a:pt x="149346" y="167926"/>
                  </a:cubicBezTo>
                  <a:cubicBezTo>
                    <a:pt x="154117" y="170209"/>
                    <a:pt x="158887" y="172240"/>
                    <a:pt x="163658" y="173906"/>
                  </a:cubicBezTo>
                  <a:cubicBezTo>
                    <a:pt x="187396" y="182306"/>
                    <a:pt x="210906" y="182603"/>
                    <a:pt x="230536" y="174386"/>
                  </a:cubicBezTo>
                  <a:cubicBezTo>
                    <a:pt x="248842" y="166716"/>
                    <a:pt x="262811" y="144279"/>
                    <a:pt x="259729" y="122367"/>
                  </a:cubicBezTo>
                  <a:cubicBezTo>
                    <a:pt x="257492" y="106366"/>
                    <a:pt x="246194" y="90777"/>
                    <a:pt x="220447" y="81510"/>
                  </a:cubicBezTo>
                  <a:cubicBezTo>
                    <a:pt x="172765" y="64391"/>
                    <a:pt x="191504" y="36407"/>
                    <a:pt x="202004" y="28487"/>
                  </a:cubicBezTo>
                  <a:cubicBezTo>
                    <a:pt x="203853" y="27094"/>
                    <a:pt x="205725" y="25725"/>
                    <a:pt x="207688" y="24424"/>
                  </a:cubicBezTo>
                  <a:cubicBezTo>
                    <a:pt x="236493" y="5638"/>
                    <a:pt x="279199" y="1"/>
                    <a:pt x="305950" y="4680"/>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17" name="Google Shape;617;p43"/>
            <p:cNvSpPr/>
            <p:nvPr/>
          </p:nvSpPr>
          <p:spPr>
            <a:xfrm>
              <a:off x="-99341" y="-1270704"/>
              <a:ext cx="9387428" cy="7044973"/>
            </a:xfrm>
            <a:custGeom>
              <a:avLst/>
              <a:gdLst/>
              <a:ahLst/>
              <a:cxnLst/>
              <a:rect l="l" t="t" r="r" b="b"/>
              <a:pathLst>
                <a:path w="303874" h="228048" fill="none" extrusionOk="0">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18" name="Google Shape;618;p43"/>
            <p:cNvSpPr/>
            <p:nvPr/>
          </p:nvSpPr>
          <p:spPr>
            <a:xfrm>
              <a:off x="-15437" y="-1155784"/>
              <a:ext cx="9333860" cy="6934996"/>
            </a:xfrm>
            <a:custGeom>
              <a:avLst/>
              <a:gdLst/>
              <a:ahLst/>
              <a:cxnLst/>
              <a:rect l="l" t="t" r="r" b="b"/>
              <a:pathLst>
                <a:path w="302140" h="224488" fill="none" extrusionOk="0">
                  <a:moveTo>
                    <a:pt x="18946" y="224487"/>
                  </a:moveTo>
                  <a:cubicBezTo>
                    <a:pt x="12463" y="217115"/>
                    <a:pt x="8697" y="204127"/>
                    <a:pt x="5456" y="193878"/>
                  </a:cubicBezTo>
                  <a:cubicBezTo>
                    <a:pt x="2078" y="183265"/>
                    <a:pt x="366" y="173815"/>
                    <a:pt x="183" y="163635"/>
                  </a:cubicBezTo>
                  <a:cubicBezTo>
                    <a:pt x="1" y="152291"/>
                    <a:pt x="4748" y="140490"/>
                    <a:pt x="12349" y="132866"/>
                  </a:cubicBezTo>
                  <a:cubicBezTo>
                    <a:pt x="19402" y="125768"/>
                    <a:pt x="29171" y="121226"/>
                    <a:pt x="39671" y="119354"/>
                  </a:cubicBezTo>
                  <a:cubicBezTo>
                    <a:pt x="44921" y="118441"/>
                    <a:pt x="51403" y="118692"/>
                    <a:pt x="58160" y="119171"/>
                  </a:cubicBezTo>
                  <a:cubicBezTo>
                    <a:pt x="84295" y="120975"/>
                    <a:pt x="121157" y="143412"/>
                    <a:pt x="147338" y="155509"/>
                  </a:cubicBezTo>
                  <a:cubicBezTo>
                    <a:pt x="151903" y="157632"/>
                    <a:pt x="156445" y="159481"/>
                    <a:pt x="161010" y="161033"/>
                  </a:cubicBezTo>
                  <a:cubicBezTo>
                    <a:pt x="183539" y="168725"/>
                    <a:pt x="205908" y="168771"/>
                    <a:pt x="224716" y="160850"/>
                  </a:cubicBezTo>
                  <a:cubicBezTo>
                    <a:pt x="242177" y="153523"/>
                    <a:pt x="255576" y="132478"/>
                    <a:pt x="253362" y="111981"/>
                  </a:cubicBezTo>
                  <a:cubicBezTo>
                    <a:pt x="251718" y="96985"/>
                    <a:pt x="241835" y="82537"/>
                    <a:pt x="218439" y="74046"/>
                  </a:cubicBezTo>
                  <a:cubicBezTo>
                    <a:pt x="174820" y="58319"/>
                    <a:pt x="192897" y="32755"/>
                    <a:pt x="203032" y="25679"/>
                  </a:cubicBezTo>
                  <a:cubicBezTo>
                    <a:pt x="204812" y="24424"/>
                    <a:pt x="206593" y="23168"/>
                    <a:pt x="208464" y="22027"/>
                  </a:cubicBezTo>
                  <a:cubicBezTo>
                    <a:pt x="235877" y="5136"/>
                    <a:pt x="276575" y="1"/>
                    <a:pt x="302139" y="4292"/>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19" name="Google Shape;619;p43"/>
            <p:cNvSpPr/>
            <p:nvPr/>
          </p:nvSpPr>
          <p:spPr>
            <a:xfrm>
              <a:off x="284251" y="-695331"/>
              <a:ext cx="9156846" cy="6492152"/>
            </a:xfrm>
            <a:custGeom>
              <a:avLst/>
              <a:gdLst/>
              <a:ahLst/>
              <a:cxnLst/>
              <a:rect l="l" t="t" r="r" b="b"/>
              <a:pathLst>
                <a:path w="296410" h="210153" fill="none" extrusionOk="0">
                  <a:moveTo>
                    <a:pt x="20155" y="210153"/>
                  </a:moveTo>
                  <a:cubicBezTo>
                    <a:pt x="15088" y="202666"/>
                    <a:pt x="12737" y="186460"/>
                    <a:pt x="9336" y="175664"/>
                  </a:cubicBezTo>
                  <a:cubicBezTo>
                    <a:pt x="5547" y="163703"/>
                    <a:pt x="3013" y="154276"/>
                    <a:pt x="1553" y="143138"/>
                  </a:cubicBezTo>
                  <a:cubicBezTo>
                    <a:pt x="0" y="130812"/>
                    <a:pt x="5250" y="117185"/>
                    <a:pt x="13718" y="109562"/>
                  </a:cubicBezTo>
                  <a:cubicBezTo>
                    <a:pt x="21776" y="102326"/>
                    <a:pt x="33143" y="98355"/>
                    <a:pt x="44396" y="97350"/>
                  </a:cubicBezTo>
                  <a:cubicBezTo>
                    <a:pt x="49805" y="96871"/>
                    <a:pt x="57064" y="97989"/>
                    <a:pt x="64413" y="98857"/>
                  </a:cubicBezTo>
                  <a:cubicBezTo>
                    <a:pt x="87650" y="101550"/>
                    <a:pt x="120724" y="120427"/>
                    <a:pt x="145215" y="130698"/>
                  </a:cubicBezTo>
                  <a:cubicBezTo>
                    <a:pt x="149369" y="132433"/>
                    <a:pt x="153501" y="133985"/>
                    <a:pt x="157632" y="135263"/>
                  </a:cubicBezTo>
                  <a:cubicBezTo>
                    <a:pt x="177741" y="141517"/>
                    <a:pt x="197782" y="141061"/>
                    <a:pt x="214992" y="133779"/>
                  </a:cubicBezTo>
                  <a:cubicBezTo>
                    <a:pt x="230787" y="127114"/>
                    <a:pt x="243021" y="108809"/>
                    <a:pt x="242474" y="91187"/>
                  </a:cubicBezTo>
                  <a:cubicBezTo>
                    <a:pt x="242086" y="78223"/>
                    <a:pt x="235033" y="66034"/>
                    <a:pt x="216339" y="59118"/>
                  </a:cubicBezTo>
                  <a:cubicBezTo>
                    <a:pt x="180823" y="46153"/>
                    <a:pt x="197508" y="25451"/>
                    <a:pt x="207003" y="20018"/>
                  </a:cubicBezTo>
                  <a:cubicBezTo>
                    <a:pt x="208624" y="19105"/>
                    <a:pt x="210199" y="18078"/>
                    <a:pt x="211888" y="17188"/>
                  </a:cubicBezTo>
                  <a:cubicBezTo>
                    <a:pt x="236585" y="4178"/>
                    <a:pt x="273174" y="1"/>
                    <a:pt x="296410" y="3493"/>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20" name="Google Shape;620;p43"/>
            <p:cNvSpPr/>
            <p:nvPr/>
          </p:nvSpPr>
          <p:spPr>
            <a:xfrm>
              <a:off x="358980" y="-580380"/>
              <a:ext cx="9113164" cy="6382143"/>
            </a:xfrm>
            <a:custGeom>
              <a:avLst/>
              <a:gdLst/>
              <a:ahLst/>
              <a:cxnLst/>
              <a:rect l="l" t="t" r="r" b="b"/>
              <a:pathLst>
                <a:path w="294996" h="206592" fill="none" extrusionOk="0">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21" name="Google Shape;621;p43"/>
            <p:cNvSpPr/>
            <p:nvPr/>
          </p:nvSpPr>
          <p:spPr>
            <a:xfrm>
              <a:off x="509180" y="-349830"/>
              <a:ext cx="9024286" cy="6160057"/>
            </a:xfrm>
            <a:custGeom>
              <a:avLst/>
              <a:gdLst/>
              <a:ahLst/>
              <a:cxnLst/>
              <a:rect l="l" t="t" r="r" b="b"/>
              <a:pathLst>
                <a:path w="292119" h="199403" fill="none" extrusionOk="0">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22" name="Google Shape;622;p43"/>
            <p:cNvSpPr/>
            <p:nvPr/>
          </p:nvSpPr>
          <p:spPr>
            <a:xfrm>
              <a:off x="583939" y="-234879"/>
              <a:ext cx="8979863" cy="6050049"/>
            </a:xfrm>
            <a:custGeom>
              <a:avLst/>
              <a:gdLst/>
              <a:ahLst/>
              <a:cxnLst/>
              <a:rect l="l" t="t" r="r" b="b"/>
              <a:pathLst>
                <a:path w="290681" h="195842" fill="none" extrusionOk="0">
                  <a:moveTo>
                    <a:pt x="21365" y="195841"/>
                  </a:moveTo>
                  <a:cubicBezTo>
                    <a:pt x="17690" y="188218"/>
                    <a:pt x="16800" y="168793"/>
                    <a:pt x="13216" y="157472"/>
                  </a:cubicBezTo>
                  <a:cubicBezTo>
                    <a:pt x="9016" y="144165"/>
                    <a:pt x="5638" y="134715"/>
                    <a:pt x="2922" y="122641"/>
                  </a:cubicBezTo>
                  <a:cubicBezTo>
                    <a:pt x="0" y="109311"/>
                    <a:pt x="5775" y="93904"/>
                    <a:pt x="15088" y="86280"/>
                  </a:cubicBezTo>
                  <a:cubicBezTo>
                    <a:pt x="24149" y="78885"/>
                    <a:pt x="37091" y="75917"/>
                    <a:pt x="49143" y="75324"/>
                  </a:cubicBezTo>
                  <a:cubicBezTo>
                    <a:pt x="54667" y="75050"/>
                    <a:pt x="62701" y="77241"/>
                    <a:pt x="70690" y="78542"/>
                  </a:cubicBezTo>
                  <a:cubicBezTo>
                    <a:pt x="90982" y="81829"/>
                    <a:pt x="120267" y="97487"/>
                    <a:pt x="143115" y="105864"/>
                  </a:cubicBezTo>
                  <a:cubicBezTo>
                    <a:pt x="146835" y="107211"/>
                    <a:pt x="150533" y="108466"/>
                    <a:pt x="154254" y="109493"/>
                  </a:cubicBezTo>
                  <a:cubicBezTo>
                    <a:pt x="171920" y="114332"/>
                    <a:pt x="189656" y="113373"/>
                    <a:pt x="205268" y="106686"/>
                  </a:cubicBezTo>
                  <a:cubicBezTo>
                    <a:pt x="219374" y="100683"/>
                    <a:pt x="230467" y="85116"/>
                    <a:pt x="231609" y="70394"/>
                  </a:cubicBezTo>
                  <a:cubicBezTo>
                    <a:pt x="232476" y="59392"/>
                    <a:pt x="228230" y="49486"/>
                    <a:pt x="214216" y="44213"/>
                  </a:cubicBezTo>
                  <a:cubicBezTo>
                    <a:pt x="186871" y="33896"/>
                    <a:pt x="202073" y="18147"/>
                    <a:pt x="210975" y="14380"/>
                  </a:cubicBezTo>
                  <a:cubicBezTo>
                    <a:pt x="212435" y="13764"/>
                    <a:pt x="213828" y="12965"/>
                    <a:pt x="215311" y="12349"/>
                  </a:cubicBezTo>
                  <a:cubicBezTo>
                    <a:pt x="237315" y="3219"/>
                    <a:pt x="269795" y="0"/>
                    <a:pt x="290680" y="2694"/>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23" name="Google Shape;623;p43"/>
            <p:cNvSpPr/>
            <p:nvPr/>
          </p:nvSpPr>
          <p:spPr>
            <a:xfrm>
              <a:off x="733428" y="-4297"/>
              <a:ext cx="8891726" cy="5827932"/>
            </a:xfrm>
            <a:custGeom>
              <a:avLst/>
              <a:gdLst/>
              <a:ahLst/>
              <a:cxnLst/>
              <a:rect l="l" t="t" r="r" b="b"/>
              <a:pathLst>
                <a:path w="287828" h="188652" fill="none" extrusionOk="0">
                  <a:moveTo>
                    <a:pt x="21981" y="188651"/>
                  </a:moveTo>
                  <a:cubicBezTo>
                    <a:pt x="19014" y="180982"/>
                    <a:pt x="18831" y="159937"/>
                    <a:pt x="15179" y="148364"/>
                  </a:cubicBezTo>
                  <a:cubicBezTo>
                    <a:pt x="10774" y="134373"/>
                    <a:pt x="6962" y="124923"/>
                    <a:pt x="3629" y="112392"/>
                  </a:cubicBezTo>
                  <a:cubicBezTo>
                    <a:pt x="0" y="98537"/>
                    <a:pt x="6049" y="82240"/>
                    <a:pt x="15795" y="74639"/>
                  </a:cubicBezTo>
                  <a:cubicBezTo>
                    <a:pt x="25359" y="67152"/>
                    <a:pt x="39054" y="63957"/>
                    <a:pt x="51517" y="64322"/>
                  </a:cubicBezTo>
                  <a:cubicBezTo>
                    <a:pt x="57132" y="64459"/>
                    <a:pt x="65532" y="66855"/>
                    <a:pt x="73817" y="68362"/>
                  </a:cubicBezTo>
                  <a:cubicBezTo>
                    <a:pt x="92694" y="71854"/>
                    <a:pt x="120038" y="86006"/>
                    <a:pt x="142065" y="93424"/>
                  </a:cubicBezTo>
                  <a:cubicBezTo>
                    <a:pt x="145580" y="94611"/>
                    <a:pt x="149072" y="95707"/>
                    <a:pt x="152587" y="96597"/>
                  </a:cubicBezTo>
                  <a:cubicBezTo>
                    <a:pt x="169022" y="100751"/>
                    <a:pt x="185616" y="99518"/>
                    <a:pt x="200429" y="93150"/>
                  </a:cubicBezTo>
                  <a:cubicBezTo>
                    <a:pt x="213691" y="87467"/>
                    <a:pt x="224236" y="73247"/>
                    <a:pt x="226199" y="59985"/>
                  </a:cubicBezTo>
                  <a:cubicBezTo>
                    <a:pt x="227683" y="49965"/>
                    <a:pt x="224852" y="41223"/>
                    <a:pt x="213166" y="36726"/>
                  </a:cubicBezTo>
                  <a:cubicBezTo>
                    <a:pt x="189884" y="27779"/>
                    <a:pt x="204332" y="14494"/>
                    <a:pt x="212960" y="11550"/>
                  </a:cubicBezTo>
                  <a:cubicBezTo>
                    <a:pt x="214353" y="11071"/>
                    <a:pt x="215654" y="10409"/>
                    <a:pt x="217046" y="9929"/>
                  </a:cubicBezTo>
                  <a:cubicBezTo>
                    <a:pt x="237703" y="2739"/>
                    <a:pt x="268106" y="0"/>
                    <a:pt x="287827" y="2306"/>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24" name="Google Shape;624;p43"/>
            <p:cNvSpPr/>
            <p:nvPr/>
          </p:nvSpPr>
          <p:spPr>
            <a:xfrm>
              <a:off x="808157" y="110623"/>
              <a:ext cx="8848014" cy="5717924"/>
            </a:xfrm>
            <a:custGeom>
              <a:avLst/>
              <a:gdLst/>
              <a:ahLst/>
              <a:cxnLst/>
              <a:rect l="l" t="t" r="r" b="b"/>
              <a:pathLst>
                <a:path w="286413" h="185091" fill="none" extrusionOk="0">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25" name="Google Shape;625;p43"/>
            <p:cNvSpPr/>
            <p:nvPr/>
          </p:nvSpPr>
          <p:spPr>
            <a:xfrm>
              <a:off x="883597" y="225574"/>
              <a:ext cx="8802911" cy="5607205"/>
            </a:xfrm>
            <a:custGeom>
              <a:avLst/>
              <a:gdLst/>
              <a:ahLst/>
              <a:cxnLst/>
              <a:rect l="l" t="t" r="r" b="b"/>
              <a:pathLst>
                <a:path w="284953" h="181507" fill="none" extrusionOk="0">
                  <a:moveTo>
                    <a:pt x="22575" y="181507"/>
                  </a:moveTo>
                  <a:cubicBezTo>
                    <a:pt x="20315" y="173746"/>
                    <a:pt x="20840" y="151126"/>
                    <a:pt x="17097" y="139257"/>
                  </a:cubicBezTo>
                  <a:cubicBezTo>
                    <a:pt x="12509" y="124603"/>
                    <a:pt x="8264" y="115154"/>
                    <a:pt x="4315" y="102143"/>
                  </a:cubicBezTo>
                  <a:cubicBezTo>
                    <a:pt x="1" y="87809"/>
                    <a:pt x="6324" y="70622"/>
                    <a:pt x="16458" y="62998"/>
                  </a:cubicBezTo>
                  <a:cubicBezTo>
                    <a:pt x="26547" y="55443"/>
                    <a:pt x="41018" y="52498"/>
                    <a:pt x="53869" y="53320"/>
                  </a:cubicBezTo>
                  <a:cubicBezTo>
                    <a:pt x="59575" y="53663"/>
                    <a:pt x="68340" y="56447"/>
                    <a:pt x="76945" y="58228"/>
                  </a:cubicBezTo>
                  <a:cubicBezTo>
                    <a:pt x="94361" y="61834"/>
                    <a:pt x="119788" y="74570"/>
                    <a:pt x="140993" y="81030"/>
                  </a:cubicBezTo>
                  <a:cubicBezTo>
                    <a:pt x="144303" y="82034"/>
                    <a:pt x="147567" y="82970"/>
                    <a:pt x="150876" y="83723"/>
                  </a:cubicBezTo>
                  <a:cubicBezTo>
                    <a:pt x="166078" y="87170"/>
                    <a:pt x="181553" y="85664"/>
                    <a:pt x="195545" y="79615"/>
                  </a:cubicBezTo>
                  <a:cubicBezTo>
                    <a:pt x="207962" y="74274"/>
                    <a:pt x="217983" y="61377"/>
                    <a:pt x="220745" y="49600"/>
                  </a:cubicBezTo>
                  <a:cubicBezTo>
                    <a:pt x="222867" y="40561"/>
                    <a:pt x="221429" y="32960"/>
                    <a:pt x="212117" y="29285"/>
                  </a:cubicBezTo>
                  <a:cubicBezTo>
                    <a:pt x="192875" y="21661"/>
                    <a:pt x="206547" y="10819"/>
                    <a:pt x="214947" y="8742"/>
                  </a:cubicBezTo>
                  <a:cubicBezTo>
                    <a:pt x="216225" y="8423"/>
                    <a:pt x="217458" y="7875"/>
                    <a:pt x="218759" y="7533"/>
                  </a:cubicBezTo>
                  <a:cubicBezTo>
                    <a:pt x="238069" y="2260"/>
                    <a:pt x="266418" y="0"/>
                    <a:pt x="284952" y="1918"/>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26" name="Google Shape;626;p43"/>
            <p:cNvSpPr/>
            <p:nvPr/>
          </p:nvSpPr>
          <p:spPr>
            <a:xfrm>
              <a:off x="958357" y="341205"/>
              <a:ext cx="8759167" cy="5495807"/>
            </a:xfrm>
            <a:custGeom>
              <a:avLst/>
              <a:gdLst/>
              <a:ahLst/>
              <a:cxnLst/>
              <a:rect l="l" t="t" r="r" b="b"/>
              <a:pathLst>
                <a:path w="283537" h="177901" fill="none" extrusionOk="0">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27" name="Google Shape;627;p43"/>
            <p:cNvSpPr/>
            <p:nvPr/>
          </p:nvSpPr>
          <p:spPr>
            <a:xfrm>
              <a:off x="1033085" y="456156"/>
              <a:ext cx="8714743" cy="5385798"/>
            </a:xfrm>
            <a:custGeom>
              <a:avLst/>
              <a:gdLst/>
              <a:ahLst/>
              <a:cxnLst/>
              <a:rect l="l" t="t" r="r" b="b"/>
              <a:pathLst>
                <a:path w="282099" h="174340" fill="none" extrusionOk="0">
                  <a:moveTo>
                    <a:pt x="23191" y="174340"/>
                  </a:moveTo>
                  <a:cubicBezTo>
                    <a:pt x="21617" y="166510"/>
                    <a:pt x="22872" y="142293"/>
                    <a:pt x="19060" y="130150"/>
                  </a:cubicBezTo>
                  <a:cubicBezTo>
                    <a:pt x="14244" y="114811"/>
                    <a:pt x="9610" y="105362"/>
                    <a:pt x="5000" y="91895"/>
                  </a:cubicBezTo>
                  <a:cubicBezTo>
                    <a:pt x="1" y="77058"/>
                    <a:pt x="6597" y="58958"/>
                    <a:pt x="17166" y="51334"/>
                  </a:cubicBezTo>
                  <a:cubicBezTo>
                    <a:pt x="27757" y="43711"/>
                    <a:pt x="43004" y="41017"/>
                    <a:pt x="56265" y="42295"/>
                  </a:cubicBezTo>
                  <a:cubicBezTo>
                    <a:pt x="62017" y="42843"/>
                    <a:pt x="71170" y="45993"/>
                    <a:pt x="80072" y="48047"/>
                  </a:cubicBezTo>
                  <a:cubicBezTo>
                    <a:pt x="96073" y="51745"/>
                    <a:pt x="119537" y="63112"/>
                    <a:pt x="139966" y="68613"/>
                  </a:cubicBezTo>
                  <a:cubicBezTo>
                    <a:pt x="143024" y="69435"/>
                    <a:pt x="146106" y="70211"/>
                    <a:pt x="149210" y="70827"/>
                  </a:cubicBezTo>
                  <a:cubicBezTo>
                    <a:pt x="163179" y="73589"/>
                    <a:pt x="177491" y="71808"/>
                    <a:pt x="190706" y="66079"/>
                  </a:cubicBezTo>
                  <a:cubicBezTo>
                    <a:pt x="202279" y="61058"/>
                    <a:pt x="211774" y="49485"/>
                    <a:pt x="215312" y="39191"/>
                  </a:cubicBezTo>
                  <a:cubicBezTo>
                    <a:pt x="218120" y="31088"/>
                    <a:pt x="218051" y="24697"/>
                    <a:pt x="211067" y="21798"/>
                  </a:cubicBezTo>
                  <a:cubicBezTo>
                    <a:pt x="195911" y="15521"/>
                    <a:pt x="208738" y="7122"/>
                    <a:pt x="216933" y="5912"/>
                  </a:cubicBezTo>
                  <a:cubicBezTo>
                    <a:pt x="218120" y="5729"/>
                    <a:pt x="219284" y="5318"/>
                    <a:pt x="220471" y="5090"/>
                  </a:cubicBezTo>
                  <a:cubicBezTo>
                    <a:pt x="238457" y="1781"/>
                    <a:pt x="264729" y="0"/>
                    <a:pt x="282099" y="1507"/>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28" name="Google Shape;628;p43"/>
            <p:cNvSpPr/>
            <p:nvPr/>
          </p:nvSpPr>
          <p:spPr>
            <a:xfrm>
              <a:off x="1107845" y="571076"/>
              <a:ext cx="8671030" cy="5275111"/>
            </a:xfrm>
            <a:custGeom>
              <a:avLst/>
              <a:gdLst/>
              <a:ahLst/>
              <a:cxnLst/>
              <a:rect l="l" t="t" r="r" b="b"/>
              <a:pathLst>
                <a:path w="280684" h="170757" fill="none" extrusionOk="0">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29" name="Google Shape;629;p43"/>
            <p:cNvSpPr/>
            <p:nvPr/>
          </p:nvSpPr>
          <p:spPr>
            <a:xfrm>
              <a:off x="1182574" y="686027"/>
              <a:ext cx="8626607" cy="5164392"/>
            </a:xfrm>
            <a:custGeom>
              <a:avLst/>
              <a:gdLst/>
              <a:ahLst/>
              <a:cxnLst/>
              <a:rect l="l" t="t" r="r" b="b"/>
              <a:pathLst>
                <a:path w="279246" h="167173" fill="none" extrusionOk="0">
                  <a:moveTo>
                    <a:pt x="23808" y="167172"/>
                  </a:moveTo>
                  <a:cubicBezTo>
                    <a:pt x="22940" y="159298"/>
                    <a:pt x="24903" y="133460"/>
                    <a:pt x="21000" y="121065"/>
                  </a:cubicBezTo>
                  <a:cubicBezTo>
                    <a:pt x="16001" y="105065"/>
                    <a:pt x="10934" y="95615"/>
                    <a:pt x="5707" y="81646"/>
                  </a:cubicBezTo>
                  <a:cubicBezTo>
                    <a:pt x="1" y="66308"/>
                    <a:pt x="6871" y="47340"/>
                    <a:pt x="17873" y="39716"/>
                  </a:cubicBezTo>
                  <a:cubicBezTo>
                    <a:pt x="28943" y="32001"/>
                    <a:pt x="44990" y="29536"/>
                    <a:pt x="58639" y="31294"/>
                  </a:cubicBezTo>
                  <a:cubicBezTo>
                    <a:pt x="64482" y="32047"/>
                    <a:pt x="74001" y="35539"/>
                    <a:pt x="83222" y="37913"/>
                  </a:cubicBezTo>
                  <a:cubicBezTo>
                    <a:pt x="97785" y="41656"/>
                    <a:pt x="119286" y="51699"/>
                    <a:pt x="138916" y="56196"/>
                  </a:cubicBezTo>
                  <a:cubicBezTo>
                    <a:pt x="141769" y="56858"/>
                    <a:pt x="144622" y="57451"/>
                    <a:pt x="147521" y="57931"/>
                  </a:cubicBezTo>
                  <a:cubicBezTo>
                    <a:pt x="160257" y="60031"/>
                    <a:pt x="173450" y="57976"/>
                    <a:pt x="185845" y="52544"/>
                  </a:cubicBezTo>
                  <a:cubicBezTo>
                    <a:pt x="196595" y="47865"/>
                    <a:pt x="205611" y="37593"/>
                    <a:pt x="209902" y="28806"/>
                  </a:cubicBezTo>
                  <a:cubicBezTo>
                    <a:pt x="213372" y="21661"/>
                    <a:pt x="214650" y="16434"/>
                    <a:pt x="210017" y="14357"/>
                  </a:cubicBezTo>
                  <a:cubicBezTo>
                    <a:pt x="198969" y="9381"/>
                    <a:pt x="211203" y="5159"/>
                    <a:pt x="218941" y="3082"/>
                  </a:cubicBezTo>
                  <a:cubicBezTo>
                    <a:pt x="219991" y="2808"/>
                    <a:pt x="221110" y="2785"/>
                    <a:pt x="222205" y="2694"/>
                  </a:cubicBezTo>
                  <a:cubicBezTo>
                    <a:pt x="238868" y="1347"/>
                    <a:pt x="263040" y="0"/>
                    <a:pt x="279246" y="1119"/>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30" name="Google Shape;630;p43"/>
            <p:cNvSpPr/>
            <p:nvPr/>
          </p:nvSpPr>
          <p:spPr>
            <a:xfrm>
              <a:off x="1258045" y="801657"/>
              <a:ext cx="8582153" cy="5053704"/>
            </a:xfrm>
            <a:custGeom>
              <a:avLst/>
              <a:gdLst/>
              <a:ahLst/>
              <a:cxnLst/>
              <a:rect l="l" t="t" r="r" b="b"/>
              <a:pathLst>
                <a:path w="277807" h="163590" fill="none" extrusionOk="0">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31" name="Google Shape;631;p43"/>
            <p:cNvSpPr/>
            <p:nvPr/>
          </p:nvSpPr>
          <p:spPr>
            <a:xfrm>
              <a:off x="1332774" y="916608"/>
              <a:ext cx="8537760" cy="4942985"/>
            </a:xfrm>
            <a:custGeom>
              <a:avLst/>
              <a:gdLst/>
              <a:ahLst/>
              <a:cxnLst/>
              <a:rect l="l" t="t" r="r" b="b"/>
              <a:pathLst>
                <a:path w="276370" h="160006" fill="none" extrusionOk="0">
                  <a:moveTo>
                    <a:pt x="24401" y="160005"/>
                  </a:moveTo>
                  <a:cubicBezTo>
                    <a:pt x="24241" y="152062"/>
                    <a:pt x="26912" y="124626"/>
                    <a:pt x="22940" y="111958"/>
                  </a:cubicBezTo>
                  <a:cubicBezTo>
                    <a:pt x="17713" y="95273"/>
                    <a:pt x="12235" y="85823"/>
                    <a:pt x="6392" y="71397"/>
                  </a:cubicBezTo>
                  <a:cubicBezTo>
                    <a:pt x="1" y="55557"/>
                    <a:pt x="7122" y="35699"/>
                    <a:pt x="18535" y="28052"/>
                  </a:cubicBezTo>
                  <a:cubicBezTo>
                    <a:pt x="30130" y="20292"/>
                    <a:pt x="46952" y="18032"/>
                    <a:pt x="60990" y="20269"/>
                  </a:cubicBezTo>
                  <a:cubicBezTo>
                    <a:pt x="66924" y="21228"/>
                    <a:pt x="76831" y="25039"/>
                    <a:pt x="86349" y="27756"/>
                  </a:cubicBezTo>
                  <a:cubicBezTo>
                    <a:pt x="99496" y="31476"/>
                    <a:pt x="119012" y="40309"/>
                    <a:pt x="137843" y="43779"/>
                  </a:cubicBezTo>
                  <a:cubicBezTo>
                    <a:pt x="140490" y="44258"/>
                    <a:pt x="143138" y="44715"/>
                    <a:pt x="145832" y="45034"/>
                  </a:cubicBezTo>
                  <a:cubicBezTo>
                    <a:pt x="157336" y="46472"/>
                    <a:pt x="169387" y="44121"/>
                    <a:pt x="180983" y="38986"/>
                  </a:cubicBezTo>
                  <a:cubicBezTo>
                    <a:pt x="190866" y="34649"/>
                    <a:pt x="199471" y="25701"/>
                    <a:pt x="204447" y="18397"/>
                  </a:cubicBezTo>
                  <a:cubicBezTo>
                    <a:pt x="208647" y="12212"/>
                    <a:pt x="211272" y="8126"/>
                    <a:pt x="208966" y="6870"/>
                  </a:cubicBezTo>
                  <a:cubicBezTo>
                    <a:pt x="202050" y="3127"/>
                    <a:pt x="213143" y="1301"/>
                    <a:pt x="220904" y="251"/>
                  </a:cubicBezTo>
                  <a:cubicBezTo>
                    <a:pt x="221885" y="114"/>
                    <a:pt x="222913" y="228"/>
                    <a:pt x="223894" y="251"/>
                  </a:cubicBezTo>
                  <a:cubicBezTo>
                    <a:pt x="239256" y="890"/>
                    <a:pt x="261350" y="0"/>
                    <a:pt x="276370" y="708"/>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32" name="Google Shape;632;p43"/>
            <p:cNvSpPr/>
            <p:nvPr/>
          </p:nvSpPr>
          <p:spPr>
            <a:xfrm>
              <a:off x="1407533" y="959611"/>
              <a:ext cx="8494016" cy="4904215"/>
            </a:xfrm>
            <a:custGeom>
              <a:avLst/>
              <a:gdLst/>
              <a:ahLst/>
              <a:cxnLst/>
              <a:rect l="l" t="t" r="r" b="b"/>
              <a:pathLst>
                <a:path w="274954" h="158751" fill="none" extrusionOk="0">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33" name="Google Shape;633;p43"/>
            <p:cNvSpPr/>
            <p:nvPr/>
          </p:nvSpPr>
          <p:spPr>
            <a:xfrm>
              <a:off x="1482262" y="1013889"/>
              <a:ext cx="8449624" cy="4854849"/>
            </a:xfrm>
            <a:custGeom>
              <a:avLst/>
              <a:gdLst/>
              <a:ahLst/>
              <a:cxnLst/>
              <a:rect l="l" t="t" r="r" b="b"/>
              <a:pathLst>
                <a:path w="273517" h="157153" fill="none" extrusionOk="0">
                  <a:moveTo>
                    <a:pt x="25017" y="157153"/>
                  </a:moveTo>
                  <a:cubicBezTo>
                    <a:pt x="25565" y="149141"/>
                    <a:pt x="28943" y="120085"/>
                    <a:pt x="24903" y="107166"/>
                  </a:cubicBezTo>
                  <a:cubicBezTo>
                    <a:pt x="19471" y="89796"/>
                    <a:pt x="13559" y="80346"/>
                    <a:pt x="7077" y="65441"/>
                  </a:cubicBezTo>
                  <a:cubicBezTo>
                    <a:pt x="1" y="49121"/>
                    <a:pt x="7419" y="28373"/>
                    <a:pt x="19242" y="20726"/>
                  </a:cubicBezTo>
                  <a:cubicBezTo>
                    <a:pt x="31340" y="12874"/>
                    <a:pt x="48961" y="10820"/>
                    <a:pt x="63387" y="13582"/>
                  </a:cubicBezTo>
                  <a:cubicBezTo>
                    <a:pt x="69367" y="14723"/>
                    <a:pt x="79707" y="18809"/>
                    <a:pt x="89476" y="21890"/>
                  </a:cubicBezTo>
                  <a:cubicBezTo>
                    <a:pt x="101254" y="25611"/>
                    <a:pt x="118738" y="33257"/>
                    <a:pt x="136816" y="35654"/>
                  </a:cubicBezTo>
                  <a:cubicBezTo>
                    <a:pt x="139212" y="35974"/>
                    <a:pt x="141655" y="36270"/>
                    <a:pt x="144165" y="36453"/>
                  </a:cubicBezTo>
                  <a:cubicBezTo>
                    <a:pt x="154414" y="37252"/>
                    <a:pt x="165324" y="34581"/>
                    <a:pt x="176121" y="29765"/>
                  </a:cubicBezTo>
                  <a:cubicBezTo>
                    <a:pt x="185182" y="25748"/>
                    <a:pt x="193399" y="18170"/>
                    <a:pt x="199037" y="12304"/>
                  </a:cubicBezTo>
                  <a:cubicBezTo>
                    <a:pt x="203990" y="7100"/>
                    <a:pt x="207802" y="4338"/>
                    <a:pt x="207916" y="3721"/>
                  </a:cubicBezTo>
                  <a:cubicBezTo>
                    <a:pt x="204835" y="1781"/>
                    <a:pt x="215289" y="1"/>
                    <a:pt x="222890" y="1736"/>
                  </a:cubicBezTo>
                  <a:cubicBezTo>
                    <a:pt x="223803" y="1941"/>
                    <a:pt x="224716" y="1964"/>
                    <a:pt x="225629" y="2147"/>
                  </a:cubicBezTo>
                  <a:cubicBezTo>
                    <a:pt x="239666" y="4771"/>
                    <a:pt x="259661" y="4292"/>
                    <a:pt x="273516" y="4612"/>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34" name="Google Shape;634;p43"/>
            <p:cNvSpPr/>
            <p:nvPr/>
          </p:nvSpPr>
          <p:spPr>
            <a:xfrm>
              <a:off x="1557702" y="1068908"/>
              <a:ext cx="8405201" cy="4804062"/>
            </a:xfrm>
            <a:custGeom>
              <a:avLst/>
              <a:gdLst/>
              <a:ahLst/>
              <a:cxnLst/>
              <a:rect l="l" t="t" r="r" b="b"/>
              <a:pathLst>
                <a:path w="272079" h="155509" fill="none" extrusionOk="0">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35" name="Google Shape;635;p43"/>
            <p:cNvSpPr/>
            <p:nvPr/>
          </p:nvSpPr>
          <p:spPr>
            <a:xfrm>
              <a:off x="1632462" y="1111200"/>
              <a:ext cx="8360777" cy="4766002"/>
            </a:xfrm>
            <a:custGeom>
              <a:avLst/>
              <a:gdLst/>
              <a:ahLst/>
              <a:cxnLst/>
              <a:rect l="l" t="t" r="r" b="b"/>
              <a:pathLst>
                <a:path w="270641" h="154277" fill="none" extrusionOk="0">
                  <a:moveTo>
                    <a:pt x="25610" y="154277"/>
                  </a:moveTo>
                  <a:cubicBezTo>
                    <a:pt x="26843" y="146219"/>
                    <a:pt x="30952" y="115565"/>
                    <a:pt x="26820" y="102349"/>
                  </a:cubicBezTo>
                  <a:cubicBezTo>
                    <a:pt x="21182" y="84317"/>
                    <a:pt x="14860" y="74868"/>
                    <a:pt x="7761" y="59506"/>
                  </a:cubicBezTo>
                  <a:cubicBezTo>
                    <a:pt x="0" y="42661"/>
                    <a:pt x="7693" y="21069"/>
                    <a:pt x="19904" y="13376"/>
                  </a:cubicBezTo>
                  <a:cubicBezTo>
                    <a:pt x="32549" y="5502"/>
                    <a:pt x="50924" y="3630"/>
                    <a:pt x="65737" y="6871"/>
                  </a:cubicBezTo>
                  <a:cubicBezTo>
                    <a:pt x="71809" y="8195"/>
                    <a:pt x="82582" y="12509"/>
                    <a:pt x="92603" y="16047"/>
                  </a:cubicBezTo>
                  <a:cubicBezTo>
                    <a:pt x="103011" y="19699"/>
                    <a:pt x="118464" y="26250"/>
                    <a:pt x="135743" y="27551"/>
                  </a:cubicBezTo>
                  <a:cubicBezTo>
                    <a:pt x="137934" y="27711"/>
                    <a:pt x="140171" y="27734"/>
                    <a:pt x="142453" y="27870"/>
                  </a:cubicBezTo>
                  <a:cubicBezTo>
                    <a:pt x="151446" y="28418"/>
                    <a:pt x="161261" y="25017"/>
                    <a:pt x="171259" y="20521"/>
                  </a:cubicBezTo>
                  <a:cubicBezTo>
                    <a:pt x="179476" y="16823"/>
                    <a:pt x="187328" y="10683"/>
                    <a:pt x="193582" y="6209"/>
                  </a:cubicBezTo>
                  <a:cubicBezTo>
                    <a:pt x="199334" y="2055"/>
                    <a:pt x="204378" y="389"/>
                    <a:pt x="206843" y="549"/>
                  </a:cubicBezTo>
                  <a:cubicBezTo>
                    <a:pt x="207825" y="1"/>
                    <a:pt x="217526" y="366"/>
                    <a:pt x="224875" y="3219"/>
                  </a:cubicBezTo>
                  <a:cubicBezTo>
                    <a:pt x="225674" y="3539"/>
                    <a:pt x="226519" y="3721"/>
                    <a:pt x="227341" y="4018"/>
                  </a:cubicBezTo>
                  <a:cubicBezTo>
                    <a:pt x="240031" y="8697"/>
                    <a:pt x="257949" y="8606"/>
                    <a:pt x="270640" y="8515"/>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36" name="Google Shape;636;p43"/>
            <p:cNvSpPr/>
            <p:nvPr/>
          </p:nvSpPr>
          <p:spPr>
            <a:xfrm>
              <a:off x="1707191" y="1116854"/>
              <a:ext cx="8317064" cy="4765292"/>
            </a:xfrm>
            <a:custGeom>
              <a:avLst/>
              <a:gdLst/>
              <a:ahLst/>
              <a:cxnLst/>
              <a:rect l="l" t="t" r="r" b="b"/>
              <a:pathLst>
                <a:path w="269226" h="154254" fill="none" extrusionOk="0">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37" name="Google Shape;637;p43"/>
            <p:cNvSpPr/>
            <p:nvPr/>
          </p:nvSpPr>
          <p:spPr>
            <a:xfrm>
              <a:off x="1781951" y="1097824"/>
              <a:ext cx="8272610" cy="4788554"/>
            </a:xfrm>
            <a:custGeom>
              <a:avLst/>
              <a:gdLst/>
              <a:ahLst/>
              <a:cxnLst/>
              <a:rect l="l" t="t" r="r" b="b"/>
              <a:pathLst>
                <a:path w="267787" h="155007" fill="none" extrusionOk="0">
                  <a:moveTo>
                    <a:pt x="26227" y="155007"/>
                  </a:moveTo>
                  <a:cubicBezTo>
                    <a:pt x="28167" y="146881"/>
                    <a:pt x="33006" y="114606"/>
                    <a:pt x="28783" y="101139"/>
                  </a:cubicBezTo>
                  <a:cubicBezTo>
                    <a:pt x="22940" y="82445"/>
                    <a:pt x="16206" y="72973"/>
                    <a:pt x="8469" y="57132"/>
                  </a:cubicBezTo>
                  <a:cubicBezTo>
                    <a:pt x="0" y="39807"/>
                    <a:pt x="7966" y="17302"/>
                    <a:pt x="20612" y="9610"/>
                  </a:cubicBezTo>
                  <a:cubicBezTo>
                    <a:pt x="33759" y="1666"/>
                    <a:pt x="52932" y="0"/>
                    <a:pt x="68111" y="3744"/>
                  </a:cubicBezTo>
                  <a:cubicBezTo>
                    <a:pt x="74274" y="5273"/>
                    <a:pt x="85504" y="9701"/>
                    <a:pt x="95753" y="13764"/>
                  </a:cubicBezTo>
                  <a:cubicBezTo>
                    <a:pt x="104814" y="17370"/>
                    <a:pt x="118213" y="22369"/>
                    <a:pt x="134693" y="23008"/>
                  </a:cubicBezTo>
                  <a:cubicBezTo>
                    <a:pt x="136678" y="23099"/>
                    <a:pt x="138687" y="22985"/>
                    <a:pt x="140787" y="22871"/>
                  </a:cubicBezTo>
                  <a:cubicBezTo>
                    <a:pt x="148548" y="22437"/>
                    <a:pt x="157198" y="19059"/>
                    <a:pt x="166397" y="14859"/>
                  </a:cubicBezTo>
                  <a:cubicBezTo>
                    <a:pt x="173769" y="11504"/>
                    <a:pt x="181279" y="6871"/>
                    <a:pt x="188149" y="3675"/>
                  </a:cubicBezTo>
                  <a:cubicBezTo>
                    <a:pt x="194700" y="662"/>
                    <a:pt x="200954" y="91"/>
                    <a:pt x="205793" y="982"/>
                  </a:cubicBezTo>
                  <a:cubicBezTo>
                    <a:pt x="210838" y="1895"/>
                    <a:pt x="219877" y="4246"/>
                    <a:pt x="226861" y="8286"/>
                  </a:cubicBezTo>
                  <a:cubicBezTo>
                    <a:pt x="227592" y="8697"/>
                    <a:pt x="228345" y="9085"/>
                    <a:pt x="229052" y="9495"/>
                  </a:cubicBezTo>
                  <a:cubicBezTo>
                    <a:pt x="240397" y="16206"/>
                    <a:pt x="256283" y="16480"/>
                    <a:pt x="267787" y="16001"/>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38" name="Google Shape;638;p43"/>
            <p:cNvSpPr/>
            <p:nvPr/>
          </p:nvSpPr>
          <p:spPr>
            <a:xfrm>
              <a:off x="1856680" y="1033660"/>
              <a:ext cx="8228928" cy="4857660"/>
            </a:xfrm>
            <a:custGeom>
              <a:avLst/>
              <a:gdLst/>
              <a:ahLst/>
              <a:cxnLst/>
              <a:rect l="l" t="t" r="r" b="b"/>
              <a:pathLst>
                <a:path w="266373" h="157244" fill="none" extrusionOk="0">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39" name="Google Shape;639;p43"/>
            <p:cNvSpPr/>
            <p:nvPr/>
          </p:nvSpPr>
          <p:spPr>
            <a:xfrm>
              <a:off x="1932150" y="971597"/>
              <a:ext cx="8183763" cy="4923956"/>
            </a:xfrm>
            <a:custGeom>
              <a:avLst/>
              <a:gdLst/>
              <a:ahLst/>
              <a:cxnLst/>
              <a:rect l="l" t="t" r="r" b="b"/>
              <a:pathLst>
                <a:path w="264911" h="159390" fill="none" extrusionOk="0">
                  <a:moveTo>
                    <a:pt x="26820" y="159389"/>
                  </a:moveTo>
                  <a:cubicBezTo>
                    <a:pt x="29468" y="151195"/>
                    <a:pt x="35014" y="117322"/>
                    <a:pt x="30723" y="103581"/>
                  </a:cubicBezTo>
                  <a:cubicBezTo>
                    <a:pt x="24652" y="84203"/>
                    <a:pt x="17507" y="74730"/>
                    <a:pt x="9130" y="58433"/>
                  </a:cubicBezTo>
                  <a:cubicBezTo>
                    <a:pt x="0" y="40584"/>
                    <a:pt x="8217" y="17188"/>
                    <a:pt x="21296" y="9519"/>
                  </a:cubicBezTo>
                  <a:cubicBezTo>
                    <a:pt x="34923" y="1484"/>
                    <a:pt x="54895" y="0"/>
                    <a:pt x="70462" y="4269"/>
                  </a:cubicBezTo>
                  <a:cubicBezTo>
                    <a:pt x="76716" y="5981"/>
                    <a:pt x="88494" y="10454"/>
                    <a:pt x="98857" y="15156"/>
                  </a:cubicBezTo>
                  <a:cubicBezTo>
                    <a:pt x="107485" y="19060"/>
                    <a:pt x="120541" y="24355"/>
                    <a:pt x="139075" y="21525"/>
                  </a:cubicBezTo>
                  <a:cubicBezTo>
                    <a:pt x="150739" y="19744"/>
                    <a:pt x="165415" y="9199"/>
                    <a:pt x="182717" y="4817"/>
                  </a:cubicBezTo>
                  <a:cubicBezTo>
                    <a:pt x="200178" y="411"/>
                    <a:pt x="219192" y="8446"/>
                    <a:pt x="230764" y="18626"/>
                  </a:cubicBezTo>
                  <a:cubicBezTo>
                    <a:pt x="240716" y="27368"/>
                    <a:pt x="254571" y="28030"/>
                    <a:pt x="264911" y="27140"/>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40" name="Google Shape;640;p43"/>
            <p:cNvSpPr/>
            <p:nvPr/>
          </p:nvSpPr>
          <p:spPr>
            <a:xfrm>
              <a:off x="658668" y="-119958"/>
              <a:ext cx="8936150" cy="5939361"/>
            </a:xfrm>
            <a:custGeom>
              <a:avLst/>
              <a:gdLst/>
              <a:ahLst/>
              <a:cxnLst/>
              <a:rect l="l" t="t" r="r" b="b"/>
              <a:pathLst>
                <a:path w="289266" h="192259" fill="none" extrusionOk="0">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41" name="Google Shape;641;p43"/>
            <p:cNvSpPr/>
            <p:nvPr/>
          </p:nvSpPr>
          <p:spPr>
            <a:xfrm>
              <a:off x="433740" y="-464750"/>
              <a:ext cx="9068710" cy="6270745"/>
            </a:xfrm>
            <a:custGeom>
              <a:avLst/>
              <a:gdLst/>
              <a:ahLst/>
              <a:cxnLst/>
              <a:rect l="l" t="t" r="r" b="b"/>
              <a:pathLst>
                <a:path w="293557" h="202986" fill="none" extrusionOk="0">
                  <a:moveTo>
                    <a:pt x="20771" y="202985"/>
                  </a:moveTo>
                  <a:cubicBezTo>
                    <a:pt x="16389" y="195430"/>
                    <a:pt x="14768" y="177604"/>
                    <a:pt x="11276" y="166556"/>
                  </a:cubicBezTo>
                  <a:cubicBezTo>
                    <a:pt x="7305" y="153934"/>
                    <a:pt x="4337" y="144484"/>
                    <a:pt x="2260" y="132889"/>
                  </a:cubicBezTo>
                  <a:cubicBezTo>
                    <a:pt x="0" y="120038"/>
                    <a:pt x="5524" y="105522"/>
                    <a:pt x="14426" y="97921"/>
                  </a:cubicBezTo>
                  <a:cubicBezTo>
                    <a:pt x="22963" y="90594"/>
                    <a:pt x="35106" y="86896"/>
                    <a:pt x="46792" y="86326"/>
                  </a:cubicBezTo>
                  <a:cubicBezTo>
                    <a:pt x="52248" y="86074"/>
                    <a:pt x="59894" y="87627"/>
                    <a:pt x="67563" y="88677"/>
                  </a:cubicBezTo>
                  <a:cubicBezTo>
                    <a:pt x="89316" y="91712"/>
                    <a:pt x="120518" y="108945"/>
                    <a:pt x="144188" y="118258"/>
                  </a:cubicBezTo>
                  <a:cubicBezTo>
                    <a:pt x="148114" y="119810"/>
                    <a:pt x="152017" y="121203"/>
                    <a:pt x="155966" y="122367"/>
                  </a:cubicBezTo>
                  <a:cubicBezTo>
                    <a:pt x="174842" y="127913"/>
                    <a:pt x="193742" y="127206"/>
                    <a:pt x="210153" y="120221"/>
                  </a:cubicBezTo>
                  <a:cubicBezTo>
                    <a:pt x="225081" y="113876"/>
                    <a:pt x="236767" y="96962"/>
                    <a:pt x="237064" y="80779"/>
                  </a:cubicBezTo>
                  <a:cubicBezTo>
                    <a:pt x="237292" y="68796"/>
                    <a:pt x="231654" y="57725"/>
                    <a:pt x="215289" y="51654"/>
                  </a:cubicBezTo>
                  <a:cubicBezTo>
                    <a:pt x="183858" y="39990"/>
                    <a:pt x="199813" y="21799"/>
                    <a:pt x="209012" y="17188"/>
                  </a:cubicBezTo>
                  <a:cubicBezTo>
                    <a:pt x="210541" y="16412"/>
                    <a:pt x="212025" y="15522"/>
                    <a:pt x="213622" y="14768"/>
                  </a:cubicBezTo>
                  <a:cubicBezTo>
                    <a:pt x="236950" y="3698"/>
                    <a:pt x="271507" y="0"/>
                    <a:pt x="293557" y="3082"/>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42" name="Google Shape;642;p43"/>
            <p:cNvSpPr/>
            <p:nvPr/>
          </p:nvSpPr>
          <p:spPr>
            <a:xfrm>
              <a:off x="134052" y="-925202"/>
              <a:ext cx="9245724" cy="6712848"/>
            </a:xfrm>
            <a:custGeom>
              <a:avLst/>
              <a:gdLst/>
              <a:ahLst/>
              <a:cxnLst/>
              <a:rect l="l" t="t" r="r" b="b"/>
              <a:pathLst>
                <a:path w="299287" h="217297" fill="none" extrusionOk="0">
                  <a:moveTo>
                    <a:pt x="19562" y="217297"/>
                  </a:moveTo>
                  <a:cubicBezTo>
                    <a:pt x="13787" y="209879"/>
                    <a:pt x="10729" y="195271"/>
                    <a:pt x="7396" y="184748"/>
                  </a:cubicBezTo>
                  <a:cubicBezTo>
                    <a:pt x="3835" y="173472"/>
                    <a:pt x="1690" y="164023"/>
                    <a:pt x="891" y="153386"/>
                  </a:cubicBezTo>
                  <a:cubicBezTo>
                    <a:pt x="1" y="141540"/>
                    <a:pt x="5022" y="128826"/>
                    <a:pt x="13034" y="121203"/>
                  </a:cubicBezTo>
                  <a:cubicBezTo>
                    <a:pt x="20589" y="114035"/>
                    <a:pt x="31157" y="109767"/>
                    <a:pt x="42045" y="108352"/>
                  </a:cubicBezTo>
                  <a:cubicBezTo>
                    <a:pt x="47363" y="107644"/>
                    <a:pt x="54256" y="108352"/>
                    <a:pt x="61309" y="108991"/>
                  </a:cubicBezTo>
                  <a:cubicBezTo>
                    <a:pt x="85984" y="111296"/>
                    <a:pt x="120952" y="131908"/>
                    <a:pt x="146288" y="143092"/>
                  </a:cubicBezTo>
                  <a:cubicBezTo>
                    <a:pt x="150648" y="145009"/>
                    <a:pt x="154985" y="146721"/>
                    <a:pt x="159344" y="148136"/>
                  </a:cubicBezTo>
                  <a:cubicBezTo>
                    <a:pt x="180663" y="155121"/>
                    <a:pt x="201868" y="154893"/>
                    <a:pt x="219877" y="147292"/>
                  </a:cubicBezTo>
                  <a:cubicBezTo>
                    <a:pt x="236494" y="140307"/>
                    <a:pt x="249321" y="120632"/>
                    <a:pt x="247929" y="101573"/>
                  </a:cubicBezTo>
                  <a:cubicBezTo>
                    <a:pt x="246925" y="87604"/>
                    <a:pt x="238457" y="74274"/>
                    <a:pt x="217389" y="66582"/>
                  </a:cubicBezTo>
                  <a:cubicBezTo>
                    <a:pt x="177833" y="52225"/>
                    <a:pt x="195226" y="29103"/>
                    <a:pt x="205040" y="22849"/>
                  </a:cubicBezTo>
                  <a:cubicBezTo>
                    <a:pt x="206729" y="21753"/>
                    <a:pt x="208419" y="20612"/>
                    <a:pt x="210176" y="19607"/>
                  </a:cubicBezTo>
                  <a:cubicBezTo>
                    <a:pt x="236243" y="4657"/>
                    <a:pt x="274886" y="0"/>
                    <a:pt x="299286" y="3881"/>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43" name="Google Shape;643;p43"/>
            <p:cNvSpPr/>
            <p:nvPr/>
          </p:nvSpPr>
          <p:spPr>
            <a:xfrm>
              <a:off x="209491" y="-810251"/>
              <a:ext cx="9201300" cy="6602839"/>
            </a:xfrm>
            <a:custGeom>
              <a:avLst/>
              <a:gdLst/>
              <a:ahLst/>
              <a:cxnLst/>
              <a:rect l="l" t="t" r="r" b="b"/>
              <a:pathLst>
                <a:path w="297849" h="213736" fill="none" extrusionOk="0">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44" name="Google Shape;644;p43"/>
            <p:cNvSpPr/>
            <p:nvPr/>
          </p:nvSpPr>
          <p:spPr>
            <a:xfrm>
              <a:off x="59323" y="-1040833"/>
              <a:ext cx="9290116" cy="6824277"/>
            </a:xfrm>
            <a:custGeom>
              <a:avLst/>
              <a:gdLst/>
              <a:ahLst/>
              <a:cxnLst/>
              <a:rect l="l" t="t" r="r" b="b"/>
              <a:pathLst>
                <a:path w="300724" h="220904" fill="none" extrusionOk="0">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45" name="Google Shape;645;p43"/>
            <p:cNvSpPr/>
            <p:nvPr/>
          </p:nvSpPr>
          <p:spPr>
            <a:xfrm>
              <a:off x="-289731" y="-1501286"/>
              <a:ext cx="9516496" cy="7267090"/>
            </a:xfrm>
            <a:custGeom>
              <a:avLst/>
              <a:gdLst/>
              <a:ahLst/>
              <a:cxnLst/>
              <a:rect l="l" t="t" r="r" b="b"/>
              <a:pathLst>
                <a:path w="308052" h="235238" fill="none" extrusionOk="0">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w="68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646" name="Google Shape;646;p43"/>
            <p:cNvSpPr/>
            <p:nvPr/>
          </p:nvSpPr>
          <p:spPr>
            <a:xfrm>
              <a:off x="-384911" y="-1616237"/>
              <a:ext cx="9580629" cy="7377098"/>
            </a:xfrm>
            <a:custGeom>
              <a:avLst/>
              <a:gdLst/>
              <a:ahLst/>
              <a:cxnLst/>
              <a:rect l="l" t="t" r="r" b="b"/>
              <a:pathLst>
                <a:path w="310128" h="238799" fill="none" extrusionOk="0">
                  <a:moveTo>
                    <a:pt x="19995" y="238799"/>
                  </a:moveTo>
                  <a:cubicBezTo>
                    <a:pt x="12120" y="231563"/>
                    <a:pt x="6916" y="221794"/>
                    <a:pt x="3812" y="212070"/>
                  </a:cubicBezTo>
                  <a:cubicBezTo>
                    <a:pt x="868" y="202803"/>
                    <a:pt x="0" y="193376"/>
                    <a:pt x="1073" y="184132"/>
                  </a:cubicBezTo>
                  <a:cubicBezTo>
                    <a:pt x="2260" y="173792"/>
                    <a:pt x="6505" y="163795"/>
                    <a:pt x="13239" y="156148"/>
                  </a:cubicBezTo>
                  <a:cubicBezTo>
                    <a:pt x="19310" y="149232"/>
                    <a:pt x="27459" y="144051"/>
                    <a:pt x="37183" y="141380"/>
                  </a:cubicBezTo>
                  <a:cubicBezTo>
                    <a:pt x="42273" y="139988"/>
                    <a:pt x="48002" y="139372"/>
                    <a:pt x="54165" y="139486"/>
                  </a:cubicBezTo>
                  <a:cubicBezTo>
                    <a:pt x="83176" y="139965"/>
                    <a:pt x="123782" y="166443"/>
                    <a:pt x="151697" y="180343"/>
                  </a:cubicBezTo>
                  <a:cubicBezTo>
                    <a:pt x="156673" y="182854"/>
                    <a:pt x="161672" y="184999"/>
                    <a:pt x="166648" y="186825"/>
                  </a:cubicBezTo>
                  <a:cubicBezTo>
                    <a:pt x="191596" y="195956"/>
                    <a:pt x="216293" y="196458"/>
                    <a:pt x="236699" y="187921"/>
                  </a:cubicBezTo>
                  <a:cubicBezTo>
                    <a:pt x="255849" y="179932"/>
                    <a:pt x="270457" y="156103"/>
                    <a:pt x="266486" y="132798"/>
                  </a:cubicBezTo>
                  <a:cubicBezTo>
                    <a:pt x="263655" y="115748"/>
                    <a:pt x="250919" y="99040"/>
                    <a:pt x="222798" y="88974"/>
                  </a:cubicBezTo>
                  <a:cubicBezTo>
                    <a:pt x="171076" y="70485"/>
                    <a:pt x="190477" y="40082"/>
                    <a:pt x="201342" y="31317"/>
                  </a:cubicBezTo>
                  <a:cubicBezTo>
                    <a:pt x="203260" y="29765"/>
                    <a:pt x="205223" y="28281"/>
                    <a:pt x="207277" y="26866"/>
                  </a:cubicBezTo>
                  <a:cubicBezTo>
                    <a:pt x="237452" y="6118"/>
                    <a:pt x="282212" y="1"/>
                    <a:pt x="310128" y="5091"/>
                  </a:cubicBezTo>
                </a:path>
              </a:pathLst>
            </a:custGeom>
            <a:noFill/>
            <a:ln w="68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sp>
        <p:nvSpPr>
          <p:cNvPr id="6" name="Google Shape;512;p37">
            <a:extLst>
              <a:ext uri="{FF2B5EF4-FFF2-40B4-BE49-F238E27FC236}">
                <a16:creationId xmlns:a16="http://schemas.microsoft.com/office/drawing/2014/main" id="{07B3B43B-F69C-8504-E379-8A9E94A714DB}"/>
              </a:ext>
            </a:extLst>
          </p:cNvPr>
          <p:cNvSpPr txBox="1">
            <a:spLocks/>
          </p:cNvSpPr>
          <p:nvPr/>
        </p:nvSpPr>
        <p:spPr>
          <a:xfrm>
            <a:off x="573313" y="46244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i Jamjuree Medium"/>
              <a:buNone/>
              <a:defRPr sz="3000" b="0" i="0" u="none" strike="noStrike" cap="none">
                <a:solidFill>
                  <a:schemeClr val="dk1"/>
                </a:solidFill>
                <a:latin typeface="Bai Jamjuree Medium"/>
                <a:ea typeface="Bai Jamjuree Medium"/>
                <a:cs typeface="Bai Jamjuree Medium"/>
                <a:sym typeface="Bai Jamjuree Medium"/>
              </a:defRPr>
            </a:lvl1pPr>
            <a:lvl2pPr marR="0" lvl="1"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2pPr>
            <a:lvl3pPr marR="0" lvl="2"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3pPr>
            <a:lvl4pPr marR="0" lvl="3"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4pPr>
            <a:lvl5pPr marR="0" lvl="4"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5pPr>
            <a:lvl6pPr marR="0" lvl="5"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6pPr>
            <a:lvl7pPr marR="0" lvl="6"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7pPr>
            <a:lvl8pPr marR="0" lvl="7"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8pPr>
            <a:lvl9pPr marR="0" lvl="8"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9pPr>
          </a:lstStyle>
          <a:p>
            <a:r>
              <a:rPr lang="en-US" sz="3200" b="1" i="0" dirty="0">
                <a:solidFill>
                  <a:srgbClr val="F2F2F2"/>
                </a:solidFill>
                <a:effectLst/>
                <a:latin typeface="Söhne"/>
                <a:ea typeface="Bai Jamjuree Medium"/>
                <a:cs typeface="Bai Jamjuree Medium"/>
              </a:rPr>
              <a:t>REFERENCES</a:t>
            </a:r>
            <a:endParaRPr lang="en-US" sz="3200" dirty="0"/>
          </a:p>
        </p:txBody>
      </p:sp>
      <p:sp>
        <p:nvSpPr>
          <p:cNvPr id="12" name="TextBox 11">
            <a:extLst>
              <a:ext uri="{FF2B5EF4-FFF2-40B4-BE49-F238E27FC236}">
                <a16:creationId xmlns:a16="http://schemas.microsoft.com/office/drawing/2014/main" id="{06718C5C-0F30-4D66-5DF5-6C576049EB07}"/>
              </a:ext>
            </a:extLst>
          </p:cNvPr>
          <p:cNvSpPr txBox="1"/>
          <p:nvPr/>
        </p:nvSpPr>
        <p:spPr>
          <a:xfrm>
            <a:off x="590903" y="1226723"/>
            <a:ext cx="7829550" cy="3108543"/>
          </a:xfrm>
          <a:prstGeom prst="rect">
            <a:avLst/>
          </a:prstGeom>
          <a:noFill/>
        </p:spPr>
        <p:txBody>
          <a:bodyPr wrap="square">
            <a:spAutoFit/>
          </a:bodyPr>
          <a:lstStyle/>
          <a:p>
            <a:pPr marL="342900" indent="-342900">
              <a:buClr>
                <a:schemeClr val="accent3">
                  <a:lumMod val="95000"/>
                </a:schemeClr>
              </a:buClr>
              <a:buFont typeface="+mj-lt"/>
              <a:buAutoNum type="arabicPeriod"/>
            </a:pPr>
            <a:r>
              <a:rPr lang="en-US" sz="1400" b="0" i="0" u="none" strike="noStrike" dirty="0">
                <a:solidFill>
                  <a:schemeClr val="accent4">
                    <a:lumMod val="95000"/>
                  </a:schemeClr>
                </a:solidFill>
                <a:effectLst/>
                <a:latin typeface="Söhne"/>
              </a:rPr>
              <a:t>Mingwen Dong, “</a:t>
            </a:r>
            <a:r>
              <a:rPr lang="en-US" sz="1400" b="1" i="0" dirty="0">
                <a:solidFill>
                  <a:schemeClr val="accent4">
                    <a:lumMod val="95000"/>
                  </a:schemeClr>
                </a:solidFill>
                <a:effectLst/>
                <a:latin typeface="Söhne"/>
              </a:rPr>
              <a:t>Convolutional Neural Network Achieves Human-level Accuracy in Music Genre Classification</a:t>
            </a:r>
            <a:r>
              <a:rPr lang="en-US" sz="1400" b="0" i="0" u="none" strike="noStrike" dirty="0">
                <a:solidFill>
                  <a:schemeClr val="accent4">
                    <a:lumMod val="95000"/>
                  </a:schemeClr>
                </a:solidFill>
                <a:effectLst/>
                <a:latin typeface="Söhne"/>
              </a:rPr>
              <a:t>”, </a:t>
            </a:r>
            <a:r>
              <a:rPr lang="en-US" b="1" i="0" dirty="0">
                <a:solidFill>
                  <a:schemeClr val="accent4">
                    <a:lumMod val="95000"/>
                  </a:schemeClr>
                </a:solidFill>
                <a:effectLst/>
                <a:latin typeface="Söhne"/>
              </a:rPr>
              <a:t>[v1]</a:t>
            </a:r>
            <a:r>
              <a:rPr lang="en-US" b="0" i="0" dirty="0">
                <a:solidFill>
                  <a:schemeClr val="accent4">
                    <a:lumMod val="95000"/>
                  </a:schemeClr>
                </a:solidFill>
                <a:effectLst/>
                <a:latin typeface="Söhne"/>
              </a:rPr>
              <a:t> Tue, 27 Feb 2018</a:t>
            </a:r>
          </a:p>
          <a:p>
            <a:pPr marL="342900" indent="-342900">
              <a:buClr>
                <a:schemeClr val="accent3">
                  <a:lumMod val="95000"/>
                </a:schemeClr>
              </a:buClr>
              <a:buFont typeface="+mj-lt"/>
              <a:buAutoNum type="arabicPeriod"/>
            </a:pPr>
            <a:endParaRPr lang="en-US" b="0" i="0" u="none" strike="noStrike" dirty="0">
              <a:solidFill>
                <a:schemeClr val="accent4">
                  <a:lumMod val="95000"/>
                </a:schemeClr>
              </a:solidFill>
              <a:effectLst/>
              <a:latin typeface="Söhne"/>
            </a:endParaRPr>
          </a:p>
          <a:p>
            <a:pPr marL="342900" indent="-342900">
              <a:buClr>
                <a:schemeClr val="accent4">
                  <a:lumMod val="95000"/>
                </a:schemeClr>
              </a:buClr>
              <a:buFont typeface="+mj-lt"/>
              <a:buAutoNum type="arabicPeriod"/>
            </a:pPr>
            <a:r>
              <a:rPr lang="en-US" sz="1400" dirty="0">
                <a:solidFill>
                  <a:schemeClr val="accent4">
                    <a:lumMod val="95000"/>
                  </a:schemeClr>
                </a:solidFill>
                <a:latin typeface="Söhne"/>
              </a:rPr>
              <a:t>Yu-Huei Cheng, “Automatic Music Genre Classification Based on CRNN”, Volume 29, Issue 1: March 2021</a:t>
            </a:r>
          </a:p>
          <a:p>
            <a:pPr marL="342900" indent="-342900">
              <a:buClr>
                <a:schemeClr val="accent4">
                  <a:lumMod val="95000"/>
                </a:schemeClr>
              </a:buClr>
              <a:buFont typeface="+mj-lt"/>
              <a:buAutoNum type="arabicPeriod"/>
            </a:pPr>
            <a:endParaRPr lang="en-US" sz="1400" dirty="0">
              <a:solidFill>
                <a:schemeClr val="accent4">
                  <a:lumMod val="95000"/>
                </a:schemeClr>
              </a:solidFill>
              <a:latin typeface="Söhne"/>
            </a:endParaRPr>
          </a:p>
          <a:p>
            <a:pPr marL="342900" indent="-342900">
              <a:buClr>
                <a:schemeClr val="accent4">
                  <a:lumMod val="95000"/>
                </a:schemeClr>
              </a:buClr>
              <a:buFont typeface="+mj-lt"/>
              <a:buAutoNum type="arabicPeriod"/>
            </a:pPr>
            <a:r>
              <a:rPr lang="en-US" b="0" i="0" strike="noStrike" dirty="0">
                <a:solidFill>
                  <a:srgbClr val="F9F9FD"/>
                </a:solidFill>
                <a:effectLst/>
                <a:latin typeface="Söhne"/>
              </a:rPr>
              <a:t>Sugianto </a:t>
            </a:r>
            <a:r>
              <a:rPr lang="en-US" b="0" i="0" strike="noStrike" dirty="0">
                <a:solidFill>
                  <a:schemeClr val="accent4">
                    <a:lumMod val="95000"/>
                  </a:schemeClr>
                </a:solidFill>
                <a:effectLst/>
                <a:latin typeface="Söhne"/>
              </a:rPr>
              <a:t>Sugianto</a:t>
            </a:r>
            <a:r>
              <a:rPr lang="en-US" b="0" i="0" u="none" strike="noStrike" dirty="0">
                <a:solidFill>
                  <a:schemeClr val="accent4">
                    <a:lumMod val="95000"/>
                  </a:schemeClr>
                </a:solidFill>
                <a:effectLst/>
                <a:latin typeface="Söhne"/>
              </a:rPr>
              <a:t>, “</a:t>
            </a:r>
            <a:r>
              <a:rPr lang="en-US" b="1" i="0" dirty="0">
                <a:solidFill>
                  <a:schemeClr val="accent4">
                    <a:lumMod val="95000"/>
                  </a:schemeClr>
                </a:solidFill>
                <a:effectLst/>
                <a:latin typeface="Söhne"/>
              </a:rPr>
              <a:t>Voting-Based Music Genre Classification Using Melspectogram and Convolutional Neural Network</a:t>
            </a:r>
            <a:r>
              <a:rPr lang="en-US" b="0" i="0" u="none" strike="noStrike" dirty="0">
                <a:solidFill>
                  <a:schemeClr val="accent4">
                    <a:lumMod val="95000"/>
                  </a:schemeClr>
                </a:solidFill>
                <a:effectLst/>
                <a:latin typeface="Söhne"/>
              </a:rPr>
              <a:t>”</a:t>
            </a:r>
            <a:r>
              <a:rPr lang="en-US" b="1" i="0" dirty="0">
                <a:solidFill>
                  <a:schemeClr val="accent4">
                    <a:lumMod val="95000"/>
                  </a:schemeClr>
                </a:solidFill>
                <a:effectLst/>
                <a:latin typeface="Söhne"/>
              </a:rPr>
              <a:t>, </a:t>
            </a:r>
            <a:r>
              <a:rPr lang="en-US" b="0" i="0" dirty="0">
                <a:solidFill>
                  <a:schemeClr val="accent4">
                    <a:lumMod val="95000"/>
                  </a:schemeClr>
                </a:solidFill>
                <a:effectLst/>
                <a:latin typeface="Söhne"/>
              </a:rPr>
              <a:t>05-06 December 2019</a:t>
            </a:r>
          </a:p>
          <a:p>
            <a:pPr marL="342900" indent="-342900">
              <a:buClr>
                <a:schemeClr val="accent4">
                  <a:lumMod val="95000"/>
                </a:schemeClr>
              </a:buClr>
              <a:buFont typeface="+mj-lt"/>
              <a:buAutoNum type="arabicPeriod"/>
            </a:pPr>
            <a:endParaRPr lang="en-US" b="0" i="0" dirty="0">
              <a:solidFill>
                <a:schemeClr val="accent4">
                  <a:lumMod val="95000"/>
                </a:schemeClr>
              </a:solidFill>
              <a:effectLst/>
              <a:latin typeface="Söhne"/>
            </a:endParaRPr>
          </a:p>
          <a:p>
            <a:pPr marL="342900" indent="-342900">
              <a:buClr>
                <a:schemeClr val="accent4">
                  <a:lumMod val="95000"/>
                </a:schemeClr>
              </a:buClr>
              <a:buFont typeface="+mj-lt"/>
              <a:buAutoNum type="arabicPeriod"/>
            </a:pPr>
            <a:r>
              <a:rPr lang="en-US" b="0" i="0" dirty="0">
                <a:solidFill>
                  <a:schemeClr val="accent4">
                    <a:lumMod val="95000"/>
                  </a:schemeClr>
                </a:solidFill>
                <a:effectLst/>
                <a:latin typeface="Söhne"/>
              </a:rPr>
              <a:t>Ceylan</a:t>
            </a:r>
            <a:r>
              <a:rPr lang="en-US" dirty="0">
                <a:solidFill>
                  <a:schemeClr val="accent4">
                    <a:lumMod val="95000"/>
                  </a:schemeClr>
                </a:solidFill>
                <a:latin typeface="Söhne"/>
              </a:rPr>
              <a:t>, “</a:t>
            </a:r>
            <a:r>
              <a:rPr lang="en-US" b="1" i="0" dirty="0">
                <a:solidFill>
                  <a:schemeClr val="accent4">
                    <a:lumMod val="95000"/>
                  </a:schemeClr>
                </a:solidFill>
                <a:effectLst/>
                <a:latin typeface="Söhne"/>
              </a:rPr>
              <a:t>Automatic Music Genre Classification and Its Relation with Music Education</a:t>
            </a:r>
            <a:r>
              <a:rPr lang="en-US" dirty="0">
                <a:solidFill>
                  <a:schemeClr val="accent4">
                    <a:lumMod val="95000"/>
                  </a:schemeClr>
                </a:solidFill>
                <a:latin typeface="Söhne"/>
              </a:rPr>
              <a:t>”, </a:t>
            </a:r>
            <a:r>
              <a:rPr lang="en-US" b="0" i="0" dirty="0">
                <a:solidFill>
                  <a:schemeClr val="accent4">
                    <a:lumMod val="95000"/>
                  </a:schemeClr>
                </a:solidFill>
                <a:effectLst/>
                <a:latin typeface="Söhne"/>
              </a:rPr>
              <a:t>v11 n2 p36-45 2021</a:t>
            </a:r>
          </a:p>
          <a:p>
            <a:pPr marL="342900" indent="-342900">
              <a:buClr>
                <a:schemeClr val="accent4">
                  <a:lumMod val="95000"/>
                </a:schemeClr>
              </a:buClr>
              <a:buFont typeface="+mj-lt"/>
              <a:buAutoNum type="arabicPeriod"/>
            </a:pPr>
            <a:endParaRPr lang="en-US" b="1" i="0" dirty="0">
              <a:solidFill>
                <a:schemeClr val="accent4">
                  <a:lumMod val="95000"/>
                </a:schemeClr>
              </a:solidFill>
              <a:effectLst/>
              <a:latin typeface="Söhne"/>
            </a:endParaRPr>
          </a:p>
          <a:p>
            <a:pPr marL="342900" indent="-342900">
              <a:buClr>
                <a:schemeClr val="accent4">
                  <a:lumMod val="95000"/>
                </a:schemeClr>
              </a:buClr>
              <a:buFont typeface="+mj-lt"/>
              <a:buAutoNum type="arabicPeriod"/>
            </a:pPr>
            <a:r>
              <a:rPr lang="en-US" dirty="0">
                <a:solidFill>
                  <a:schemeClr val="accent4">
                    <a:lumMod val="95000"/>
                  </a:schemeClr>
                </a:solidFill>
                <a:latin typeface="Söhne"/>
              </a:rPr>
              <a:t>Alexander Schindler, “Comparing Shallow versus Deep Neural Network Architectures for Automatic Music Genre Classification”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584"/>
        <p:cNvGrpSpPr/>
        <p:nvPr/>
      </p:nvGrpSpPr>
      <p:grpSpPr>
        <a:xfrm>
          <a:off x="0" y="0"/>
          <a:ext cx="0" cy="0"/>
          <a:chOff x="0" y="0"/>
          <a:chExt cx="0" cy="0"/>
        </a:xfrm>
      </p:grpSpPr>
      <p:sp>
        <p:nvSpPr>
          <p:cNvPr id="2" name="Google Shape;512;p37">
            <a:extLst>
              <a:ext uri="{FF2B5EF4-FFF2-40B4-BE49-F238E27FC236}">
                <a16:creationId xmlns:a16="http://schemas.microsoft.com/office/drawing/2014/main" id="{B8DD8228-CB64-2B11-0E25-49AF9D28D822}"/>
              </a:ext>
            </a:extLst>
          </p:cNvPr>
          <p:cNvSpPr txBox="1">
            <a:spLocks/>
          </p:cNvSpPr>
          <p:nvPr/>
        </p:nvSpPr>
        <p:spPr>
          <a:xfrm>
            <a:off x="720000" y="2088530"/>
            <a:ext cx="7704000" cy="9664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i Jamjuree Medium"/>
              <a:buNone/>
              <a:defRPr sz="3000" b="0" i="0" u="none" strike="noStrike" cap="none">
                <a:solidFill>
                  <a:schemeClr val="dk1"/>
                </a:solidFill>
                <a:latin typeface="Bai Jamjuree Medium"/>
                <a:ea typeface="Bai Jamjuree Medium"/>
                <a:cs typeface="Bai Jamjuree Medium"/>
                <a:sym typeface="Bai Jamjuree Medium"/>
              </a:defRPr>
            </a:lvl1pPr>
            <a:lvl2pPr marR="0" lvl="1"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2pPr>
            <a:lvl3pPr marR="0" lvl="2"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3pPr>
            <a:lvl4pPr marR="0" lvl="3"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4pPr>
            <a:lvl5pPr marR="0" lvl="4"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5pPr>
            <a:lvl6pPr marR="0" lvl="5"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6pPr>
            <a:lvl7pPr marR="0" lvl="6"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7pPr>
            <a:lvl8pPr marR="0" lvl="7"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8pPr>
            <a:lvl9pPr marR="0" lvl="8" algn="l" rtl="0">
              <a:lnSpc>
                <a:spcPct val="100000"/>
              </a:lnSpc>
              <a:spcBef>
                <a:spcPts val="0"/>
              </a:spcBef>
              <a:spcAft>
                <a:spcPts val="0"/>
              </a:spcAft>
              <a:buClr>
                <a:schemeClr val="dk1"/>
              </a:buClr>
              <a:buSzPts val="3000"/>
              <a:buFont typeface="Bai Jamjuree"/>
              <a:buNone/>
              <a:defRPr sz="3000" b="1" i="0" u="none" strike="noStrike" cap="none">
                <a:solidFill>
                  <a:schemeClr val="dk1"/>
                </a:solidFill>
                <a:latin typeface="Bai Jamjuree"/>
                <a:ea typeface="Bai Jamjuree"/>
                <a:cs typeface="Bai Jamjuree"/>
                <a:sym typeface="Bai Jamjuree"/>
              </a:defRPr>
            </a:lvl9pPr>
          </a:lstStyle>
          <a:p>
            <a:pPr algn="ctr"/>
            <a:r>
              <a:rPr lang="en-US" sz="4800" b="1" i="0" dirty="0">
                <a:solidFill>
                  <a:srgbClr val="F2F2F2"/>
                </a:solidFill>
                <a:effectLst/>
                <a:latin typeface="Söhne"/>
                <a:ea typeface="Bai Jamjuree Medium"/>
                <a:cs typeface="Bai Jamjuree Medium"/>
              </a:rPr>
              <a:t>THANK YOU</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84" name="Google Shape;384;p31"/>
          <p:cNvSpPr txBox="1"/>
          <p:nvPr/>
        </p:nvSpPr>
        <p:spPr>
          <a:xfrm>
            <a:off x="720000" y="1139924"/>
            <a:ext cx="7704000" cy="3386355"/>
          </a:xfrm>
          <a:prstGeom prst="rect">
            <a:avLst/>
          </a:prstGeom>
          <a:noFill/>
          <a:ln>
            <a:noFill/>
          </a:ln>
        </p:spPr>
        <p:txBody>
          <a:bodyPr spcFirstLastPara="1" wrap="square" lIns="91425" tIns="91425" rIns="91425" bIns="91425" anchor="t" anchorCtr="0">
            <a:noAutofit/>
          </a:bodyPr>
          <a:lstStyle/>
          <a:p>
            <a:pPr algn="l"/>
            <a:r>
              <a:rPr lang="en-US" sz="1600" b="0" i="0" dirty="0">
                <a:solidFill>
                  <a:schemeClr val="accent4">
                    <a:lumMod val="95000"/>
                  </a:schemeClr>
                </a:solidFill>
                <a:effectLst/>
                <a:latin typeface="Söhne"/>
              </a:rPr>
              <a:t>In today's world, where we have an overwhelming amount of music data, organizing and categorizing it efficiently is a challenge. This project focuses on music classification, using advanced Convolutional Neural Networks (CNNs) to understand the complex patterns in audio data. The aim is to create a powerful music classification system that can identify various genres and musical attributes accurately. By leveraging deep learning, we want to go beyond traditional methods, providing a dynamic and adaptable solution that evolves with changing musical preferences. This project is significant as it has the potential to transform how we discover and interact with music, offering a more personalized and nuanced music recommendation experience.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AIM</a:t>
            </a:r>
            <a:endParaRPr dirty="0"/>
          </a:p>
        </p:txBody>
      </p:sp>
      <p:sp>
        <p:nvSpPr>
          <p:cNvPr id="26" name="Google Shape;384;p31">
            <a:extLst>
              <a:ext uri="{FF2B5EF4-FFF2-40B4-BE49-F238E27FC236}">
                <a16:creationId xmlns:a16="http://schemas.microsoft.com/office/drawing/2014/main" id="{128AA4F0-CD68-F4C0-99F0-0DF6B31ECAB8}"/>
              </a:ext>
            </a:extLst>
          </p:cNvPr>
          <p:cNvSpPr txBox="1"/>
          <p:nvPr/>
        </p:nvSpPr>
        <p:spPr>
          <a:xfrm>
            <a:off x="720000" y="1139924"/>
            <a:ext cx="7704000" cy="3386355"/>
          </a:xfrm>
          <a:prstGeom prst="rect">
            <a:avLst/>
          </a:prstGeom>
          <a:noFill/>
          <a:ln>
            <a:noFill/>
          </a:ln>
        </p:spPr>
        <p:txBody>
          <a:bodyPr spcFirstLastPara="1" wrap="square" lIns="91425" tIns="91425" rIns="91425" bIns="91425" anchor="t" anchorCtr="0">
            <a:noAutofit/>
          </a:bodyPr>
          <a:lstStyle/>
          <a:p>
            <a:pPr marL="285750" marR="0" indent="-285750" rtl="0">
              <a:spcBef>
                <a:spcPts val="0"/>
              </a:spcBef>
              <a:spcAft>
                <a:spcPts val="0"/>
              </a:spcAft>
              <a:buClr>
                <a:schemeClr val="tx1"/>
              </a:buClr>
              <a:buFont typeface="Arial" panose="020B0604020202020204" pitchFamily="34" charset="0"/>
              <a:buChar char="•"/>
            </a:pPr>
            <a:r>
              <a:rPr lang="en-US" sz="1800" b="0" i="0" dirty="0">
                <a:solidFill>
                  <a:schemeClr val="accent4">
                    <a:lumMod val="95000"/>
                  </a:schemeClr>
                </a:solidFill>
                <a:effectLst/>
                <a:latin typeface="Söhne"/>
                <a:ea typeface="Arial" panose="020B0604020202020204" pitchFamily="34" charset="0"/>
                <a:cs typeface="Arial" panose="020B0604020202020204" pitchFamily="34" charset="0"/>
              </a:rPr>
              <a:t>This project aims to develop an advanced music classification system using </a:t>
            </a:r>
            <a:r>
              <a:rPr lang="en-US" sz="1800" b="0" i="0" dirty="0">
                <a:solidFill>
                  <a:srgbClr val="FFFF00"/>
                </a:solidFill>
                <a:effectLst/>
                <a:latin typeface="Söhne"/>
                <a:ea typeface="Arial" panose="020B0604020202020204" pitchFamily="34" charset="0"/>
                <a:cs typeface="Arial" panose="020B0604020202020204" pitchFamily="34" charset="0"/>
              </a:rPr>
              <a:t>Convolutional Neural Networks (CNNs) </a:t>
            </a:r>
            <a:r>
              <a:rPr lang="en-US" sz="1800" b="0" i="0" dirty="0">
                <a:solidFill>
                  <a:schemeClr val="accent4">
                    <a:lumMod val="95000"/>
                  </a:schemeClr>
                </a:solidFill>
                <a:effectLst/>
                <a:latin typeface="Söhne"/>
                <a:ea typeface="Arial" panose="020B0604020202020204" pitchFamily="34" charset="0"/>
                <a:cs typeface="Arial" panose="020B0604020202020204" pitchFamily="34" charset="0"/>
              </a:rPr>
              <a:t>to accurately identify genres</a:t>
            </a:r>
            <a:r>
              <a:rPr lang="en-US" sz="1800" dirty="0">
                <a:solidFill>
                  <a:schemeClr val="accent4">
                    <a:lumMod val="95000"/>
                  </a:schemeClr>
                </a:solidFill>
                <a:latin typeface="Söhne"/>
                <a:ea typeface="Arial" panose="020B0604020202020204" pitchFamily="34" charset="0"/>
                <a:cs typeface="Arial" panose="020B0604020202020204" pitchFamily="34" charset="0"/>
              </a:rPr>
              <a:t> </a:t>
            </a:r>
            <a:r>
              <a:rPr lang="en-US" sz="1800" b="0" i="0" dirty="0">
                <a:solidFill>
                  <a:schemeClr val="accent4">
                    <a:lumMod val="95000"/>
                  </a:schemeClr>
                </a:solidFill>
                <a:effectLst/>
                <a:latin typeface="Söhne"/>
                <a:ea typeface="Arial" panose="020B0604020202020204" pitchFamily="34" charset="0"/>
                <a:cs typeface="Arial" panose="020B0604020202020204" pitchFamily="34" charset="0"/>
              </a:rPr>
              <a:t>and musical attributes. </a:t>
            </a:r>
          </a:p>
          <a:p>
            <a:pPr marL="285750" marR="0" indent="-285750" algn="l" rtl="0">
              <a:spcBef>
                <a:spcPts val="0"/>
              </a:spcBef>
              <a:spcAft>
                <a:spcPts val="0"/>
              </a:spcAft>
              <a:buClr>
                <a:schemeClr val="tx1"/>
              </a:buClr>
              <a:buFont typeface="Arial" panose="020B0604020202020204" pitchFamily="34" charset="0"/>
              <a:buChar char="•"/>
            </a:pPr>
            <a:r>
              <a:rPr lang="en-US" sz="1800" b="0" i="0" dirty="0">
                <a:solidFill>
                  <a:schemeClr val="accent4">
                    <a:lumMod val="95000"/>
                  </a:schemeClr>
                </a:solidFill>
                <a:effectLst/>
                <a:latin typeface="Söhne"/>
                <a:ea typeface="Arial" panose="020B0604020202020204" pitchFamily="34" charset="0"/>
                <a:cs typeface="Arial" panose="020B0604020202020204" pitchFamily="34" charset="0"/>
              </a:rPr>
              <a:t>The goal is to surpass traditional classification methods and create a dynamic system that adapts to changing music preferences. </a:t>
            </a:r>
          </a:p>
          <a:p>
            <a:pPr marL="285750" marR="0" indent="-285750" algn="l" rtl="0">
              <a:spcBef>
                <a:spcPts val="0"/>
              </a:spcBef>
              <a:spcAft>
                <a:spcPts val="0"/>
              </a:spcAft>
              <a:buClr>
                <a:schemeClr val="tx1"/>
              </a:buClr>
              <a:buFont typeface="Arial" panose="020B0604020202020204" pitchFamily="34" charset="0"/>
              <a:buChar char="•"/>
            </a:pPr>
            <a:r>
              <a:rPr lang="en-US" sz="1800" b="0" i="0" dirty="0">
                <a:solidFill>
                  <a:schemeClr val="accent4">
                    <a:lumMod val="95000"/>
                  </a:schemeClr>
                </a:solidFill>
                <a:effectLst/>
                <a:latin typeface="Söhne"/>
                <a:ea typeface="Arial" panose="020B0604020202020204" pitchFamily="34" charset="0"/>
                <a:cs typeface="Arial" panose="020B0604020202020204" pitchFamily="34" charset="0"/>
              </a:rPr>
              <a:t>The upcoming chapters will explore existing literature, system architecture, and implementation details, with the anticipation that this project will contribute to the field of intelligent music systems.</a:t>
            </a:r>
            <a:endParaRPr lang="en-US" sz="2000" dirty="0">
              <a:solidFill>
                <a:schemeClr val="accent4">
                  <a:lumMod val="95000"/>
                </a:schemeClr>
              </a:solidFill>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grpSp>
        <p:nvGrpSpPr>
          <p:cNvPr id="410" name="Google Shape;410;p33"/>
          <p:cNvGrpSpPr/>
          <p:nvPr/>
        </p:nvGrpSpPr>
        <p:grpSpPr>
          <a:xfrm>
            <a:off x="-100951" y="-895349"/>
            <a:ext cx="9041592" cy="6820244"/>
            <a:chOff x="96600" y="-74700"/>
            <a:chExt cx="7098125" cy="5354250"/>
          </a:xfrm>
        </p:grpSpPr>
        <p:sp>
          <p:nvSpPr>
            <p:cNvPr id="411" name="Google Shape;411;p33"/>
            <p:cNvSpPr/>
            <p:nvPr/>
          </p:nvSpPr>
          <p:spPr>
            <a:xfrm>
              <a:off x="96600" y="-74700"/>
              <a:ext cx="6880150" cy="5124875"/>
            </a:xfrm>
            <a:custGeom>
              <a:avLst/>
              <a:gdLst/>
              <a:ahLst/>
              <a:cxnLst/>
              <a:rect l="l" t="t" r="r" b="b"/>
              <a:pathLst>
                <a:path w="275206" h="204995" fill="none" extrusionOk="0">
                  <a:moveTo>
                    <a:pt x="239073" y="0"/>
                  </a:moveTo>
                  <a:cubicBezTo>
                    <a:pt x="235443" y="10614"/>
                    <a:pt x="231244" y="27482"/>
                    <a:pt x="236539" y="45445"/>
                  </a:cubicBezTo>
                  <a:cubicBezTo>
                    <a:pt x="244026" y="70804"/>
                    <a:pt x="253133" y="83267"/>
                    <a:pt x="263678" y="104654"/>
                  </a:cubicBezTo>
                  <a:cubicBezTo>
                    <a:pt x="275205" y="128050"/>
                    <a:pt x="263153" y="152633"/>
                    <a:pt x="244528" y="159184"/>
                  </a:cubicBezTo>
                  <a:cubicBezTo>
                    <a:pt x="217548" y="168679"/>
                    <a:pt x="193627" y="144986"/>
                    <a:pt x="155509" y="140033"/>
                  </a:cubicBezTo>
                  <a:cubicBezTo>
                    <a:pt x="147155" y="138938"/>
                    <a:pt x="139531" y="139052"/>
                    <a:pt x="132593" y="139965"/>
                  </a:cubicBezTo>
                  <a:cubicBezTo>
                    <a:pt x="125060" y="140924"/>
                    <a:pt x="107576" y="143731"/>
                    <a:pt x="91507" y="155303"/>
                  </a:cubicBezTo>
                  <a:cubicBezTo>
                    <a:pt x="76625" y="166009"/>
                    <a:pt x="66719" y="182854"/>
                    <a:pt x="47043" y="195225"/>
                  </a:cubicBezTo>
                  <a:cubicBezTo>
                    <a:pt x="31499" y="204994"/>
                    <a:pt x="8012" y="198306"/>
                    <a:pt x="0" y="192554"/>
                  </a:cubicBezTo>
                </a:path>
              </a:pathLst>
            </a:custGeom>
            <a:noFill/>
            <a:ln w="85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2407075" y="321325"/>
              <a:ext cx="4787650" cy="4958225"/>
            </a:xfrm>
            <a:custGeom>
              <a:avLst/>
              <a:gdLst/>
              <a:ahLst/>
              <a:cxnLst/>
              <a:rect l="l" t="t" r="r" b="b"/>
              <a:pathLst>
                <a:path w="191506" h="198329" fill="none" extrusionOk="0">
                  <a:moveTo>
                    <a:pt x="191505" y="0"/>
                  </a:moveTo>
                  <a:cubicBezTo>
                    <a:pt x="175391" y="9176"/>
                    <a:pt x="167630" y="15544"/>
                    <a:pt x="163773" y="26888"/>
                  </a:cubicBezTo>
                  <a:cubicBezTo>
                    <a:pt x="160121" y="37685"/>
                    <a:pt x="162791" y="52407"/>
                    <a:pt x="172104" y="72402"/>
                  </a:cubicBezTo>
                  <a:cubicBezTo>
                    <a:pt x="184589" y="99199"/>
                    <a:pt x="175413" y="121248"/>
                    <a:pt x="159139" y="130766"/>
                  </a:cubicBezTo>
                  <a:cubicBezTo>
                    <a:pt x="135583" y="144553"/>
                    <a:pt x="118190" y="130241"/>
                    <a:pt x="87856" y="127274"/>
                  </a:cubicBezTo>
                  <a:cubicBezTo>
                    <a:pt x="73909" y="125881"/>
                    <a:pt x="45195" y="129944"/>
                    <a:pt x="23625" y="150601"/>
                  </a:cubicBezTo>
                  <a:cubicBezTo>
                    <a:pt x="6529" y="166990"/>
                    <a:pt x="1644" y="187806"/>
                    <a:pt x="1" y="198329"/>
                  </a:cubicBezTo>
                </a:path>
              </a:pathLst>
            </a:custGeom>
            <a:noFill/>
            <a:ln w="457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238125" y="750425"/>
              <a:ext cx="6951450" cy="4315150"/>
            </a:xfrm>
            <a:custGeom>
              <a:avLst/>
              <a:gdLst/>
              <a:ahLst/>
              <a:cxnLst/>
              <a:rect l="l" t="t" r="r" b="b"/>
              <a:pathLst>
                <a:path w="278058" h="172606" fill="none" extrusionOk="0">
                  <a:moveTo>
                    <a:pt x="0" y="172605"/>
                  </a:moveTo>
                  <a:cubicBezTo>
                    <a:pt x="21045" y="167333"/>
                    <a:pt x="35630" y="151675"/>
                    <a:pt x="41245" y="136793"/>
                  </a:cubicBezTo>
                  <a:cubicBezTo>
                    <a:pt x="45970" y="124307"/>
                    <a:pt x="45970" y="113442"/>
                    <a:pt x="44350" y="87855"/>
                  </a:cubicBezTo>
                  <a:cubicBezTo>
                    <a:pt x="42181" y="53275"/>
                    <a:pt x="55990" y="31705"/>
                    <a:pt x="77332" y="26090"/>
                  </a:cubicBezTo>
                  <a:cubicBezTo>
                    <a:pt x="108260" y="17964"/>
                    <a:pt x="123348" y="39580"/>
                    <a:pt x="156627" y="52499"/>
                  </a:cubicBezTo>
                  <a:cubicBezTo>
                    <a:pt x="171920" y="58433"/>
                    <a:pt x="205565" y="62930"/>
                    <a:pt x="236402" y="46404"/>
                  </a:cubicBezTo>
                  <a:cubicBezTo>
                    <a:pt x="260825" y="33326"/>
                    <a:pt x="272899" y="11368"/>
                    <a:pt x="278058" y="1"/>
                  </a:cubicBezTo>
                </a:path>
              </a:pathLst>
            </a:custGeom>
            <a:noFill/>
            <a:ln w="5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CAB5F16D-FA00-7EB9-67AF-D6A775D4592D}"/>
              </a:ext>
            </a:extLst>
          </p:cNvPr>
          <p:cNvSpPr txBox="1"/>
          <p:nvPr/>
        </p:nvSpPr>
        <p:spPr>
          <a:xfrm>
            <a:off x="632460" y="572661"/>
            <a:ext cx="8107680" cy="3831818"/>
          </a:xfrm>
          <a:prstGeom prst="rect">
            <a:avLst/>
          </a:prstGeom>
          <a:noFill/>
        </p:spPr>
        <p:txBody>
          <a:bodyPr wrap="square">
            <a:spAutoFit/>
          </a:bodyPr>
          <a:lstStyle/>
          <a:p>
            <a:pPr algn="l"/>
            <a:r>
              <a:rPr lang="en-US" sz="3000" b="1" i="0" dirty="0">
                <a:solidFill>
                  <a:schemeClr val="accent5">
                    <a:lumMod val="95000"/>
                  </a:schemeClr>
                </a:solidFill>
                <a:effectLst/>
                <a:latin typeface="Bai Jamjuree Medium"/>
              </a:rPr>
              <a:t>Module Description for CNN Architecture</a:t>
            </a:r>
          </a:p>
          <a:p>
            <a:pPr algn="l"/>
            <a:endParaRPr lang="en-US" sz="3000" b="1" i="0" dirty="0">
              <a:solidFill>
                <a:schemeClr val="accent5">
                  <a:lumMod val="95000"/>
                </a:schemeClr>
              </a:solidFill>
              <a:effectLst/>
              <a:latin typeface="Bai Jamjuree Medium"/>
            </a:endParaRPr>
          </a:p>
          <a:p>
            <a:pPr algn="l"/>
            <a:r>
              <a:rPr lang="en-US" sz="1600" b="1" i="0" dirty="0">
                <a:solidFill>
                  <a:schemeClr val="accent2">
                    <a:lumMod val="95000"/>
                  </a:schemeClr>
                </a:solidFill>
                <a:effectLst/>
                <a:latin typeface="Arial Black" panose="020B0A04020102020204" pitchFamily="34" charset="0"/>
              </a:rPr>
              <a:t>1. Convolutional Neural Network (CNN) Module</a:t>
            </a:r>
          </a:p>
          <a:p>
            <a:pPr algn="l"/>
            <a:r>
              <a:rPr lang="en-US" b="0" i="0" dirty="0">
                <a:solidFill>
                  <a:schemeClr val="accent5">
                    <a:lumMod val="95000"/>
                  </a:schemeClr>
                </a:solidFill>
                <a:effectLst/>
                <a:latin typeface="Söhne"/>
              </a:rPr>
              <a:t>Overview:</a:t>
            </a:r>
          </a:p>
          <a:p>
            <a:pPr marL="285750" lvl="2" indent="-285750">
              <a:buClr>
                <a:schemeClr val="accent3">
                  <a:lumMod val="95000"/>
                </a:schemeClr>
              </a:buClr>
              <a:buFont typeface="Arial" panose="020B0604020202020204" pitchFamily="34" charset="0"/>
              <a:buChar char="•"/>
            </a:pPr>
            <a:r>
              <a:rPr lang="en-US" b="0" i="0" dirty="0">
                <a:solidFill>
                  <a:schemeClr val="accent5">
                    <a:lumMod val="95000"/>
                  </a:schemeClr>
                </a:solidFill>
                <a:effectLst/>
                <a:latin typeface="Söhne"/>
              </a:rPr>
              <a:t>The CNN module defines the architecture for the Convolutional Neural Network, which serves as the core of this image classification model.</a:t>
            </a:r>
          </a:p>
          <a:p>
            <a:pPr algn="l">
              <a:buClr>
                <a:schemeClr val="accent3">
                  <a:lumMod val="95000"/>
                </a:schemeClr>
              </a:buClr>
            </a:pPr>
            <a:endParaRPr lang="en-US" b="0" i="0" dirty="0">
              <a:solidFill>
                <a:schemeClr val="accent5">
                  <a:lumMod val="95000"/>
                </a:schemeClr>
              </a:solidFill>
              <a:effectLst/>
              <a:latin typeface="Söhne"/>
            </a:endParaRPr>
          </a:p>
          <a:p>
            <a:pPr algn="l"/>
            <a:r>
              <a:rPr lang="en-US" b="0" i="0" dirty="0">
                <a:solidFill>
                  <a:schemeClr val="accent5">
                    <a:lumMod val="95000"/>
                  </a:schemeClr>
                </a:solidFill>
                <a:effectLst/>
                <a:latin typeface="Söhne"/>
              </a:rPr>
              <a:t>Functionality:</a:t>
            </a:r>
          </a:p>
          <a:p>
            <a:pPr algn="l">
              <a:buClr>
                <a:schemeClr val="accent4">
                  <a:lumMod val="95000"/>
                </a:schemeClr>
              </a:buClr>
              <a:buFont typeface="+mj-lt"/>
              <a:buAutoNum type="arabicPeriod"/>
            </a:pPr>
            <a:r>
              <a:rPr lang="en-US" b="1" i="0" dirty="0">
                <a:solidFill>
                  <a:schemeClr val="accent5">
                    <a:lumMod val="95000"/>
                  </a:schemeClr>
                </a:solidFill>
                <a:effectLst/>
                <a:latin typeface="Söhne"/>
              </a:rPr>
              <a:t>Input Layer (Conv2D):</a:t>
            </a:r>
            <a:endParaRPr lang="en-US" b="0" i="0" dirty="0">
              <a:solidFill>
                <a:schemeClr val="accent5">
                  <a:lumMod val="95000"/>
                </a:schemeClr>
              </a:solidFill>
              <a:effectLst/>
              <a:latin typeface="Söhne"/>
            </a:endParaRPr>
          </a:p>
          <a:p>
            <a:pPr marL="742950" lvl="1" indent="-285750" algn="l">
              <a:buClr>
                <a:schemeClr val="accent6"/>
              </a:buClr>
              <a:buFont typeface="+mj-lt"/>
              <a:buAutoNum type="arabicPeriod"/>
            </a:pPr>
            <a:r>
              <a:rPr lang="en-US" b="0" i="0" dirty="0">
                <a:solidFill>
                  <a:schemeClr val="accent5">
                    <a:lumMod val="95000"/>
                  </a:schemeClr>
                </a:solidFill>
                <a:effectLst/>
                <a:latin typeface="Söhne"/>
              </a:rPr>
              <a:t>Convolutional layer with 32 filters, each of size (3, 3), and </a:t>
            </a:r>
            <a:r>
              <a:rPr lang="en-US" b="1" i="0" dirty="0">
                <a:solidFill>
                  <a:srgbClr val="FFFF00"/>
                </a:solidFill>
                <a:effectLst/>
                <a:latin typeface="Söhne"/>
              </a:rPr>
              <a:t>ReLU</a:t>
            </a:r>
            <a:r>
              <a:rPr lang="en-US" b="0" i="0" dirty="0">
                <a:solidFill>
                  <a:schemeClr val="accent5">
                    <a:lumMod val="95000"/>
                  </a:schemeClr>
                </a:solidFill>
                <a:effectLst/>
                <a:latin typeface="Söhne"/>
              </a:rPr>
              <a:t> activation.</a:t>
            </a:r>
          </a:p>
          <a:p>
            <a:pPr marL="742950" lvl="1" indent="-285750" algn="l">
              <a:buClr>
                <a:schemeClr val="accent3"/>
              </a:buClr>
              <a:buFont typeface="+mj-lt"/>
              <a:buAutoNum type="arabicPeriod"/>
            </a:pPr>
            <a:r>
              <a:rPr lang="en-US" b="0" i="0" dirty="0">
                <a:solidFill>
                  <a:schemeClr val="accent5">
                    <a:lumMod val="95000"/>
                  </a:schemeClr>
                </a:solidFill>
                <a:effectLst/>
                <a:latin typeface="Söhne"/>
              </a:rPr>
              <a:t>Input shape set to (256, 256, 3) to accommodate </a:t>
            </a:r>
            <a:r>
              <a:rPr lang="en-US" b="1" i="0" dirty="0">
                <a:solidFill>
                  <a:srgbClr val="FFFF00"/>
                </a:solidFill>
                <a:effectLst/>
                <a:latin typeface="Söhne"/>
              </a:rPr>
              <a:t>RGB images</a:t>
            </a:r>
            <a:r>
              <a:rPr lang="en-US" b="0" i="0" dirty="0">
                <a:solidFill>
                  <a:schemeClr val="accent5">
                    <a:lumMod val="95000"/>
                  </a:schemeClr>
                </a:solidFill>
                <a:effectLst/>
                <a:latin typeface="Söhne"/>
              </a:rPr>
              <a:t>.</a:t>
            </a:r>
          </a:p>
          <a:p>
            <a:pPr marL="742950" lvl="1" indent="-285750" algn="l">
              <a:buFont typeface="+mj-lt"/>
              <a:buAutoNum type="arabicPeriod"/>
            </a:pPr>
            <a:endParaRPr lang="en-US" b="0" i="0" dirty="0">
              <a:solidFill>
                <a:schemeClr val="accent5">
                  <a:lumMod val="95000"/>
                </a:schemeClr>
              </a:solidFill>
              <a:effectLst/>
              <a:latin typeface="Söhne"/>
            </a:endParaRPr>
          </a:p>
          <a:p>
            <a:pPr algn="l">
              <a:buClr>
                <a:schemeClr val="accent4"/>
              </a:buClr>
              <a:buFont typeface="+mj-lt"/>
              <a:buAutoNum type="arabicPeriod"/>
            </a:pPr>
            <a:r>
              <a:rPr lang="en-US" b="1" i="0" dirty="0">
                <a:solidFill>
                  <a:schemeClr val="accent5">
                    <a:lumMod val="95000"/>
                  </a:schemeClr>
                </a:solidFill>
                <a:effectLst/>
                <a:latin typeface="Söhne"/>
              </a:rPr>
              <a:t>Pooling Layer (MaxPooling2D):</a:t>
            </a:r>
            <a:endParaRPr lang="en-US" b="0" i="0" dirty="0">
              <a:solidFill>
                <a:schemeClr val="accent5">
                  <a:lumMod val="95000"/>
                </a:schemeClr>
              </a:solidFill>
              <a:effectLst/>
              <a:latin typeface="Söhne"/>
            </a:endParaRPr>
          </a:p>
          <a:p>
            <a:pPr marL="742950" lvl="1" indent="-285750" algn="l">
              <a:buClr>
                <a:schemeClr val="accent4"/>
              </a:buClr>
              <a:buFont typeface="+mj-lt"/>
              <a:buAutoNum type="arabicPeriod"/>
            </a:pPr>
            <a:r>
              <a:rPr lang="en-US" b="0" i="0" dirty="0">
                <a:solidFill>
                  <a:schemeClr val="accent5">
                    <a:lumMod val="95000"/>
                  </a:schemeClr>
                </a:solidFill>
                <a:effectLst/>
                <a:latin typeface="Söhne"/>
              </a:rPr>
              <a:t>Max pooling layer with a pool size of (2, 2) to </a:t>
            </a:r>
            <a:r>
              <a:rPr lang="en-US" dirty="0">
                <a:solidFill>
                  <a:schemeClr val="accent5">
                    <a:lumMod val="95000"/>
                  </a:schemeClr>
                </a:solidFill>
                <a:latin typeface="Söhne"/>
              </a:rPr>
              <a:t>D</a:t>
            </a:r>
            <a:r>
              <a:rPr lang="en-US" b="0" i="0" dirty="0">
                <a:solidFill>
                  <a:schemeClr val="accent5">
                    <a:lumMod val="95000"/>
                  </a:schemeClr>
                </a:solidFill>
                <a:effectLst/>
                <a:latin typeface="Söhne"/>
              </a:rPr>
              <a:t>ownsample the spatial dimensions.</a:t>
            </a:r>
          </a:p>
          <a:p>
            <a:pPr marL="742950" lvl="1" indent="-285750" algn="l">
              <a:buClr>
                <a:schemeClr val="accent4"/>
              </a:buClr>
              <a:buFont typeface="+mj-lt"/>
              <a:buAutoNum type="arabicPeriod"/>
            </a:pPr>
            <a:endParaRPr lang="en-US" b="0" i="0" dirty="0">
              <a:solidFill>
                <a:schemeClr val="accent5">
                  <a:lumMod val="95000"/>
                </a:schemeClr>
              </a:solidFill>
              <a:effectLst/>
              <a:latin typeface="Söhne"/>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18" name="Google Shape;418;p34"/>
          <p:cNvGrpSpPr/>
          <p:nvPr/>
        </p:nvGrpSpPr>
        <p:grpSpPr>
          <a:xfrm rot="4335565">
            <a:off x="-933911" y="1496246"/>
            <a:ext cx="5914921" cy="4083589"/>
            <a:chOff x="-971591" y="-1742433"/>
            <a:chExt cx="11057198" cy="7633753"/>
          </a:xfrm>
        </p:grpSpPr>
        <p:sp>
          <p:nvSpPr>
            <p:cNvPr id="419" name="Google Shape;419;p34"/>
            <p:cNvSpPr/>
            <p:nvPr/>
          </p:nvSpPr>
          <p:spPr>
            <a:xfrm>
              <a:off x="-971591" y="-1742433"/>
              <a:ext cx="10137003" cy="7499062"/>
            </a:xfrm>
            <a:custGeom>
              <a:avLst/>
              <a:gdLst/>
              <a:ahLst/>
              <a:cxnLst/>
              <a:rect l="l" t="t" r="r" b="b"/>
              <a:pathLst>
                <a:path w="328138" h="242747" fill="none" extrusionOk="0">
                  <a:moveTo>
                    <a:pt x="328137" y="5638"/>
                  </a:moveTo>
                  <a:cubicBezTo>
                    <a:pt x="297688" y="0"/>
                    <a:pt x="247495" y="7601"/>
                    <a:pt x="216909" y="33097"/>
                  </a:cubicBezTo>
                  <a:cubicBezTo>
                    <a:pt x="205862" y="42272"/>
                    <a:pt x="186141" y="73885"/>
                    <a:pt x="239895" y="93081"/>
                  </a:cubicBezTo>
                  <a:cubicBezTo>
                    <a:pt x="309283" y="117847"/>
                    <a:pt x="289540" y="180936"/>
                    <a:pt x="255712" y="195065"/>
                  </a:cubicBezTo>
                  <a:cubicBezTo>
                    <a:pt x="230742" y="205473"/>
                    <a:pt x="199402" y="202460"/>
                    <a:pt x="168794" y="186916"/>
                  </a:cubicBezTo>
                  <a:cubicBezTo>
                    <a:pt x="140468" y="172513"/>
                    <a:pt x="98903" y="144986"/>
                    <a:pt x="69161" y="144918"/>
                  </a:cubicBezTo>
                  <a:cubicBezTo>
                    <a:pt x="15545" y="144803"/>
                    <a:pt x="1" y="210997"/>
                    <a:pt x="36247" y="242747"/>
                  </a:cubicBezTo>
                </a:path>
              </a:pathLst>
            </a:custGeom>
            <a:noFill/>
            <a:ln w="68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99341" y="-1270704"/>
              <a:ext cx="9387428" cy="7044973"/>
            </a:xfrm>
            <a:custGeom>
              <a:avLst/>
              <a:gdLst/>
              <a:ahLst/>
              <a:cxnLst/>
              <a:rect l="l" t="t" r="r" b="b"/>
              <a:pathLst>
                <a:path w="303874" h="228048" fill="none" extrusionOk="0">
                  <a:moveTo>
                    <a:pt x="18923" y="228047"/>
                  </a:moveTo>
                  <a:cubicBezTo>
                    <a:pt x="12098" y="220720"/>
                    <a:pt x="7967" y="208532"/>
                    <a:pt x="4771" y="198420"/>
                  </a:cubicBezTo>
                  <a:cubicBezTo>
                    <a:pt x="1507" y="188149"/>
                    <a:pt x="0" y="178699"/>
                    <a:pt x="137" y="168747"/>
                  </a:cubicBezTo>
                  <a:cubicBezTo>
                    <a:pt x="297" y="157677"/>
                    <a:pt x="4908" y="146310"/>
                    <a:pt x="12281" y="138664"/>
                  </a:cubicBezTo>
                  <a:cubicBezTo>
                    <a:pt x="19105" y="131633"/>
                    <a:pt x="28486" y="126931"/>
                    <a:pt x="38781" y="124854"/>
                  </a:cubicBezTo>
                  <a:cubicBezTo>
                    <a:pt x="43985" y="123827"/>
                    <a:pt x="50285" y="123873"/>
                    <a:pt x="56881" y="124238"/>
                  </a:cubicBezTo>
                  <a:cubicBezTo>
                    <a:pt x="83747" y="125744"/>
                    <a:pt x="121545" y="149163"/>
                    <a:pt x="148160" y="161717"/>
                  </a:cubicBezTo>
                  <a:cubicBezTo>
                    <a:pt x="152816" y="163931"/>
                    <a:pt x="157495" y="165848"/>
                    <a:pt x="162151" y="167469"/>
                  </a:cubicBezTo>
                  <a:cubicBezTo>
                    <a:pt x="185296" y="175526"/>
                    <a:pt x="208236" y="175686"/>
                    <a:pt x="227455" y="167606"/>
                  </a:cubicBezTo>
                  <a:cubicBezTo>
                    <a:pt x="245327" y="160119"/>
                    <a:pt x="259022" y="138367"/>
                    <a:pt x="256374" y="117185"/>
                  </a:cubicBezTo>
                  <a:cubicBezTo>
                    <a:pt x="254434" y="101687"/>
                    <a:pt x="243843" y="86668"/>
                    <a:pt x="219260" y="77789"/>
                  </a:cubicBezTo>
                  <a:cubicBezTo>
                    <a:pt x="173610" y="61354"/>
                    <a:pt x="192007" y="34580"/>
                    <a:pt x="202347" y="27071"/>
                  </a:cubicBezTo>
                  <a:cubicBezTo>
                    <a:pt x="204150" y="25770"/>
                    <a:pt x="205976" y="24446"/>
                    <a:pt x="207893" y="23236"/>
                  </a:cubicBezTo>
                  <a:cubicBezTo>
                    <a:pt x="235991" y="5364"/>
                    <a:pt x="277693" y="0"/>
                    <a:pt x="303874" y="4474"/>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358980" y="-580380"/>
              <a:ext cx="9113164" cy="6382143"/>
            </a:xfrm>
            <a:custGeom>
              <a:avLst/>
              <a:gdLst/>
              <a:ahLst/>
              <a:cxnLst/>
              <a:rect l="l" t="t" r="r" b="b"/>
              <a:pathLst>
                <a:path w="294996" h="206592" fill="none" extrusionOk="0">
                  <a:moveTo>
                    <a:pt x="20452" y="206591"/>
                  </a:moveTo>
                  <a:cubicBezTo>
                    <a:pt x="15750" y="199059"/>
                    <a:pt x="13765" y="182054"/>
                    <a:pt x="10318" y="171121"/>
                  </a:cubicBezTo>
                  <a:cubicBezTo>
                    <a:pt x="6438" y="158818"/>
                    <a:pt x="3676" y="149391"/>
                    <a:pt x="1918" y="138024"/>
                  </a:cubicBezTo>
                  <a:cubicBezTo>
                    <a:pt x="1" y="125425"/>
                    <a:pt x="5388" y="111364"/>
                    <a:pt x="14061" y="103764"/>
                  </a:cubicBezTo>
                  <a:cubicBezTo>
                    <a:pt x="22370" y="96460"/>
                    <a:pt x="34125" y="92625"/>
                    <a:pt x="45583" y="91849"/>
                  </a:cubicBezTo>
                  <a:cubicBezTo>
                    <a:pt x="51038" y="91484"/>
                    <a:pt x="58479" y="92830"/>
                    <a:pt x="65989" y="93789"/>
                  </a:cubicBezTo>
                  <a:cubicBezTo>
                    <a:pt x="88495" y="96665"/>
                    <a:pt x="120610" y="114697"/>
                    <a:pt x="144713" y="124489"/>
                  </a:cubicBezTo>
                  <a:cubicBezTo>
                    <a:pt x="148731" y="126132"/>
                    <a:pt x="152771" y="127593"/>
                    <a:pt x="156811" y="128826"/>
                  </a:cubicBezTo>
                  <a:cubicBezTo>
                    <a:pt x="176281" y="134738"/>
                    <a:pt x="195774" y="134144"/>
                    <a:pt x="212573" y="127000"/>
                  </a:cubicBezTo>
                  <a:cubicBezTo>
                    <a:pt x="227934" y="120517"/>
                    <a:pt x="239895" y="102896"/>
                    <a:pt x="239781" y="86006"/>
                  </a:cubicBezTo>
                  <a:cubicBezTo>
                    <a:pt x="239689" y="73520"/>
                    <a:pt x="233344" y="61879"/>
                    <a:pt x="215814" y="55397"/>
                  </a:cubicBezTo>
                  <a:cubicBezTo>
                    <a:pt x="182352" y="43048"/>
                    <a:pt x="198672" y="23624"/>
                    <a:pt x="208008" y="18625"/>
                  </a:cubicBezTo>
                  <a:cubicBezTo>
                    <a:pt x="209583" y="17781"/>
                    <a:pt x="211112" y="16799"/>
                    <a:pt x="212756" y="15978"/>
                  </a:cubicBezTo>
                  <a:cubicBezTo>
                    <a:pt x="236768" y="3949"/>
                    <a:pt x="272330" y="0"/>
                    <a:pt x="294995" y="3310"/>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4"/>
            <p:cNvSpPr/>
            <p:nvPr/>
          </p:nvSpPr>
          <p:spPr>
            <a:xfrm>
              <a:off x="509180" y="-349830"/>
              <a:ext cx="9024286" cy="6160057"/>
            </a:xfrm>
            <a:custGeom>
              <a:avLst/>
              <a:gdLst/>
              <a:ahLst/>
              <a:cxnLst/>
              <a:rect l="l" t="t" r="r" b="b"/>
              <a:pathLst>
                <a:path w="292119" h="199403" fill="none" extrusionOk="0">
                  <a:moveTo>
                    <a:pt x="21046" y="199402"/>
                  </a:moveTo>
                  <a:cubicBezTo>
                    <a:pt x="17028" y="191824"/>
                    <a:pt x="15773" y="173199"/>
                    <a:pt x="12235" y="162015"/>
                  </a:cubicBezTo>
                  <a:cubicBezTo>
                    <a:pt x="8149" y="149050"/>
                    <a:pt x="4977" y="139600"/>
                    <a:pt x="2580" y="127754"/>
                  </a:cubicBezTo>
                  <a:cubicBezTo>
                    <a:pt x="1" y="114675"/>
                    <a:pt x="5639" y="99702"/>
                    <a:pt x="14746" y="92101"/>
                  </a:cubicBezTo>
                  <a:cubicBezTo>
                    <a:pt x="23556" y="84728"/>
                    <a:pt x="36088" y="81168"/>
                    <a:pt x="47957" y="80825"/>
                  </a:cubicBezTo>
                  <a:cubicBezTo>
                    <a:pt x="53458" y="80665"/>
                    <a:pt x="61287" y="82446"/>
                    <a:pt x="69116" y="83610"/>
                  </a:cubicBezTo>
                  <a:cubicBezTo>
                    <a:pt x="90138" y="86783"/>
                    <a:pt x="120381" y="103217"/>
                    <a:pt x="143640" y="112050"/>
                  </a:cubicBezTo>
                  <a:cubicBezTo>
                    <a:pt x="147452" y="113511"/>
                    <a:pt x="151264" y="114835"/>
                    <a:pt x="155099" y="115930"/>
                  </a:cubicBezTo>
                  <a:cubicBezTo>
                    <a:pt x="173359" y="121135"/>
                    <a:pt x="191688" y="120290"/>
                    <a:pt x="207688" y="113465"/>
                  </a:cubicBezTo>
                  <a:cubicBezTo>
                    <a:pt x="222228" y="107280"/>
                    <a:pt x="233595" y="91051"/>
                    <a:pt x="234325" y="75598"/>
                  </a:cubicBezTo>
                  <a:cubicBezTo>
                    <a:pt x="234873" y="64094"/>
                    <a:pt x="229920" y="53617"/>
                    <a:pt x="214741" y="47934"/>
                  </a:cubicBezTo>
                  <a:cubicBezTo>
                    <a:pt x="185342" y="36932"/>
                    <a:pt x="200932" y="19973"/>
                    <a:pt x="209971" y="15796"/>
                  </a:cubicBezTo>
                  <a:cubicBezTo>
                    <a:pt x="211477" y="15088"/>
                    <a:pt x="212915" y="14244"/>
                    <a:pt x="214444" y="13559"/>
                  </a:cubicBezTo>
                  <a:cubicBezTo>
                    <a:pt x="237133" y="3448"/>
                    <a:pt x="270640" y="1"/>
                    <a:pt x="292119" y="2900"/>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4"/>
            <p:cNvSpPr/>
            <p:nvPr/>
          </p:nvSpPr>
          <p:spPr>
            <a:xfrm>
              <a:off x="808157" y="110623"/>
              <a:ext cx="8848014" cy="5717924"/>
            </a:xfrm>
            <a:custGeom>
              <a:avLst/>
              <a:gdLst/>
              <a:ahLst/>
              <a:cxnLst/>
              <a:rect l="l" t="t" r="r" b="b"/>
              <a:pathLst>
                <a:path w="286413" h="185091" fill="none" extrusionOk="0">
                  <a:moveTo>
                    <a:pt x="22278" y="185091"/>
                  </a:moveTo>
                  <a:cubicBezTo>
                    <a:pt x="19676" y="177353"/>
                    <a:pt x="19836" y="155532"/>
                    <a:pt x="16138" y="143823"/>
                  </a:cubicBezTo>
                  <a:cubicBezTo>
                    <a:pt x="11642" y="129489"/>
                    <a:pt x="7624" y="120039"/>
                    <a:pt x="3972" y="107280"/>
                  </a:cubicBezTo>
                  <a:cubicBezTo>
                    <a:pt x="1" y="93174"/>
                    <a:pt x="6209" y="76420"/>
                    <a:pt x="16138" y="68819"/>
                  </a:cubicBezTo>
                  <a:cubicBezTo>
                    <a:pt x="25953" y="61287"/>
                    <a:pt x="40059" y="58228"/>
                    <a:pt x="52704" y="58821"/>
                  </a:cubicBezTo>
                  <a:cubicBezTo>
                    <a:pt x="58365" y="59073"/>
                    <a:pt x="66947" y="61652"/>
                    <a:pt x="75393" y="63295"/>
                  </a:cubicBezTo>
                  <a:cubicBezTo>
                    <a:pt x="93539" y="66856"/>
                    <a:pt x="119925" y="80277"/>
                    <a:pt x="141540" y="87239"/>
                  </a:cubicBezTo>
                  <a:cubicBezTo>
                    <a:pt x="144941" y="88312"/>
                    <a:pt x="148342" y="89339"/>
                    <a:pt x="151743" y="90161"/>
                  </a:cubicBezTo>
                  <a:cubicBezTo>
                    <a:pt x="167561" y="93950"/>
                    <a:pt x="183585" y="92580"/>
                    <a:pt x="197987" y="86394"/>
                  </a:cubicBezTo>
                  <a:cubicBezTo>
                    <a:pt x="210838" y="80871"/>
                    <a:pt x="221109" y="67312"/>
                    <a:pt x="223483" y="54781"/>
                  </a:cubicBezTo>
                  <a:cubicBezTo>
                    <a:pt x="225286" y="45263"/>
                    <a:pt x="223141" y="37092"/>
                    <a:pt x="212664" y="33006"/>
                  </a:cubicBezTo>
                  <a:cubicBezTo>
                    <a:pt x="191391" y="24721"/>
                    <a:pt x="205451" y="12669"/>
                    <a:pt x="213965" y="10135"/>
                  </a:cubicBezTo>
                  <a:cubicBezTo>
                    <a:pt x="215289" y="9747"/>
                    <a:pt x="216567" y="9154"/>
                    <a:pt x="217914" y="8720"/>
                  </a:cubicBezTo>
                  <a:cubicBezTo>
                    <a:pt x="237886" y="2489"/>
                    <a:pt x="267262" y="1"/>
                    <a:pt x="286413" y="2101"/>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4"/>
            <p:cNvSpPr/>
            <p:nvPr/>
          </p:nvSpPr>
          <p:spPr>
            <a:xfrm>
              <a:off x="958357" y="341205"/>
              <a:ext cx="8759167" cy="5495807"/>
            </a:xfrm>
            <a:custGeom>
              <a:avLst/>
              <a:gdLst/>
              <a:ahLst/>
              <a:cxnLst/>
              <a:rect l="l" t="t" r="r" b="b"/>
              <a:pathLst>
                <a:path w="283537" h="177901" fill="none" extrusionOk="0">
                  <a:moveTo>
                    <a:pt x="22871" y="177901"/>
                  </a:moveTo>
                  <a:cubicBezTo>
                    <a:pt x="20977" y="170117"/>
                    <a:pt x="21844" y="146699"/>
                    <a:pt x="18078" y="134693"/>
                  </a:cubicBezTo>
                  <a:cubicBezTo>
                    <a:pt x="13376" y="119696"/>
                    <a:pt x="8948" y="110247"/>
                    <a:pt x="4657" y="97008"/>
                  </a:cubicBezTo>
                  <a:cubicBezTo>
                    <a:pt x="0" y="82423"/>
                    <a:pt x="6460" y="64779"/>
                    <a:pt x="16823" y="57155"/>
                  </a:cubicBezTo>
                  <a:cubicBezTo>
                    <a:pt x="27140" y="49554"/>
                    <a:pt x="41999" y="46747"/>
                    <a:pt x="55078" y="47797"/>
                  </a:cubicBezTo>
                  <a:cubicBezTo>
                    <a:pt x="60807" y="48253"/>
                    <a:pt x="69755" y="51221"/>
                    <a:pt x="78520" y="53138"/>
                  </a:cubicBezTo>
                  <a:cubicBezTo>
                    <a:pt x="95228" y="56790"/>
                    <a:pt x="119674" y="68819"/>
                    <a:pt x="140490" y="74799"/>
                  </a:cubicBezTo>
                  <a:cubicBezTo>
                    <a:pt x="143663" y="75712"/>
                    <a:pt x="146836" y="76579"/>
                    <a:pt x="150054" y="77264"/>
                  </a:cubicBezTo>
                  <a:cubicBezTo>
                    <a:pt x="164639" y="80368"/>
                    <a:pt x="179521" y="78725"/>
                    <a:pt x="193125" y="72836"/>
                  </a:cubicBezTo>
                  <a:cubicBezTo>
                    <a:pt x="205131" y="67655"/>
                    <a:pt x="214878" y="55420"/>
                    <a:pt x="218028" y="44373"/>
                  </a:cubicBezTo>
                  <a:cubicBezTo>
                    <a:pt x="220493" y="35813"/>
                    <a:pt x="219740" y="28806"/>
                    <a:pt x="211591" y="25519"/>
                  </a:cubicBezTo>
                  <a:cubicBezTo>
                    <a:pt x="194404" y="18580"/>
                    <a:pt x="207642" y="8971"/>
                    <a:pt x="215928" y="7305"/>
                  </a:cubicBezTo>
                  <a:cubicBezTo>
                    <a:pt x="217183" y="7054"/>
                    <a:pt x="218370" y="6574"/>
                    <a:pt x="219603" y="6300"/>
                  </a:cubicBezTo>
                  <a:cubicBezTo>
                    <a:pt x="238251" y="2009"/>
                    <a:pt x="265573" y="1"/>
                    <a:pt x="283536" y="1690"/>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a:off x="1107845" y="571076"/>
              <a:ext cx="8671030" cy="5275111"/>
            </a:xfrm>
            <a:custGeom>
              <a:avLst/>
              <a:gdLst/>
              <a:ahLst/>
              <a:cxnLst/>
              <a:rect l="l" t="t" r="r" b="b"/>
              <a:pathLst>
                <a:path w="280684" h="170757" fill="none" extrusionOk="0">
                  <a:moveTo>
                    <a:pt x="23488" y="170756"/>
                  </a:moveTo>
                  <a:cubicBezTo>
                    <a:pt x="22278" y="162905"/>
                    <a:pt x="23899" y="137865"/>
                    <a:pt x="20041" y="125608"/>
                  </a:cubicBezTo>
                  <a:cubicBezTo>
                    <a:pt x="15111" y="109950"/>
                    <a:pt x="10272" y="100500"/>
                    <a:pt x="5364" y="86782"/>
                  </a:cubicBezTo>
                  <a:cubicBezTo>
                    <a:pt x="0" y="71672"/>
                    <a:pt x="6734" y="53161"/>
                    <a:pt x="17507" y="45537"/>
                  </a:cubicBezTo>
                  <a:cubicBezTo>
                    <a:pt x="28349" y="37868"/>
                    <a:pt x="43985" y="35266"/>
                    <a:pt x="57452" y="36795"/>
                  </a:cubicBezTo>
                  <a:cubicBezTo>
                    <a:pt x="63249" y="37457"/>
                    <a:pt x="72585" y="40789"/>
                    <a:pt x="81647" y="42981"/>
                  </a:cubicBezTo>
                  <a:cubicBezTo>
                    <a:pt x="96939" y="46701"/>
                    <a:pt x="119422" y="57406"/>
                    <a:pt x="139440" y="62405"/>
                  </a:cubicBezTo>
                  <a:cubicBezTo>
                    <a:pt x="142408" y="63135"/>
                    <a:pt x="145375" y="63820"/>
                    <a:pt x="148365" y="64368"/>
                  </a:cubicBezTo>
                  <a:cubicBezTo>
                    <a:pt x="161718" y="66810"/>
                    <a:pt x="175481" y="64893"/>
                    <a:pt x="188264" y="59301"/>
                  </a:cubicBezTo>
                  <a:cubicBezTo>
                    <a:pt x="199425" y="54462"/>
                    <a:pt x="208692" y="43551"/>
                    <a:pt x="212618" y="33988"/>
                  </a:cubicBezTo>
                  <a:cubicBezTo>
                    <a:pt x="215745" y="26387"/>
                    <a:pt x="216339" y="20566"/>
                    <a:pt x="210541" y="18078"/>
                  </a:cubicBezTo>
                  <a:cubicBezTo>
                    <a:pt x="197439" y="12463"/>
                    <a:pt x="210199" y="7008"/>
                    <a:pt x="217936" y="4497"/>
                  </a:cubicBezTo>
                  <a:cubicBezTo>
                    <a:pt x="219032" y="4132"/>
                    <a:pt x="220196" y="4041"/>
                    <a:pt x="221337" y="3881"/>
                  </a:cubicBezTo>
                  <a:cubicBezTo>
                    <a:pt x="238662" y="1553"/>
                    <a:pt x="263884" y="1"/>
                    <a:pt x="280683" y="1302"/>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a:off x="1258045" y="801657"/>
              <a:ext cx="8582153" cy="5053704"/>
            </a:xfrm>
            <a:custGeom>
              <a:avLst/>
              <a:gdLst/>
              <a:ahLst/>
              <a:cxnLst/>
              <a:rect l="l" t="t" r="r" b="b"/>
              <a:pathLst>
                <a:path w="277807" h="163590" fill="none" extrusionOk="0">
                  <a:moveTo>
                    <a:pt x="24081" y="163589"/>
                  </a:moveTo>
                  <a:cubicBezTo>
                    <a:pt x="23579" y="155669"/>
                    <a:pt x="25907" y="129032"/>
                    <a:pt x="21958" y="116501"/>
                  </a:cubicBezTo>
                  <a:cubicBezTo>
                    <a:pt x="16845" y="100158"/>
                    <a:pt x="11573" y="90708"/>
                    <a:pt x="6026" y="76511"/>
                  </a:cubicBezTo>
                  <a:cubicBezTo>
                    <a:pt x="0" y="60921"/>
                    <a:pt x="6985" y="41497"/>
                    <a:pt x="18192" y="33873"/>
                  </a:cubicBezTo>
                  <a:cubicBezTo>
                    <a:pt x="29536" y="26135"/>
                    <a:pt x="45970" y="23762"/>
                    <a:pt x="59803" y="25770"/>
                  </a:cubicBezTo>
                  <a:cubicBezTo>
                    <a:pt x="65691" y="26638"/>
                    <a:pt x="75415" y="30290"/>
                    <a:pt x="84773" y="32823"/>
                  </a:cubicBezTo>
                  <a:cubicBezTo>
                    <a:pt x="98628" y="36567"/>
                    <a:pt x="119148" y="45993"/>
                    <a:pt x="138367" y="49965"/>
                  </a:cubicBezTo>
                  <a:cubicBezTo>
                    <a:pt x="141106" y="50536"/>
                    <a:pt x="143868" y="51083"/>
                    <a:pt x="146676" y="51472"/>
                  </a:cubicBezTo>
                  <a:cubicBezTo>
                    <a:pt x="158796" y="53252"/>
                    <a:pt x="171395" y="51038"/>
                    <a:pt x="183402" y="45765"/>
                  </a:cubicBezTo>
                  <a:cubicBezTo>
                    <a:pt x="193719" y="41246"/>
                    <a:pt x="202529" y="31636"/>
                    <a:pt x="207163" y="23579"/>
                  </a:cubicBezTo>
                  <a:cubicBezTo>
                    <a:pt x="210997" y="16914"/>
                    <a:pt x="212960" y="12281"/>
                    <a:pt x="209468" y="10591"/>
                  </a:cubicBezTo>
                  <a:cubicBezTo>
                    <a:pt x="200475" y="6277"/>
                    <a:pt x="212161" y="3242"/>
                    <a:pt x="219899" y="1667"/>
                  </a:cubicBezTo>
                  <a:cubicBezTo>
                    <a:pt x="220926" y="1461"/>
                    <a:pt x="221999" y="1484"/>
                    <a:pt x="223049" y="1461"/>
                  </a:cubicBezTo>
                  <a:cubicBezTo>
                    <a:pt x="239050" y="1096"/>
                    <a:pt x="262172" y="1"/>
                    <a:pt x="277807" y="891"/>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1407533" y="959611"/>
              <a:ext cx="8494016" cy="4904215"/>
            </a:xfrm>
            <a:custGeom>
              <a:avLst/>
              <a:gdLst/>
              <a:ahLst/>
              <a:cxnLst/>
              <a:rect l="l" t="t" r="r" b="b"/>
              <a:pathLst>
                <a:path w="274954" h="158751" fill="none" extrusionOk="0">
                  <a:moveTo>
                    <a:pt x="24697" y="158750"/>
                  </a:moveTo>
                  <a:cubicBezTo>
                    <a:pt x="24903" y="150784"/>
                    <a:pt x="27938" y="122526"/>
                    <a:pt x="23921" y="109744"/>
                  </a:cubicBezTo>
                  <a:cubicBezTo>
                    <a:pt x="18580" y="92717"/>
                    <a:pt x="12896" y="83267"/>
                    <a:pt x="6734" y="68613"/>
                  </a:cubicBezTo>
                  <a:cubicBezTo>
                    <a:pt x="0" y="52521"/>
                    <a:pt x="7281" y="32207"/>
                    <a:pt x="18877" y="24560"/>
                  </a:cubicBezTo>
                  <a:cubicBezTo>
                    <a:pt x="30746" y="16777"/>
                    <a:pt x="47956" y="14609"/>
                    <a:pt x="62176" y="17119"/>
                  </a:cubicBezTo>
                  <a:cubicBezTo>
                    <a:pt x="68134" y="18146"/>
                    <a:pt x="78268" y="22118"/>
                    <a:pt x="87923" y="24994"/>
                  </a:cubicBezTo>
                  <a:cubicBezTo>
                    <a:pt x="100386" y="28737"/>
                    <a:pt x="118874" y="36955"/>
                    <a:pt x="137317" y="39899"/>
                  </a:cubicBezTo>
                  <a:cubicBezTo>
                    <a:pt x="139851" y="40310"/>
                    <a:pt x="142407" y="40675"/>
                    <a:pt x="144987" y="40926"/>
                  </a:cubicBezTo>
                  <a:cubicBezTo>
                    <a:pt x="155874" y="42045"/>
                    <a:pt x="167355" y="39534"/>
                    <a:pt x="178540" y="34558"/>
                  </a:cubicBezTo>
                  <a:cubicBezTo>
                    <a:pt x="188035" y="30381"/>
                    <a:pt x="196435" y="22118"/>
                    <a:pt x="201730" y="15522"/>
                  </a:cubicBezTo>
                  <a:cubicBezTo>
                    <a:pt x="206318" y="9838"/>
                    <a:pt x="209628" y="6323"/>
                    <a:pt x="208441" y="5478"/>
                  </a:cubicBezTo>
                  <a:cubicBezTo>
                    <a:pt x="203762" y="2146"/>
                    <a:pt x="214193" y="0"/>
                    <a:pt x="221908" y="1187"/>
                  </a:cubicBezTo>
                  <a:cubicBezTo>
                    <a:pt x="222844" y="1324"/>
                    <a:pt x="223802" y="1279"/>
                    <a:pt x="224761" y="1393"/>
                  </a:cubicBezTo>
                  <a:cubicBezTo>
                    <a:pt x="239460" y="3013"/>
                    <a:pt x="260505" y="2329"/>
                    <a:pt x="274954" y="2854"/>
                  </a:cubicBezTo>
                </a:path>
              </a:pathLst>
            </a:custGeom>
            <a:noFill/>
            <a:ln w="85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4"/>
            <p:cNvSpPr/>
            <p:nvPr/>
          </p:nvSpPr>
          <p:spPr>
            <a:xfrm>
              <a:off x="1557702" y="1068908"/>
              <a:ext cx="8405201" cy="4804062"/>
            </a:xfrm>
            <a:custGeom>
              <a:avLst/>
              <a:gdLst/>
              <a:ahLst/>
              <a:cxnLst/>
              <a:rect l="l" t="t" r="r" b="b"/>
              <a:pathLst>
                <a:path w="272079" h="155509" fill="none" extrusionOk="0">
                  <a:moveTo>
                    <a:pt x="25291" y="155509"/>
                  </a:moveTo>
                  <a:cubicBezTo>
                    <a:pt x="26204" y="147474"/>
                    <a:pt x="29948" y="117619"/>
                    <a:pt x="25862" y="104540"/>
                  </a:cubicBezTo>
                  <a:cubicBezTo>
                    <a:pt x="20315" y="86850"/>
                    <a:pt x="14198" y="77401"/>
                    <a:pt x="7419" y="62268"/>
                  </a:cubicBezTo>
                  <a:cubicBezTo>
                    <a:pt x="1" y="45674"/>
                    <a:pt x="7533" y="24492"/>
                    <a:pt x="19562" y="16845"/>
                  </a:cubicBezTo>
                  <a:cubicBezTo>
                    <a:pt x="31934" y="8971"/>
                    <a:pt x="49920" y="7008"/>
                    <a:pt x="64551" y="10021"/>
                  </a:cubicBezTo>
                  <a:cubicBezTo>
                    <a:pt x="70577" y="11253"/>
                    <a:pt x="81122" y="15453"/>
                    <a:pt x="91028" y="18763"/>
                  </a:cubicBezTo>
                  <a:cubicBezTo>
                    <a:pt x="102121" y="22460"/>
                    <a:pt x="118601" y="29536"/>
                    <a:pt x="136268" y="31408"/>
                  </a:cubicBezTo>
                  <a:cubicBezTo>
                    <a:pt x="138573" y="31636"/>
                    <a:pt x="140902" y="31842"/>
                    <a:pt x="143298" y="31956"/>
                  </a:cubicBezTo>
                  <a:cubicBezTo>
                    <a:pt x="152931" y="32435"/>
                    <a:pt x="163270" y="29582"/>
                    <a:pt x="173679" y="24926"/>
                  </a:cubicBezTo>
                  <a:cubicBezTo>
                    <a:pt x="182307" y="21068"/>
                    <a:pt x="190364" y="14220"/>
                    <a:pt x="196299" y="9039"/>
                  </a:cubicBezTo>
                  <a:cubicBezTo>
                    <a:pt x="201663" y="4383"/>
                    <a:pt x="206068" y="2146"/>
                    <a:pt x="207369" y="1918"/>
                  </a:cubicBezTo>
                  <a:cubicBezTo>
                    <a:pt x="206319" y="685"/>
                    <a:pt x="216385" y="0"/>
                    <a:pt x="223872" y="2260"/>
                  </a:cubicBezTo>
                  <a:cubicBezTo>
                    <a:pt x="224716" y="2534"/>
                    <a:pt x="225606" y="2648"/>
                    <a:pt x="226474" y="2876"/>
                  </a:cubicBezTo>
                  <a:cubicBezTo>
                    <a:pt x="239849" y="6528"/>
                    <a:pt x="258794" y="6254"/>
                    <a:pt x="272079" y="6369"/>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4"/>
            <p:cNvSpPr/>
            <p:nvPr/>
          </p:nvSpPr>
          <p:spPr>
            <a:xfrm>
              <a:off x="1707191" y="1116854"/>
              <a:ext cx="8317064" cy="4765292"/>
            </a:xfrm>
            <a:custGeom>
              <a:avLst/>
              <a:gdLst/>
              <a:ahLst/>
              <a:cxnLst/>
              <a:rect l="l" t="t" r="r" b="b"/>
              <a:pathLst>
                <a:path w="269226" h="154254" fill="none" extrusionOk="0">
                  <a:moveTo>
                    <a:pt x="25908" y="154254"/>
                  </a:moveTo>
                  <a:cubicBezTo>
                    <a:pt x="27505" y="146151"/>
                    <a:pt x="31979" y="114697"/>
                    <a:pt x="27802" y="101345"/>
                  </a:cubicBezTo>
                  <a:cubicBezTo>
                    <a:pt x="22050" y="82970"/>
                    <a:pt x="15545" y="73521"/>
                    <a:pt x="8104" y="57931"/>
                  </a:cubicBezTo>
                  <a:cubicBezTo>
                    <a:pt x="1" y="40835"/>
                    <a:pt x="7830" y="18786"/>
                    <a:pt x="20270" y="11094"/>
                  </a:cubicBezTo>
                  <a:cubicBezTo>
                    <a:pt x="33143" y="3196"/>
                    <a:pt x="51929" y="1416"/>
                    <a:pt x="66925" y="4908"/>
                  </a:cubicBezTo>
                  <a:cubicBezTo>
                    <a:pt x="73042" y="6346"/>
                    <a:pt x="84044" y="10728"/>
                    <a:pt x="94178" y="14494"/>
                  </a:cubicBezTo>
                  <a:cubicBezTo>
                    <a:pt x="103902" y="18124"/>
                    <a:pt x="118327" y="24172"/>
                    <a:pt x="135218" y="24880"/>
                  </a:cubicBezTo>
                  <a:cubicBezTo>
                    <a:pt x="137295" y="24971"/>
                    <a:pt x="139441" y="24926"/>
                    <a:pt x="141609" y="24971"/>
                  </a:cubicBezTo>
                  <a:cubicBezTo>
                    <a:pt x="150009" y="25131"/>
                    <a:pt x="159230" y="21639"/>
                    <a:pt x="168817" y="17302"/>
                  </a:cubicBezTo>
                  <a:cubicBezTo>
                    <a:pt x="176623" y="13764"/>
                    <a:pt x="184315" y="8377"/>
                    <a:pt x="190866" y="4543"/>
                  </a:cubicBezTo>
                  <a:cubicBezTo>
                    <a:pt x="197029" y="959"/>
                    <a:pt x="202644" y="0"/>
                    <a:pt x="206319" y="366"/>
                  </a:cubicBezTo>
                  <a:cubicBezTo>
                    <a:pt x="209332" y="662"/>
                    <a:pt x="218690" y="1895"/>
                    <a:pt x="225857" y="5342"/>
                  </a:cubicBezTo>
                  <a:cubicBezTo>
                    <a:pt x="226633" y="5730"/>
                    <a:pt x="227432" y="6003"/>
                    <a:pt x="228208" y="6369"/>
                  </a:cubicBezTo>
                  <a:cubicBezTo>
                    <a:pt x="240237" y="12052"/>
                    <a:pt x="257105" y="12143"/>
                    <a:pt x="269225" y="11870"/>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4"/>
            <p:cNvSpPr/>
            <p:nvPr/>
          </p:nvSpPr>
          <p:spPr>
            <a:xfrm>
              <a:off x="1856680" y="1033660"/>
              <a:ext cx="8228928" cy="4857660"/>
            </a:xfrm>
            <a:custGeom>
              <a:avLst/>
              <a:gdLst/>
              <a:ahLst/>
              <a:cxnLst/>
              <a:rect l="l" t="t" r="r" b="b"/>
              <a:pathLst>
                <a:path w="266373" h="157244" fill="none" extrusionOk="0">
                  <a:moveTo>
                    <a:pt x="26524" y="157243"/>
                  </a:moveTo>
                  <a:cubicBezTo>
                    <a:pt x="28829" y="149072"/>
                    <a:pt x="34011" y="115998"/>
                    <a:pt x="29765" y="102394"/>
                  </a:cubicBezTo>
                  <a:cubicBezTo>
                    <a:pt x="23808" y="83358"/>
                    <a:pt x="16869" y="73885"/>
                    <a:pt x="8811" y="57816"/>
                  </a:cubicBezTo>
                  <a:cubicBezTo>
                    <a:pt x="1" y="40241"/>
                    <a:pt x="8104" y="17279"/>
                    <a:pt x="20955" y="9610"/>
                  </a:cubicBezTo>
                  <a:cubicBezTo>
                    <a:pt x="34353" y="1621"/>
                    <a:pt x="53937" y="0"/>
                    <a:pt x="69299" y="4040"/>
                  </a:cubicBezTo>
                  <a:cubicBezTo>
                    <a:pt x="75507" y="5661"/>
                    <a:pt x="87011" y="10134"/>
                    <a:pt x="97305" y="14494"/>
                  </a:cubicBezTo>
                  <a:cubicBezTo>
                    <a:pt x="105728" y="18055"/>
                    <a:pt x="118076" y="23122"/>
                    <a:pt x="134168" y="22620"/>
                  </a:cubicBezTo>
                  <a:cubicBezTo>
                    <a:pt x="136040" y="22551"/>
                    <a:pt x="137957" y="22437"/>
                    <a:pt x="139943" y="22232"/>
                  </a:cubicBezTo>
                  <a:cubicBezTo>
                    <a:pt x="147110" y="21501"/>
                    <a:pt x="155190" y="17941"/>
                    <a:pt x="163978" y="13901"/>
                  </a:cubicBezTo>
                  <a:cubicBezTo>
                    <a:pt x="170917" y="10705"/>
                    <a:pt x="178221" y="6825"/>
                    <a:pt x="185457" y="4291"/>
                  </a:cubicBezTo>
                  <a:cubicBezTo>
                    <a:pt x="192373" y="1849"/>
                    <a:pt x="199266" y="1735"/>
                    <a:pt x="205292" y="3036"/>
                  </a:cubicBezTo>
                  <a:cubicBezTo>
                    <a:pt x="212345" y="4611"/>
                    <a:pt x="221087" y="8035"/>
                    <a:pt x="227866" y="12668"/>
                  </a:cubicBezTo>
                  <a:cubicBezTo>
                    <a:pt x="228551" y="13147"/>
                    <a:pt x="229258" y="13604"/>
                    <a:pt x="229920" y="14083"/>
                  </a:cubicBezTo>
                  <a:cubicBezTo>
                    <a:pt x="240580" y="21821"/>
                    <a:pt x="255439" y="22300"/>
                    <a:pt x="266372" y="21616"/>
                  </a:cubicBezTo>
                </a:path>
              </a:pathLst>
            </a:custGeom>
            <a:noFill/>
            <a:ln w="9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4"/>
            <p:cNvSpPr/>
            <p:nvPr/>
          </p:nvSpPr>
          <p:spPr>
            <a:xfrm>
              <a:off x="658668" y="-119958"/>
              <a:ext cx="8936150" cy="5939361"/>
            </a:xfrm>
            <a:custGeom>
              <a:avLst/>
              <a:gdLst/>
              <a:ahLst/>
              <a:cxnLst/>
              <a:rect l="l" t="t" r="r" b="b"/>
              <a:pathLst>
                <a:path w="289266" h="192259" fill="none" extrusionOk="0">
                  <a:moveTo>
                    <a:pt x="21662" y="192258"/>
                  </a:moveTo>
                  <a:cubicBezTo>
                    <a:pt x="18352" y="184612"/>
                    <a:pt x="17804" y="164388"/>
                    <a:pt x="14198" y="152930"/>
                  </a:cubicBezTo>
                  <a:cubicBezTo>
                    <a:pt x="9907" y="139281"/>
                    <a:pt x="6300" y="129831"/>
                    <a:pt x="3288" y="117528"/>
                  </a:cubicBezTo>
                  <a:cubicBezTo>
                    <a:pt x="1" y="103947"/>
                    <a:pt x="5912" y="88084"/>
                    <a:pt x="15431" y="80460"/>
                  </a:cubicBezTo>
                  <a:cubicBezTo>
                    <a:pt x="24766" y="73019"/>
                    <a:pt x="38073" y="70211"/>
                    <a:pt x="50331" y="69823"/>
                  </a:cubicBezTo>
                  <a:cubicBezTo>
                    <a:pt x="55900" y="69664"/>
                    <a:pt x="64117" y="72060"/>
                    <a:pt x="72243" y="73475"/>
                  </a:cubicBezTo>
                  <a:cubicBezTo>
                    <a:pt x="91827" y="76854"/>
                    <a:pt x="120153" y="91758"/>
                    <a:pt x="142590" y="99656"/>
                  </a:cubicBezTo>
                  <a:cubicBezTo>
                    <a:pt x="146197" y="100934"/>
                    <a:pt x="149803" y="102098"/>
                    <a:pt x="153432" y="103057"/>
                  </a:cubicBezTo>
                  <a:cubicBezTo>
                    <a:pt x="170460" y="107554"/>
                    <a:pt x="187648" y="106458"/>
                    <a:pt x="202849" y="99930"/>
                  </a:cubicBezTo>
                  <a:cubicBezTo>
                    <a:pt x="216522" y="94087"/>
                    <a:pt x="227341" y="79205"/>
                    <a:pt x="228893" y="65213"/>
                  </a:cubicBezTo>
                  <a:cubicBezTo>
                    <a:pt x="230080" y="54690"/>
                    <a:pt x="226542" y="45355"/>
                    <a:pt x="213691" y="40470"/>
                  </a:cubicBezTo>
                  <a:cubicBezTo>
                    <a:pt x="188378" y="30838"/>
                    <a:pt x="203214" y="16344"/>
                    <a:pt x="211979" y="12966"/>
                  </a:cubicBezTo>
                  <a:cubicBezTo>
                    <a:pt x="213394" y="12441"/>
                    <a:pt x="214741" y="11710"/>
                    <a:pt x="216179" y="11162"/>
                  </a:cubicBezTo>
                  <a:cubicBezTo>
                    <a:pt x="237498" y="2991"/>
                    <a:pt x="268951" y="1"/>
                    <a:pt x="289266" y="2512"/>
                  </a:cubicBezTo>
                </a:path>
              </a:pathLst>
            </a:custGeom>
            <a:noFill/>
            <a:ln w="800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4"/>
            <p:cNvSpPr/>
            <p:nvPr/>
          </p:nvSpPr>
          <p:spPr>
            <a:xfrm>
              <a:off x="209491" y="-810251"/>
              <a:ext cx="9201300" cy="6602839"/>
            </a:xfrm>
            <a:custGeom>
              <a:avLst/>
              <a:gdLst/>
              <a:ahLst/>
              <a:cxnLst/>
              <a:rect l="l" t="t" r="r" b="b"/>
              <a:pathLst>
                <a:path w="297849" h="213736" fill="none" extrusionOk="0">
                  <a:moveTo>
                    <a:pt x="19836" y="213736"/>
                  </a:moveTo>
                  <a:cubicBezTo>
                    <a:pt x="14427" y="206272"/>
                    <a:pt x="11733" y="190865"/>
                    <a:pt x="8355" y="180205"/>
                  </a:cubicBezTo>
                  <a:cubicBezTo>
                    <a:pt x="4680" y="168587"/>
                    <a:pt x="2352" y="159161"/>
                    <a:pt x="1211" y="148250"/>
                  </a:cubicBezTo>
                  <a:cubicBezTo>
                    <a:pt x="1" y="136176"/>
                    <a:pt x="5114" y="123005"/>
                    <a:pt x="13377" y="115382"/>
                  </a:cubicBezTo>
                  <a:cubicBezTo>
                    <a:pt x="21183" y="108169"/>
                    <a:pt x="32139" y="104060"/>
                    <a:pt x="43209" y="102851"/>
                  </a:cubicBezTo>
                  <a:cubicBezTo>
                    <a:pt x="48573" y="102257"/>
                    <a:pt x="55649" y="103170"/>
                    <a:pt x="62862" y="103923"/>
                  </a:cubicBezTo>
                  <a:cubicBezTo>
                    <a:pt x="86806" y="106434"/>
                    <a:pt x="120815" y="126178"/>
                    <a:pt x="145741" y="136883"/>
                  </a:cubicBezTo>
                  <a:cubicBezTo>
                    <a:pt x="149986" y="138709"/>
                    <a:pt x="154232" y="140353"/>
                    <a:pt x="158477" y="141699"/>
                  </a:cubicBezTo>
                  <a:cubicBezTo>
                    <a:pt x="179180" y="148319"/>
                    <a:pt x="199814" y="147976"/>
                    <a:pt x="217435" y="140535"/>
                  </a:cubicBezTo>
                  <a:cubicBezTo>
                    <a:pt x="233618" y="133710"/>
                    <a:pt x="246149" y="114720"/>
                    <a:pt x="245190" y="96391"/>
                  </a:cubicBezTo>
                  <a:cubicBezTo>
                    <a:pt x="244483" y="82901"/>
                    <a:pt x="236722" y="70165"/>
                    <a:pt x="216841" y="62861"/>
                  </a:cubicBezTo>
                  <a:cubicBezTo>
                    <a:pt x="179317" y="49188"/>
                    <a:pt x="196367" y="27276"/>
                    <a:pt x="205999" y="21433"/>
                  </a:cubicBezTo>
                  <a:cubicBezTo>
                    <a:pt x="207666" y="20429"/>
                    <a:pt x="209309" y="19333"/>
                    <a:pt x="211021" y="18397"/>
                  </a:cubicBezTo>
                  <a:cubicBezTo>
                    <a:pt x="236403" y="4405"/>
                    <a:pt x="274019" y="0"/>
                    <a:pt x="297848" y="3698"/>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4"/>
            <p:cNvSpPr/>
            <p:nvPr/>
          </p:nvSpPr>
          <p:spPr>
            <a:xfrm>
              <a:off x="59323" y="-1040833"/>
              <a:ext cx="9290116" cy="6824277"/>
            </a:xfrm>
            <a:custGeom>
              <a:avLst/>
              <a:gdLst/>
              <a:ahLst/>
              <a:cxnLst/>
              <a:rect l="l" t="t" r="r" b="b"/>
              <a:pathLst>
                <a:path w="300724" h="220904" fill="none" extrusionOk="0">
                  <a:moveTo>
                    <a:pt x="19242" y="220903"/>
                  </a:moveTo>
                  <a:cubicBezTo>
                    <a:pt x="13125" y="213508"/>
                    <a:pt x="9724" y="199698"/>
                    <a:pt x="6414" y="189336"/>
                  </a:cubicBezTo>
                  <a:cubicBezTo>
                    <a:pt x="2967" y="178380"/>
                    <a:pt x="1027" y="168930"/>
                    <a:pt x="525" y="158522"/>
                  </a:cubicBezTo>
                  <a:cubicBezTo>
                    <a:pt x="0" y="146926"/>
                    <a:pt x="4885" y="134669"/>
                    <a:pt x="12691" y="127046"/>
                  </a:cubicBezTo>
                  <a:cubicBezTo>
                    <a:pt x="19995" y="119901"/>
                    <a:pt x="30175" y="115519"/>
                    <a:pt x="40857" y="113853"/>
                  </a:cubicBezTo>
                  <a:cubicBezTo>
                    <a:pt x="46130" y="113054"/>
                    <a:pt x="52841" y="113533"/>
                    <a:pt x="59734" y="114104"/>
                  </a:cubicBezTo>
                  <a:cubicBezTo>
                    <a:pt x="85139" y="116158"/>
                    <a:pt x="121043" y="137682"/>
                    <a:pt x="146813" y="149323"/>
                  </a:cubicBezTo>
                  <a:cubicBezTo>
                    <a:pt x="151263" y="151332"/>
                    <a:pt x="155714" y="153112"/>
                    <a:pt x="160165" y="154596"/>
                  </a:cubicBezTo>
                  <a:cubicBezTo>
                    <a:pt x="182100" y="161923"/>
                    <a:pt x="203876" y="161831"/>
                    <a:pt x="222296" y="154093"/>
                  </a:cubicBezTo>
                  <a:cubicBezTo>
                    <a:pt x="239346" y="146926"/>
                    <a:pt x="252448" y="126566"/>
                    <a:pt x="250645" y="106800"/>
                  </a:cubicBezTo>
                  <a:cubicBezTo>
                    <a:pt x="249321" y="92306"/>
                    <a:pt x="240145" y="78428"/>
                    <a:pt x="217913" y="70325"/>
                  </a:cubicBezTo>
                  <a:cubicBezTo>
                    <a:pt x="176326" y="55283"/>
                    <a:pt x="194061" y="30928"/>
                    <a:pt x="204036" y="24263"/>
                  </a:cubicBezTo>
                  <a:cubicBezTo>
                    <a:pt x="205770" y="23099"/>
                    <a:pt x="207505" y="21912"/>
                    <a:pt x="209308" y="20817"/>
                  </a:cubicBezTo>
                  <a:cubicBezTo>
                    <a:pt x="236060" y="4908"/>
                    <a:pt x="275730" y="0"/>
                    <a:pt x="300724" y="4109"/>
                  </a:cubicBezTo>
                </a:path>
              </a:pathLst>
            </a:custGeom>
            <a:noFill/>
            <a:ln w="74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4"/>
            <p:cNvSpPr/>
            <p:nvPr/>
          </p:nvSpPr>
          <p:spPr>
            <a:xfrm>
              <a:off x="-289731" y="-1501286"/>
              <a:ext cx="9516496" cy="7267090"/>
            </a:xfrm>
            <a:custGeom>
              <a:avLst/>
              <a:gdLst/>
              <a:ahLst/>
              <a:cxnLst/>
              <a:rect l="l" t="t" r="r" b="b"/>
              <a:pathLst>
                <a:path w="308052" h="235238" fill="none" extrusionOk="0">
                  <a:moveTo>
                    <a:pt x="19630" y="235237"/>
                  </a:moveTo>
                  <a:cubicBezTo>
                    <a:pt x="12098" y="227956"/>
                    <a:pt x="7259" y="217365"/>
                    <a:pt x="4132" y="207528"/>
                  </a:cubicBezTo>
                  <a:cubicBezTo>
                    <a:pt x="1096" y="197941"/>
                    <a:pt x="1" y="188491"/>
                    <a:pt x="754" y="179019"/>
                  </a:cubicBezTo>
                  <a:cubicBezTo>
                    <a:pt x="1598" y="168428"/>
                    <a:pt x="5981" y="157974"/>
                    <a:pt x="12920" y="150327"/>
                  </a:cubicBezTo>
                  <a:cubicBezTo>
                    <a:pt x="19242" y="143366"/>
                    <a:pt x="27802" y="138344"/>
                    <a:pt x="37708" y="135879"/>
                  </a:cubicBezTo>
                  <a:cubicBezTo>
                    <a:pt x="42844" y="134601"/>
                    <a:pt x="48756" y="134213"/>
                    <a:pt x="55078" y="134418"/>
                  </a:cubicBezTo>
                  <a:cubicBezTo>
                    <a:pt x="83382" y="135263"/>
                    <a:pt x="123052" y="160667"/>
                    <a:pt x="150534" y="174157"/>
                  </a:cubicBezTo>
                  <a:cubicBezTo>
                    <a:pt x="155395" y="176531"/>
                    <a:pt x="160280" y="178631"/>
                    <a:pt x="165142" y="180388"/>
                  </a:cubicBezTo>
                  <a:cubicBezTo>
                    <a:pt x="189496" y="189176"/>
                    <a:pt x="213600" y="189541"/>
                    <a:pt x="233618" y="181164"/>
                  </a:cubicBezTo>
                  <a:cubicBezTo>
                    <a:pt x="252334" y="173335"/>
                    <a:pt x="266600" y="150213"/>
                    <a:pt x="263108" y="127593"/>
                  </a:cubicBezTo>
                  <a:cubicBezTo>
                    <a:pt x="260552" y="111068"/>
                    <a:pt x="248545" y="94908"/>
                    <a:pt x="221634" y="85253"/>
                  </a:cubicBezTo>
                  <a:cubicBezTo>
                    <a:pt x="171921" y="67449"/>
                    <a:pt x="191003" y="38255"/>
                    <a:pt x="201662" y="29901"/>
                  </a:cubicBezTo>
                  <a:cubicBezTo>
                    <a:pt x="203557" y="28441"/>
                    <a:pt x="205474" y="27003"/>
                    <a:pt x="207483" y="25656"/>
                  </a:cubicBezTo>
                  <a:cubicBezTo>
                    <a:pt x="236973" y="5889"/>
                    <a:pt x="280706" y="0"/>
                    <a:pt x="308051" y="4885"/>
                  </a:cubicBezTo>
                </a:path>
              </a:pathLst>
            </a:custGeom>
            <a:noFill/>
            <a:ln w="68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34"/>
          <p:cNvSpPr txBox="1">
            <a:spLocks noGrp="1"/>
          </p:cNvSpPr>
          <p:nvPr>
            <p:ph type="body" idx="1"/>
          </p:nvPr>
        </p:nvSpPr>
        <p:spPr>
          <a:xfrm>
            <a:off x="327659" y="342778"/>
            <a:ext cx="8328523" cy="4359684"/>
          </a:xfrm>
          <a:prstGeom prst="rect">
            <a:avLst/>
          </a:prstGeom>
        </p:spPr>
        <p:txBody>
          <a:bodyPr spcFirstLastPara="1" wrap="square" lIns="91425" tIns="91425" rIns="91425" bIns="91425" anchor="t" anchorCtr="0">
            <a:noAutofit/>
          </a:bodyPr>
          <a:lstStyle/>
          <a:p>
            <a:pPr marL="495300" indent="-342900" algn="l">
              <a:buClr>
                <a:schemeClr val="accent5"/>
              </a:buClr>
              <a:buFont typeface="+mj-lt"/>
              <a:buAutoNum type="arabicPeriod" startAt="3"/>
            </a:pPr>
            <a:r>
              <a:rPr lang="en-US" sz="1400" b="1" i="0" dirty="0">
                <a:solidFill>
                  <a:schemeClr val="accent5">
                    <a:lumMod val="95000"/>
                  </a:schemeClr>
                </a:solidFill>
                <a:effectLst/>
                <a:latin typeface="Söhne"/>
              </a:rPr>
              <a:t>Second Convolutional Layer (Conv2D):</a:t>
            </a:r>
            <a:endParaRPr lang="en-US" sz="1400" b="0" i="0" dirty="0">
              <a:solidFill>
                <a:schemeClr val="accent5">
                  <a:lumMod val="95000"/>
                </a:schemeClr>
              </a:solidFill>
              <a:effectLst/>
              <a:latin typeface="Söhne"/>
            </a:endParaRPr>
          </a:p>
          <a:p>
            <a:pPr marL="742950" lvl="1" indent="-285750" algn="l">
              <a:buClr>
                <a:schemeClr val="accent5"/>
              </a:buClr>
              <a:buFont typeface="+mj-lt"/>
              <a:buAutoNum type="arabicPeriod"/>
            </a:pPr>
            <a:r>
              <a:rPr lang="en-US" b="0" i="0" dirty="0">
                <a:solidFill>
                  <a:schemeClr val="accent5">
                    <a:lumMod val="95000"/>
                  </a:schemeClr>
                </a:solidFill>
                <a:effectLst/>
                <a:latin typeface="Söhne"/>
              </a:rPr>
              <a:t>Additional convolutional layer with 64 filters and </a:t>
            </a:r>
            <a:r>
              <a:rPr lang="en-US" b="1" i="0" dirty="0">
                <a:solidFill>
                  <a:srgbClr val="FFFF00"/>
                </a:solidFill>
                <a:effectLst/>
                <a:latin typeface="Söhne"/>
              </a:rPr>
              <a:t>ReLU</a:t>
            </a:r>
            <a:r>
              <a:rPr lang="en-US" b="0" i="0" dirty="0">
                <a:solidFill>
                  <a:schemeClr val="accent5">
                    <a:lumMod val="95000"/>
                  </a:schemeClr>
                </a:solidFill>
                <a:effectLst/>
                <a:latin typeface="Söhne"/>
              </a:rPr>
              <a:t> activation.</a:t>
            </a:r>
          </a:p>
          <a:p>
            <a:pPr marL="742950" lvl="1" indent="-285750" algn="l">
              <a:buClr>
                <a:schemeClr val="accent5"/>
              </a:buClr>
              <a:buFont typeface="+mj-lt"/>
              <a:buAutoNum type="arabicPeriod"/>
            </a:pPr>
            <a:r>
              <a:rPr lang="en-US" b="0" i="0" dirty="0">
                <a:solidFill>
                  <a:schemeClr val="accent5">
                    <a:lumMod val="95000"/>
                  </a:schemeClr>
                </a:solidFill>
                <a:effectLst/>
                <a:latin typeface="Söhne"/>
              </a:rPr>
              <a:t>Followed by another </a:t>
            </a:r>
            <a:r>
              <a:rPr lang="en-US" b="1" i="0" dirty="0">
                <a:solidFill>
                  <a:srgbClr val="FFFF00"/>
                </a:solidFill>
                <a:effectLst/>
                <a:latin typeface="Söhne"/>
              </a:rPr>
              <a:t>Max Pooling </a:t>
            </a:r>
            <a:r>
              <a:rPr lang="en-US" b="0" i="0" dirty="0">
                <a:solidFill>
                  <a:schemeClr val="accent5">
                    <a:lumMod val="95000"/>
                  </a:schemeClr>
                </a:solidFill>
                <a:effectLst/>
                <a:latin typeface="Söhne"/>
              </a:rPr>
              <a:t>layer for further down sampling.</a:t>
            </a:r>
          </a:p>
          <a:p>
            <a:pPr marL="457200" lvl="1" indent="0" algn="l">
              <a:buNone/>
            </a:pPr>
            <a:endParaRPr lang="en-US" b="0" i="0" dirty="0">
              <a:solidFill>
                <a:schemeClr val="accent5">
                  <a:lumMod val="95000"/>
                </a:schemeClr>
              </a:solidFill>
              <a:effectLst/>
              <a:latin typeface="Söhne"/>
            </a:endParaRPr>
          </a:p>
          <a:p>
            <a:pPr algn="l">
              <a:buFont typeface="+mj-lt"/>
              <a:buAutoNum type="arabicPeriod" startAt="3"/>
            </a:pPr>
            <a:r>
              <a:rPr lang="en-US" sz="1400" b="1" i="0" dirty="0">
                <a:solidFill>
                  <a:schemeClr val="accent5">
                    <a:lumMod val="95000"/>
                  </a:schemeClr>
                </a:solidFill>
                <a:effectLst/>
                <a:latin typeface="Söhne"/>
              </a:rPr>
              <a:t>Third Convolutional Layer (Conv2D):</a:t>
            </a:r>
            <a:endParaRPr lang="en-US" sz="1400" b="0" i="0" dirty="0">
              <a:solidFill>
                <a:schemeClr val="accent5">
                  <a:lumMod val="95000"/>
                </a:schemeClr>
              </a:solidFill>
              <a:effectLst/>
              <a:latin typeface="Söhne"/>
            </a:endParaRPr>
          </a:p>
          <a:p>
            <a:pPr marL="742950" lvl="1" indent="-285750" algn="l">
              <a:buFont typeface="+mj-lt"/>
              <a:buAutoNum type="arabicPeriod"/>
            </a:pPr>
            <a:r>
              <a:rPr lang="en-US" b="0" i="0" dirty="0">
                <a:solidFill>
                  <a:schemeClr val="accent5">
                    <a:lumMod val="95000"/>
                  </a:schemeClr>
                </a:solidFill>
                <a:effectLst/>
                <a:latin typeface="Söhne"/>
              </a:rPr>
              <a:t>Another convolutional layer with 64 filters and </a:t>
            </a:r>
            <a:r>
              <a:rPr lang="en-US" b="1" i="0" dirty="0">
                <a:solidFill>
                  <a:srgbClr val="FFFF00"/>
                </a:solidFill>
                <a:effectLst/>
                <a:latin typeface="Söhne"/>
              </a:rPr>
              <a:t>ReLU</a:t>
            </a:r>
            <a:r>
              <a:rPr lang="en-US" b="0" i="0" dirty="0">
                <a:solidFill>
                  <a:schemeClr val="accent5">
                    <a:lumMod val="95000"/>
                  </a:schemeClr>
                </a:solidFill>
                <a:effectLst/>
                <a:latin typeface="Söhne"/>
              </a:rPr>
              <a:t> activation.</a:t>
            </a:r>
          </a:p>
          <a:p>
            <a:pPr marL="742950" lvl="1" indent="-285750" algn="l">
              <a:buFont typeface="+mj-lt"/>
              <a:buAutoNum type="arabicPeriod"/>
            </a:pPr>
            <a:r>
              <a:rPr lang="en-US" b="0" i="0" dirty="0">
                <a:solidFill>
                  <a:schemeClr val="accent5">
                    <a:lumMod val="95000"/>
                  </a:schemeClr>
                </a:solidFill>
                <a:effectLst/>
                <a:latin typeface="Söhne"/>
              </a:rPr>
              <a:t>Prepares the data for the fully connected layers.</a:t>
            </a:r>
          </a:p>
          <a:p>
            <a:pPr marL="457200" lvl="1" indent="0" algn="l">
              <a:buNone/>
            </a:pPr>
            <a:endParaRPr lang="en-US" b="0" i="0" dirty="0">
              <a:solidFill>
                <a:schemeClr val="accent5">
                  <a:lumMod val="95000"/>
                </a:schemeClr>
              </a:solidFill>
              <a:effectLst/>
              <a:latin typeface="Söhne"/>
            </a:endParaRPr>
          </a:p>
          <a:p>
            <a:pPr algn="l">
              <a:buFont typeface="+mj-lt"/>
              <a:buAutoNum type="arabicPeriod" startAt="3"/>
            </a:pPr>
            <a:r>
              <a:rPr lang="en-US" sz="1400" b="1" i="0" dirty="0">
                <a:solidFill>
                  <a:schemeClr val="accent5">
                    <a:lumMod val="95000"/>
                  </a:schemeClr>
                </a:solidFill>
                <a:effectLst/>
                <a:latin typeface="Söhne"/>
              </a:rPr>
              <a:t>Flatten Layer:</a:t>
            </a:r>
            <a:endParaRPr lang="en-US" sz="1400" b="0" i="0" dirty="0">
              <a:solidFill>
                <a:schemeClr val="accent5">
                  <a:lumMod val="95000"/>
                </a:schemeClr>
              </a:solidFill>
              <a:effectLst/>
              <a:latin typeface="Söhne"/>
            </a:endParaRPr>
          </a:p>
          <a:p>
            <a:pPr marL="742950" lvl="1" indent="-285750" algn="l">
              <a:buFont typeface="+mj-lt"/>
              <a:buAutoNum type="arabicPeriod"/>
            </a:pPr>
            <a:r>
              <a:rPr lang="en-US" b="0" i="0" dirty="0">
                <a:solidFill>
                  <a:schemeClr val="accent5">
                    <a:lumMod val="95000"/>
                  </a:schemeClr>
                </a:solidFill>
                <a:effectLst/>
                <a:latin typeface="Söhne"/>
              </a:rPr>
              <a:t>Flattens the multi-dimensional data into a one-dimensional array for input into fully connected layers.</a:t>
            </a:r>
          </a:p>
          <a:p>
            <a:pPr marL="457200" lvl="1" indent="0" algn="l">
              <a:buNone/>
            </a:pPr>
            <a:endParaRPr lang="en-US" b="0" i="0" dirty="0">
              <a:solidFill>
                <a:schemeClr val="accent5">
                  <a:lumMod val="95000"/>
                </a:schemeClr>
              </a:solidFill>
              <a:effectLst/>
              <a:latin typeface="Söhne"/>
            </a:endParaRPr>
          </a:p>
          <a:p>
            <a:pPr algn="l">
              <a:buFont typeface="+mj-lt"/>
              <a:buAutoNum type="arabicPeriod" startAt="3"/>
            </a:pPr>
            <a:r>
              <a:rPr lang="en-US" sz="1400" b="1" i="0" dirty="0">
                <a:solidFill>
                  <a:schemeClr val="accent5">
                    <a:lumMod val="95000"/>
                  </a:schemeClr>
                </a:solidFill>
                <a:effectLst/>
                <a:latin typeface="Söhne"/>
              </a:rPr>
              <a:t>Dense Layers (Fully Connected):</a:t>
            </a:r>
            <a:endParaRPr lang="en-US" sz="1400" b="0" i="0" dirty="0">
              <a:solidFill>
                <a:schemeClr val="accent5">
                  <a:lumMod val="95000"/>
                </a:schemeClr>
              </a:solidFill>
              <a:effectLst/>
              <a:latin typeface="Söhne"/>
            </a:endParaRPr>
          </a:p>
          <a:p>
            <a:pPr marL="742950" lvl="1" indent="-285750" algn="l">
              <a:buFont typeface="+mj-lt"/>
              <a:buAutoNum type="arabicPeriod"/>
            </a:pPr>
            <a:r>
              <a:rPr lang="en-US" b="0" i="0" dirty="0">
                <a:solidFill>
                  <a:schemeClr val="accent5">
                    <a:lumMod val="95000"/>
                  </a:schemeClr>
                </a:solidFill>
                <a:effectLst/>
                <a:latin typeface="Söhne"/>
              </a:rPr>
              <a:t>Dense layer with 64 neurons and </a:t>
            </a:r>
            <a:r>
              <a:rPr lang="en-US" b="1" i="0" dirty="0">
                <a:solidFill>
                  <a:srgbClr val="FFFF00"/>
                </a:solidFill>
                <a:effectLst/>
                <a:latin typeface="Söhne"/>
              </a:rPr>
              <a:t>ReLU</a:t>
            </a:r>
            <a:r>
              <a:rPr lang="en-US" b="0" i="0" dirty="0">
                <a:solidFill>
                  <a:schemeClr val="accent5">
                    <a:lumMod val="95000"/>
                  </a:schemeClr>
                </a:solidFill>
                <a:effectLst/>
                <a:latin typeface="Söhne"/>
              </a:rPr>
              <a:t> activation for feature learning.</a:t>
            </a:r>
          </a:p>
          <a:p>
            <a:pPr marL="742950" lvl="1" indent="-285750" algn="l">
              <a:buFont typeface="+mj-lt"/>
              <a:buAutoNum type="arabicPeriod"/>
            </a:pPr>
            <a:r>
              <a:rPr lang="en-US" b="0" i="0" dirty="0">
                <a:solidFill>
                  <a:schemeClr val="accent5">
                    <a:lumMod val="95000"/>
                  </a:schemeClr>
                </a:solidFill>
                <a:effectLst/>
                <a:latin typeface="Söhne"/>
              </a:rPr>
              <a:t>Output layer with 10 neurons and </a:t>
            </a:r>
            <a:r>
              <a:rPr lang="en-US" b="1" i="0" dirty="0">
                <a:solidFill>
                  <a:srgbClr val="FFFF00"/>
                </a:solidFill>
                <a:effectLst/>
                <a:latin typeface="Söhne"/>
              </a:rPr>
              <a:t>SoftMax</a:t>
            </a:r>
            <a:r>
              <a:rPr lang="en-US" b="0" i="0" dirty="0">
                <a:solidFill>
                  <a:schemeClr val="accent5">
                    <a:lumMod val="95000"/>
                  </a:schemeClr>
                </a:solidFill>
                <a:effectLst/>
                <a:latin typeface="Söhne"/>
              </a:rPr>
              <a:t> activation for classification into 10 classes.</a:t>
            </a:r>
          </a:p>
          <a:p>
            <a:pPr marL="457200" lvl="1" indent="0" algn="l">
              <a:buNone/>
            </a:pPr>
            <a:endParaRPr lang="en-US" b="0" i="0" dirty="0">
              <a:solidFill>
                <a:schemeClr val="accent5">
                  <a:lumMod val="95000"/>
                </a:schemeClr>
              </a:solidFill>
              <a:effectLst/>
              <a:latin typeface="Söhne"/>
            </a:endParaRPr>
          </a:p>
          <a:p>
            <a:pPr algn="l">
              <a:buFont typeface="+mj-lt"/>
              <a:buAutoNum type="arabicPeriod" startAt="3"/>
            </a:pPr>
            <a:r>
              <a:rPr lang="en-US" sz="1400" b="1" i="0" dirty="0">
                <a:solidFill>
                  <a:schemeClr val="accent5">
                    <a:lumMod val="95000"/>
                  </a:schemeClr>
                </a:solidFill>
                <a:effectLst/>
                <a:latin typeface="Söhne"/>
              </a:rPr>
              <a:t>Model Compilation:</a:t>
            </a:r>
            <a:endParaRPr lang="en-US" sz="1400" b="0" i="0" dirty="0">
              <a:solidFill>
                <a:schemeClr val="accent5">
                  <a:lumMod val="95000"/>
                </a:schemeClr>
              </a:solidFill>
              <a:effectLst/>
              <a:latin typeface="Söhne"/>
            </a:endParaRPr>
          </a:p>
          <a:p>
            <a:pPr marL="742950" lvl="1" indent="-285750" algn="l">
              <a:buFont typeface="+mj-lt"/>
              <a:buAutoNum type="arabicPeriod"/>
            </a:pPr>
            <a:r>
              <a:rPr lang="en-US" b="0" i="0" dirty="0">
                <a:solidFill>
                  <a:schemeClr val="accent5">
                    <a:lumMod val="95000"/>
                  </a:schemeClr>
                </a:solidFill>
                <a:effectLst/>
                <a:latin typeface="Söhne"/>
              </a:rPr>
              <a:t>Compile the model using the </a:t>
            </a:r>
            <a:r>
              <a:rPr lang="en-US" b="1" i="0" dirty="0">
                <a:solidFill>
                  <a:srgbClr val="FFFF00"/>
                </a:solidFill>
                <a:effectLst/>
                <a:latin typeface="Söhne"/>
              </a:rPr>
              <a:t>Adam optimizer </a:t>
            </a:r>
            <a:r>
              <a:rPr lang="en-US" b="0" i="0" dirty="0">
                <a:solidFill>
                  <a:schemeClr val="accent5">
                    <a:lumMod val="95000"/>
                  </a:schemeClr>
                </a:solidFill>
                <a:effectLst/>
                <a:latin typeface="Söhne"/>
              </a:rPr>
              <a:t>with a learning rate of 0.001.</a:t>
            </a:r>
          </a:p>
          <a:p>
            <a:pPr marL="742950" lvl="1" indent="-285750" algn="l">
              <a:buFont typeface="+mj-lt"/>
              <a:buAutoNum type="arabicPeriod"/>
            </a:pPr>
            <a:r>
              <a:rPr lang="en-US" b="0" i="0" dirty="0">
                <a:solidFill>
                  <a:schemeClr val="accent5">
                    <a:lumMod val="95000"/>
                  </a:schemeClr>
                </a:solidFill>
                <a:effectLst/>
                <a:latin typeface="Söhne"/>
              </a:rPr>
              <a:t>Utilize </a:t>
            </a:r>
            <a:r>
              <a:rPr lang="en-US" b="1" i="0" dirty="0">
                <a:solidFill>
                  <a:srgbClr val="FFFF00"/>
                </a:solidFill>
                <a:effectLst/>
                <a:latin typeface="Söhne"/>
              </a:rPr>
              <a:t>sparse categorical </a:t>
            </a:r>
            <a:r>
              <a:rPr lang="en-US" b="1" dirty="0">
                <a:solidFill>
                  <a:srgbClr val="FFFF00"/>
                </a:solidFill>
                <a:latin typeface="Söhne"/>
              </a:rPr>
              <a:t>C</a:t>
            </a:r>
            <a:r>
              <a:rPr lang="en-US" b="1" i="0" dirty="0">
                <a:solidFill>
                  <a:srgbClr val="FFFF00"/>
                </a:solidFill>
                <a:effectLst/>
                <a:latin typeface="Söhne"/>
              </a:rPr>
              <a:t>rossentropy </a:t>
            </a:r>
            <a:r>
              <a:rPr lang="en-US" b="0" i="0" dirty="0">
                <a:solidFill>
                  <a:schemeClr val="accent5">
                    <a:lumMod val="95000"/>
                  </a:schemeClr>
                </a:solidFill>
                <a:effectLst/>
                <a:latin typeface="Söhne"/>
              </a:rPr>
              <a:t>as the loss function for classification tasks.</a:t>
            </a:r>
          </a:p>
          <a:p>
            <a:pPr marL="742950" lvl="1" indent="-285750" algn="l">
              <a:buFont typeface="+mj-lt"/>
              <a:buAutoNum type="arabicPeriod"/>
            </a:pPr>
            <a:r>
              <a:rPr lang="en-US" b="0" i="0" dirty="0">
                <a:solidFill>
                  <a:schemeClr val="accent5">
                    <a:lumMod val="95000"/>
                  </a:schemeClr>
                </a:solidFill>
                <a:effectLst/>
                <a:latin typeface="Söhne"/>
              </a:rPr>
              <a:t>Monitor accuracy as the evaluation metric.</a:t>
            </a:r>
          </a:p>
          <a:p>
            <a:pPr marL="457200" lvl="1" indent="0" algn="l">
              <a:buNone/>
            </a:pPr>
            <a:endParaRPr lang="en-US" b="0" i="0" dirty="0">
              <a:solidFill>
                <a:schemeClr val="accent5">
                  <a:lumMod val="95000"/>
                </a:schemeClr>
              </a:solidFill>
              <a:effectLst/>
              <a:latin typeface="Söhne"/>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13" name="TextBox 12">
            <a:extLst>
              <a:ext uri="{FF2B5EF4-FFF2-40B4-BE49-F238E27FC236}">
                <a16:creationId xmlns:a16="http://schemas.microsoft.com/office/drawing/2014/main" id="{B2E515BB-4D52-994C-0955-6B487B698FDC}"/>
              </a:ext>
            </a:extLst>
          </p:cNvPr>
          <p:cNvSpPr txBox="1"/>
          <p:nvPr/>
        </p:nvSpPr>
        <p:spPr>
          <a:xfrm>
            <a:off x="563881" y="891541"/>
            <a:ext cx="7940040" cy="2308324"/>
          </a:xfrm>
          <a:prstGeom prst="rect">
            <a:avLst/>
          </a:prstGeom>
          <a:noFill/>
        </p:spPr>
        <p:txBody>
          <a:bodyPr wrap="square">
            <a:spAutoFit/>
          </a:bodyPr>
          <a:lstStyle/>
          <a:p>
            <a:pPr algn="l"/>
            <a:r>
              <a:rPr lang="en-US" sz="1600" b="1" i="0" dirty="0">
                <a:solidFill>
                  <a:schemeClr val="accent2">
                    <a:lumMod val="95000"/>
                  </a:schemeClr>
                </a:solidFill>
                <a:effectLst/>
                <a:latin typeface="Arial Black" panose="020B0A04020102020204" pitchFamily="34" charset="0"/>
              </a:rPr>
              <a:t>2. Usage:</a:t>
            </a:r>
          </a:p>
          <a:p>
            <a:pPr algn="l"/>
            <a:endParaRPr lang="en-US" sz="1600" b="1" i="0" dirty="0">
              <a:solidFill>
                <a:srgbClr val="FF0000"/>
              </a:solidFill>
              <a:effectLst/>
              <a:latin typeface="Söhne"/>
            </a:endParaRPr>
          </a:p>
          <a:p>
            <a:pPr marL="457200" indent="-285750">
              <a:buClr>
                <a:schemeClr val="accent2"/>
              </a:buClr>
              <a:buFont typeface="Arial" panose="020B0604020202020204" pitchFamily="34" charset="0"/>
              <a:buChar char="•"/>
            </a:pPr>
            <a:r>
              <a:rPr lang="en-US" b="0" i="0" dirty="0">
                <a:solidFill>
                  <a:schemeClr val="accent5">
                    <a:lumMod val="95000"/>
                  </a:schemeClr>
                </a:solidFill>
                <a:effectLst/>
                <a:latin typeface="Söhne"/>
              </a:rPr>
              <a:t>Create an instance of the </a:t>
            </a:r>
            <a:r>
              <a:rPr lang="en-US" b="1" i="0" dirty="0">
                <a:solidFill>
                  <a:srgbClr val="FFFF00"/>
                </a:solidFill>
                <a:effectLst/>
                <a:latin typeface="Söhne"/>
              </a:rPr>
              <a:t>Sequential</a:t>
            </a:r>
            <a:r>
              <a:rPr lang="en-US" b="0" i="0" dirty="0">
                <a:solidFill>
                  <a:schemeClr val="accent5">
                    <a:lumMod val="95000"/>
                  </a:schemeClr>
                </a:solidFill>
                <a:effectLst/>
                <a:latin typeface="Söhne"/>
              </a:rPr>
              <a:t> model.</a:t>
            </a:r>
          </a:p>
          <a:p>
            <a:pPr algn="l">
              <a:buClr>
                <a:schemeClr val="accent2"/>
              </a:buClr>
            </a:pPr>
            <a:endParaRPr lang="en-US" b="0" i="0" dirty="0">
              <a:solidFill>
                <a:schemeClr val="accent5">
                  <a:lumMod val="95000"/>
                </a:schemeClr>
              </a:solidFill>
              <a:effectLst/>
              <a:latin typeface="Söhne"/>
            </a:endParaRPr>
          </a:p>
          <a:p>
            <a:pPr marL="457200" indent="-285750" algn="l">
              <a:buClr>
                <a:schemeClr val="accent3"/>
              </a:buClr>
              <a:buFont typeface="Arial" panose="020B0604020202020204" pitchFamily="34" charset="0"/>
              <a:buChar char="•"/>
            </a:pPr>
            <a:r>
              <a:rPr lang="en-US" b="0" i="0" dirty="0">
                <a:solidFill>
                  <a:schemeClr val="accent5">
                    <a:lumMod val="95000"/>
                  </a:schemeClr>
                </a:solidFill>
                <a:effectLst/>
                <a:latin typeface="Söhne"/>
              </a:rPr>
              <a:t>Add layers sequentially to define the architecture.</a:t>
            </a:r>
          </a:p>
          <a:p>
            <a:pPr algn="l">
              <a:buClr>
                <a:schemeClr val="accent3"/>
              </a:buClr>
            </a:pPr>
            <a:endParaRPr lang="en-US" b="0" i="0" dirty="0">
              <a:solidFill>
                <a:schemeClr val="accent5">
                  <a:lumMod val="95000"/>
                </a:schemeClr>
              </a:solidFill>
              <a:effectLst/>
              <a:latin typeface="Söhne"/>
            </a:endParaRPr>
          </a:p>
          <a:p>
            <a:pPr marL="457200" indent="-285750" algn="l">
              <a:buClr>
                <a:schemeClr val="accent3"/>
              </a:buClr>
              <a:buFont typeface="Arial" panose="020B0604020202020204" pitchFamily="34" charset="0"/>
              <a:buChar char="•"/>
            </a:pPr>
            <a:r>
              <a:rPr lang="en-US" b="0" i="0" dirty="0">
                <a:solidFill>
                  <a:schemeClr val="accent5">
                    <a:lumMod val="95000"/>
                  </a:schemeClr>
                </a:solidFill>
                <a:effectLst/>
                <a:latin typeface="Söhne"/>
              </a:rPr>
              <a:t>Compile the model to configure its learning process.</a:t>
            </a:r>
          </a:p>
          <a:p>
            <a:pPr algn="l">
              <a:buClr>
                <a:schemeClr val="accent3"/>
              </a:buClr>
            </a:pPr>
            <a:endParaRPr lang="en-US" b="0" i="0" dirty="0">
              <a:solidFill>
                <a:schemeClr val="accent5">
                  <a:lumMod val="95000"/>
                </a:schemeClr>
              </a:solidFill>
              <a:effectLst/>
              <a:latin typeface="Söhne"/>
            </a:endParaRPr>
          </a:p>
          <a:p>
            <a:pPr algn="l"/>
            <a:r>
              <a:rPr lang="en-US" b="0" i="0" dirty="0">
                <a:solidFill>
                  <a:schemeClr val="accent5">
                    <a:lumMod val="95000"/>
                  </a:schemeClr>
                </a:solidFill>
                <a:effectLst/>
                <a:latin typeface="Söhne"/>
              </a:rPr>
              <a:t>This module provides a flexible and scalable CNN architecture for image classification tasks, enabling users to adapt it to various datasets and classification requirements.</a:t>
            </a: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18" name="Google Shape;382;p31">
            <a:extLst>
              <a:ext uri="{FF2B5EF4-FFF2-40B4-BE49-F238E27FC236}">
                <a16:creationId xmlns:a16="http://schemas.microsoft.com/office/drawing/2014/main" id="{393B5F0D-682D-61C7-A73C-E07715BEB863}"/>
              </a:ext>
            </a:extLst>
          </p:cNvPr>
          <p:cNvSpPr txBox="1">
            <a:spLocks noGrp="1"/>
          </p:cNvSpPr>
          <p:nvPr>
            <p:ph type="title"/>
          </p:nvPr>
        </p:nvSpPr>
        <p:spPr>
          <a:xfrm>
            <a:off x="285660" y="3764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4">
                    <a:lumMod val="95000"/>
                  </a:schemeClr>
                </a:solidFill>
              </a:rPr>
              <a:t>ARCHITECTURAL</a:t>
            </a:r>
            <a:r>
              <a:rPr lang="en-US" dirty="0"/>
              <a:t> DIAGRAM</a:t>
            </a:r>
            <a:endParaRPr dirty="0"/>
          </a:p>
        </p:txBody>
      </p:sp>
      <p:pic>
        <p:nvPicPr>
          <p:cNvPr id="25" name="Picture 24">
            <a:extLst>
              <a:ext uri="{FF2B5EF4-FFF2-40B4-BE49-F238E27FC236}">
                <a16:creationId xmlns:a16="http://schemas.microsoft.com/office/drawing/2014/main" id="{7517E74B-8E8C-37A5-0CF1-CAC1C42C3583}"/>
              </a:ext>
            </a:extLst>
          </p:cNvPr>
          <p:cNvPicPr>
            <a:picLocks noChangeAspect="1"/>
          </p:cNvPicPr>
          <p:nvPr/>
        </p:nvPicPr>
        <p:blipFill>
          <a:blip r:embed="rId3"/>
          <a:stretch>
            <a:fillRect/>
          </a:stretch>
        </p:blipFill>
        <p:spPr>
          <a:xfrm>
            <a:off x="967740" y="464820"/>
            <a:ext cx="7095742" cy="4434839"/>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12" name="Google Shape;512;p37"/>
          <p:cNvSpPr txBox="1">
            <a:spLocks noGrp="1"/>
          </p:cNvSpPr>
          <p:nvPr>
            <p:ph type="title"/>
          </p:nvPr>
        </p:nvSpPr>
        <p:spPr>
          <a:xfrm>
            <a:off x="468540" y="54408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SCREEN SHOTS</a:t>
            </a:r>
            <a:endParaRPr dirty="0"/>
          </a:p>
        </p:txBody>
      </p:sp>
      <p:pic>
        <p:nvPicPr>
          <p:cNvPr id="36" name="Picture 35">
            <a:extLst>
              <a:ext uri="{FF2B5EF4-FFF2-40B4-BE49-F238E27FC236}">
                <a16:creationId xmlns:a16="http://schemas.microsoft.com/office/drawing/2014/main" id="{CEF39CA2-69ED-3BC4-7910-B62BF8C3BCA9}"/>
              </a:ext>
            </a:extLst>
          </p:cNvPr>
          <p:cNvPicPr>
            <a:picLocks noChangeAspect="1"/>
          </p:cNvPicPr>
          <p:nvPr/>
        </p:nvPicPr>
        <p:blipFill>
          <a:blip r:embed="rId3"/>
          <a:stretch>
            <a:fillRect/>
          </a:stretch>
        </p:blipFill>
        <p:spPr>
          <a:xfrm>
            <a:off x="1065952" y="1116785"/>
            <a:ext cx="7012096" cy="357909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21" name="Picture 20">
            <a:extLst>
              <a:ext uri="{FF2B5EF4-FFF2-40B4-BE49-F238E27FC236}">
                <a16:creationId xmlns:a16="http://schemas.microsoft.com/office/drawing/2014/main" id="{D6192DFB-63CC-5875-FC08-04716E8649A2}"/>
              </a:ext>
            </a:extLst>
          </p:cNvPr>
          <p:cNvPicPr>
            <a:picLocks noChangeAspect="1"/>
          </p:cNvPicPr>
          <p:nvPr/>
        </p:nvPicPr>
        <p:blipFill>
          <a:blip r:embed="rId3"/>
          <a:stretch>
            <a:fillRect/>
          </a:stretch>
        </p:blipFill>
        <p:spPr>
          <a:xfrm>
            <a:off x="986708" y="728686"/>
            <a:ext cx="7170583" cy="36861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uture Dusk Newsletter by Slidesgo">
  <a:themeElements>
    <a:clrScheme name="Simple Light">
      <a:dk1>
        <a:srgbClr val="F9F9FD"/>
      </a:dk1>
      <a:lt1>
        <a:srgbClr val="0E102F"/>
      </a:lt1>
      <a:dk2>
        <a:srgbClr val="3F3D6F"/>
      </a:dk2>
      <a:lt2>
        <a:srgbClr val="6968BD"/>
      </a:lt2>
      <a:accent1>
        <a:srgbClr val="81A7C9"/>
      </a:accent1>
      <a:accent2>
        <a:srgbClr val="FFFFFF"/>
      </a:accent2>
      <a:accent3>
        <a:srgbClr val="FFFFFF"/>
      </a:accent3>
      <a:accent4>
        <a:srgbClr val="FFFFFF"/>
      </a:accent4>
      <a:accent5>
        <a:srgbClr val="FFFFFF"/>
      </a:accent5>
      <a:accent6>
        <a:srgbClr val="FFFFFF"/>
      </a:accent6>
      <a:hlink>
        <a:srgbClr val="F9F9F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833</Words>
  <Application>Microsoft Office PowerPoint</Application>
  <PresentationFormat>On-screen Show (16:9)</PresentationFormat>
  <Paragraphs>69</Paragraphs>
  <Slides>15</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Arial</vt:lpstr>
      <vt:lpstr>Arial Black</vt:lpstr>
      <vt:lpstr>Arial Rounded MT Bold</vt:lpstr>
      <vt:lpstr>Bai Jamjuree</vt:lpstr>
      <vt:lpstr>Bai Jamjuree Medium</vt:lpstr>
      <vt:lpstr>Barlow</vt:lpstr>
      <vt:lpstr>Nunito Light</vt:lpstr>
      <vt:lpstr>Proxima Nova</vt:lpstr>
      <vt:lpstr>Raleway</vt:lpstr>
      <vt:lpstr>Söhne</vt:lpstr>
      <vt:lpstr>Future Dusk Newsletter by Slidesgo</vt:lpstr>
      <vt:lpstr>Slidesgo Final Pages</vt:lpstr>
      <vt:lpstr>MUSIC CLASSIFICATION USING CNN</vt:lpstr>
      <vt:lpstr>INTRODUCTION</vt:lpstr>
      <vt:lpstr>AIM</vt:lpstr>
      <vt:lpstr>PowerPoint Presentation</vt:lpstr>
      <vt:lpstr>PowerPoint Presentation</vt:lpstr>
      <vt:lpstr>PowerPoint Presentation</vt:lpstr>
      <vt:lpstr>ARCHITECTURAL DIAGRAM</vt:lpstr>
      <vt:lpstr>SCREEN SHOTS</vt:lpstr>
      <vt:lpstr>PowerPoint Presentation</vt:lpstr>
      <vt:lpstr>PowerPoint Presentation</vt:lpstr>
      <vt:lpstr>PowerPoint Presentation</vt:lpstr>
      <vt:lpstr>CONCLUSION</vt:lpstr>
      <vt:lpstr>Looking ahead, there are exciting possibilities for expanding and refining our music classification system:  Semantic Analysis: Incorporating semantic analysis to understand lyrical content and provide insights into the emotional context of songs.  Continuous Learning: Enabling the system to adapt to emerging music genres and styles through continuous learning and model updates.  Enhanced Adaptability: Implementing additional preprocessing techniques to enhance the system's adaptability to varying audio quality and diverse musical styles.  By addressing these areas, we can elevate the system's capabilities, providing users with an even more enriching and personalized music exploration experience. This marks the beginning of a journey toward more intelligent and responsive music systems.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CLASSIFICATION USING CNN</dc:title>
  <cp:lastModifiedBy>THOMAS ANTONY</cp:lastModifiedBy>
  <cp:revision>6</cp:revision>
  <dcterms:modified xsi:type="dcterms:W3CDTF">2024-04-22T02:52:23Z</dcterms:modified>
</cp:coreProperties>
</file>