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7" r:id="rId3"/>
    <p:sldId id="26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D639-1825-40A6-8529-8F2320DFD920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6BD3-7DA9-4285-B834-C468968C8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8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5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03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3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71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418254" y="-24499"/>
            <a:ext cx="10014644" cy="2182673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43520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800"/>
              </a:spcBef>
              <a:spcAft>
                <a:spcPts val="0"/>
              </a:spcAft>
              <a:buSzPts val="2200"/>
              <a:buChar char="▰"/>
              <a:defRPr sz="2933"/>
            </a:lvl1pPr>
            <a:lvl2pPr marL="1219170" lvl="1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2pPr>
            <a:lvl3pPr marL="1828754" lvl="2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3pPr>
            <a:lvl4pPr marL="2438339" lvl="3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4pPr>
            <a:lvl5pPr marL="3047924" lvl="4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2"/>
          </p:nvPr>
        </p:nvSpPr>
        <p:spPr>
          <a:xfrm>
            <a:off x="6200237" y="2112567"/>
            <a:ext cx="43520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800"/>
              </a:spcBef>
              <a:spcAft>
                <a:spcPts val="0"/>
              </a:spcAft>
              <a:buSzPts val="2200"/>
              <a:buChar char="▰"/>
              <a:defRPr sz="2933"/>
            </a:lvl1pPr>
            <a:lvl2pPr marL="1219170" lvl="1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2pPr>
            <a:lvl3pPr marL="1828754" lvl="2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3pPr>
            <a:lvl4pPr marL="2438339" lvl="3" indent="-491054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933"/>
            </a:lvl4pPr>
            <a:lvl5pPr marL="3047924" lvl="4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933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358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1129488" y="712101"/>
            <a:ext cx="14058189" cy="4586729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387600" y="2799484"/>
            <a:ext cx="7416800" cy="7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87600" y="3704917"/>
            <a:ext cx="7416800" cy="3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889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49" name="Google Shape;149;p13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409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5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2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4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2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EDDA-E4D9-41EB-9A71-7F51EBAC920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C27E-2CA0-49B2-B574-E8D11775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 smtClean="0"/>
              <a:t>Modera Hospital Records Mgmnt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1219432" y="2112567"/>
            <a:ext cx="8626025" cy="3942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b="1" dirty="0" smtClean="0"/>
              <a:t>Introduction </a:t>
            </a:r>
            <a:endParaRPr sz="1600" dirty="0"/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dirty="0" smtClean="0"/>
              <a:t>This system has been developed using </a:t>
            </a:r>
            <a:r>
              <a:rPr lang="en-GB" sz="1600" b="1" i="1" dirty="0" smtClean="0"/>
              <a:t>Java </a:t>
            </a:r>
            <a:r>
              <a:rPr lang="en-GB" sz="1600" b="1" i="1" dirty="0" err="1" smtClean="0"/>
              <a:t>NetBeans</a:t>
            </a:r>
            <a:r>
              <a:rPr lang="en-GB" sz="1600" b="1" i="1" dirty="0" smtClean="0"/>
              <a:t> 8.0.2 </a:t>
            </a:r>
            <a:r>
              <a:rPr lang="en-GB" sz="1600" dirty="0" smtClean="0"/>
              <a:t>by </a:t>
            </a:r>
            <a:r>
              <a:rPr lang="en-GB" sz="1600" dirty="0" err="1" smtClean="0"/>
              <a:t>lordvicus</a:t>
            </a:r>
            <a:r>
              <a:rPr lang="en-GB" sz="1600" dirty="0"/>
              <a:t> </a:t>
            </a:r>
            <a:r>
              <a:rPr lang="en-GB" sz="1600" dirty="0" smtClean="0"/>
              <a:t>for </a:t>
            </a:r>
            <a:r>
              <a:rPr lang="en-GB" sz="1600" u="sng" dirty="0" smtClean="0"/>
              <a:t>Medora Health Centre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u="sng" dirty="0" smtClean="0"/>
              <a:t>Why I did choose Java </a:t>
            </a:r>
            <a:r>
              <a:rPr lang="en-GB" sz="1600" u="sng" dirty="0" err="1" smtClean="0"/>
              <a:t>NetBeans</a:t>
            </a:r>
            <a:r>
              <a:rPr lang="en-GB" sz="1600" u="sng" dirty="0" smtClean="0"/>
              <a:t> for my project</a:t>
            </a:r>
          </a:p>
          <a:p>
            <a:pPr marL="952485" lvl="1" indent="-3429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GB" sz="1600" i="1" dirty="0" err="1" smtClean="0"/>
              <a:t>NetBeans</a:t>
            </a:r>
            <a:r>
              <a:rPr lang="en-GB" sz="1600" i="1" dirty="0" smtClean="0"/>
              <a:t> is very efficient for me in code development </a:t>
            </a:r>
          </a:p>
          <a:p>
            <a:pPr marL="952485" lvl="1" indent="-3429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GB" sz="1600" i="1" dirty="0" smtClean="0"/>
              <a:t>It is easy to install and easy to use</a:t>
            </a:r>
          </a:p>
          <a:p>
            <a:pPr marL="952485" lvl="1" indent="-3429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GB" sz="1600" i="1" dirty="0" smtClean="0"/>
              <a:t>It is free</a:t>
            </a:r>
          </a:p>
          <a:p>
            <a:pPr marL="952485" lvl="1" indent="-3429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GB" sz="1600" i="1" dirty="0" smtClean="0"/>
              <a:t>It offers great integration with other tools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GB" sz="1600" u="sng" dirty="0" smtClean="0"/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dirty="0" smtClean="0"/>
              <a:t>It connects to MySQL Database.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dirty="0" smtClean="0"/>
              <a:t>This system performs/ automates the patient registration and Triage process at the hospital.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dirty="0" smtClean="0"/>
              <a:t>In this system patient vitals like Patient ID, Patient Name, Patient Age, Disease the patient is suffering from, Patient Blood Group, Date Admitted are recorded before proceeding for doctor’s appointment.</a:t>
            </a:r>
            <a:endParaRPr dirty="0"/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011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 idx="4294967295"/>
          </p:nvPr>
        </p:nvSpPr>
        <p:spPr>
          <a:xfrm>
            <a:off x="2926600" y="5379500"/>
            <a:ext cx="6338800" cy="109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0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" name="Google Shape;162;p16"/>
          <p:cNvSpPr txBox="1">
            <a:spLocks/>
          </p:cNvSpPr>
          <p:nvPr/>
        </p:nvSpPr>
        <p:spPr>
          <a:xfrm>
            <a:off x="1231959" y="524800"/>
            <a:ext cx="9076962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My System User Design for Patient Vitals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2951" y="1866378"/>
            <a:ext cx="674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Attached is a Screenshot from my </a:t>
            </a:r>
            <a:r>
              <a:rPr lang="en-GB" b="1" dirty="0" err="1" smtClean="0"/>
              <a:t>NetBeans</a:t>
            </a:r>
            <a:r>
              <a:rPr lang="en-GB" b="1" dirty="0" smtClean="0"/>
              <a:t> IDE for the Patient Vitals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6" y="2235710"/>
            <a:ext cx="9850125" cy="43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4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 idx="4294967295"/>
          </p:nvPr>
        </p:nvSpPr>
        <p:spPr>
          <a:xfrm>
            <a:off x="2926600" y="5379500"/>
            <a:ext cx="6338800" cy="109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0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" name="Google Shape;162;p16"/>
          <p:cNvSpPr txBox="1">
            <a:spLocks/>
          </p:cNvSpPr>
          <p:nvPr/>
        </p:nvSpPr>
        <p:spPr>
          <a:xfrm>
            <a:off x="1231959" y="524800"/>
            <a:ext cx="9076962" cy="108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My System User Design for Patient Vitals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2951" y="1866378"/>
            <a:ext cx="692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Attached is a Screenshot from my </a:t>
            </a:r>
            <a:r>
              <a:rPr lang="en-GB" b="1" dirty="0" err="1" smtClean="0"/>
              <a:t>NetBeans</a:t>
            </a:r>
            <a:r>
              <a:rPr lang="en-GB" b="1" dirty="0" smtClean="0"/>
              <a:t> IDE for the Doctor Details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1" y="2379945"/>
            <a:ext cx="9918912" cy="37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2387600" y="2799484"/>
            <a:ext cx="7416800" cy="776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 smtClean="0"/>
              <a:t>Lordvicus Adienge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71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173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Modera Hospital Records Mgmnt</vt:lpstr>
      <vt:lpstr>Want big impact? Use big image.</vt:lpstr>
      <vt:lpstr>Want big impact? Use big image.</vt:lpstr>
      <vt:lpstr>Lordvicus Adienge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adienge</dc:creator>
  <cp:lastModifiedBy>adienge</cp:lastModifiedBy>
  <cp:revision>7</cp:revision>
  <dcterms:created xsi:type="dcterms:W3CDTF">2022-01-17T07:10:15Z</dcterms:created>
  <dcterms:modified xsi:type="dcterms:W3CDTF">2022-01-17T08:59:22Z</dcterms:modified>
</cp:coreProperties>
</file>