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D639-1825-40A6-8529-8F2320DFD92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6BD3-7DA9-4285-B834-C468968C8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938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4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03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179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47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716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31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087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702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585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66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5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9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71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81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80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27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3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98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-16266"/>
            <a:ext cx="8054767" cy="6889233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357855" y="2119533"/>
            <a:ext cx="4442400" cy="4738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3601968" y="0"/>
            <a:ext cx="4442400" cy="4738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5954800" cy="38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40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43520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800"/>
              </a:spcBef>
              <a:spcAft>
                <a:spcPts val="0"/>
              </a:spcAft>
              <a:buSzPts val="2200"/>
              <a:buChar char="▰"/>
              <a:defRPr sz="2933"/>
            </a:lvl1pPr>
            <a:lvl2pPr marL="1219170" lvl="1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2pPr>
            <a:lvl3pPr marL="1828754" lvl="2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3pPr>
            <a:lvl4pPr marL="2438339" lvl="3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4pPr>
            <a:lvl5pPr marL="3047924" lvl="4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2"/>
          </p:nvPr>
        </p:nvSpPr>
        <p:spPr>
          <a:xfrm>
            <a:off x="6200237" y="2112567"/>
            <a:ext cx="43520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800"/>
              </a:spcBef>
              <a:spcAft>
                <a:spcPts val="0"/>
              </a:spcAft>
              <a:buSzPts val="2200"/>
              <a:buChar char="▰"/>
              <a:defRPr sz="2933"/>
            </a:lvl1pPr>
            <a:lvl2pPr marL="1219170" lvl="1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2pPr>
            <a:lvl3pPr marL="1828754" lvl="2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3pPr>
            <a:lvl4pPr marL="2438339" lvl="3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4pPr>
            <a:lvl5pPr marL="3047924" lvl="4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589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1129488" y="712101"/>
            <a:ext cx="14058189" cy="4586729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387600" y="2799484"/>
            <a:ext cx="7416800" cy="7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87600" y="3704917"/>
            <a:ext cx="7416800" cy="3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88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67"/>
            <a:ext cx="12192000" cy="6858000"/>
          </a:xfrm>
          <a:prstGeom prst="parallelogram">
            <a:avLst>
              <a:gd name="adj" fmla="val 555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62600" y="1382933"/>
            <a:ext cx="4866800" cy="409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5486263" lvl="8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791200" y="507932"/>
            <a:ext cx="2609600" cy="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sz="8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5806600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0" name="Google Shape;30;p4"/>
          <p:cNvSpPr/>
          <p:nvPr/>
        </p:nvSpPr>
        <p:spPr>
          <a:xfrm>
            <a:off x="-215088" y="2893629"/>
            <a:ext cx="2255200" cy="2405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680071" y="1477924"/>
            <a:ext cx="2988400" cy="3187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>
            <a:off x="1427691" y="712100"/>
            <a:ext cx="1257600" cy="13420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>
            <a:off x="9744716" y="1086316"/>
            <a:ext cx="2326000" cy="2479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9026321" y="4226200"/>
            <a:ext cx="1646400" cy="175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 txBox="1"/>
          <p:nvPr/>
        </p:nvSpPr>
        <p:spPr>
          <a:xfrm>
            <a:off x="4791200" y="5678399"/>
            <a:ext cx="2609600" cy="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sz="8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9566033" y="2692467"/>
            <a:ext cx="2376000" cy="25340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2485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39" name="Google Shape;39;p5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" name="Google Shape;45;p5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46" name="Google Shape;46;p5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51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83" name="Google Shape;83;p8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90" name="Google Shape;90;p8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2"/>
          </p:nvPr>
        </p:nvSpPr>
        <p:spPr>
          <a:xfrm>
            <a:off x="4434431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3"/>
          </p:nvPr>
        </p:nvSpPr>
        <p:spPr>
          <a:xfrm>
            <a:off x="7649429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9373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10400" y="-16266"/>
            <a:ext cx="8331067" cy="6889233"/>
          </a:xfrm>
          <a:custGeom>
            <a:avLst/>
            <a:gdLst/>
            <a:ahLst/>
            <a:cxnLst/>
            <a:rect l="l" t="t" r="r" b="b"/>
            <a:pathLst>
              <a:path w="249932" h="206677" extrusionOk="0">
                <a:moveTo>
                  <a:pt x="134610" y="206677"/>
                </a:moveTo>
                <a:lnTo>
                  <a:pt x="249932" y="0"/>
                </a:lnTo>
                <a:lnTo>
                  <a:pt x="312" y="176"/>
                </a:lnTo>
                <a:lnTo>
                  <a:pt x="0" y="2065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53" name="Google Shape;53;p6"/>
          <p:cNvGrpSpPr/>
          <p:nvPr/>
        </p:nvGrpSpPr>
        <p:grpSpPr>
          <a:xfrm>
            <a:off x="-418255" y="-24499"/>
            <a:ext cx="8358488" cy="2182673"/>
            <a:chOff x="-313691" y="-18375"/>
            <a:chExt cx="6268866" cy="1637005"/>
          </a:xfrm>
        </p:grpSpPr>
        <p:sp>
          <p:nvSpPr>
            <p:cNvPr id="54" name="Google Shape;54;p6"/>
            <p:cNvSpPr/>
            <p:nvPr/>
          </p:nvSpPr>
          <p:spPr>
            <a:xfrm>
              <a:off x="256375" y="499825"/>
              <a:ext cx="56988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11171551" y="4763643"/>
            <a:ext cx="1749812" cy="2094404"/>
            <a:chOff x="7485392" y="1755351"/>
            <a:chExt cx="2830800" cy="3388272"/>
          </a:xfrm>
        </p:grpSpPr>
        <p:sp>
          <p:nvSpPr>
            <p:cNvPr id="59" name="Google Shape;59;p6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4228773" y="3429000"/>
            <a:ext cx="2408800" cy="34436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6"/>
          <p:cNvSpPr/>
          <p:nvPr/>
        </p:nvSpPr>
        <p:spPr>
          <a:xfrm>
            <a:off x="3891459" y="0"/>
            <a:ext cx="4429200" cy="63332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52120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3307600" cy="3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593033" y="6333133"/>
            <a:ext cx="5992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955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409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56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93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418265" y="4675334"/>
            <a:ext cx="10000192" cy="2182689"/>
            <a:chOff x="-313699" y="-18375"/>
            <a:chExt cx="7500144" cy="1637017"/>
          </a:xfrm>
        </p:grpSpPr>
        <p:sp>
          <p:nvSpPr>
            <p:cNvPr id="125" name="Google Shape;125;p11"/>
            <p:cNvSpPr/>
            <p:nvPr/>
          </p:nvSpPr>
          <p:spPr>
            <a:xfrm>
              <a:off x="256375" y="848019"/>
              <a:ext cx="6692400" cy="4491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-313699" y="850942"/>
              <a:ext cx="720000" cy="767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680045" y="574471"/>
              <a:ext cx="506400" cy="5400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845048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1003300" y="5875067"/>
            <a:ext cx="7787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90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2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4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2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slidescarnival.com/copyright-and-legal-inform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7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In two or three columns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2902800" cy="394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2"/>
          </p:nvPr>
        </p:nvSpPr>
        <p:spPr>
          <a:xfrm>
            <a:off x="4434431" y="2112567"/>
            <a:ext cx="2902800" cy="394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3"/>
          </p:nvPr>
        </p:nvSpPr>
        <p:spPr>
          <a:xfrm>
            <a:off x="7649429" y="2112567"/>
            <a:ext cx="2902800" cy="394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37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52120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A picture is worth a thousand words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3307600" cy="3999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ldNum" idx="12"/>
          </p:nvPr>
        </p:nvSpPr>
        <p:spPr>
          <a:xfrm>
            <a:off x="11593033" y="6333133"/>
            <a:ext cx="5992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36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 idx="4294967295"/>
          </p:nvPr>
        </p:nvSpPr>
        <p:spPr>
          <a:xfrm>
            <a:off x="2926600" y="5379500"/>
            <a:ext cx="6338800" cy="109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0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12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4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1592185" y="2460564"/>
            <a:ext cx="4070000" cy="3129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" name="Google Shape;251;p26"/>
          <p:cNvSpPr txBox="1"/>
          <p:nvPr/>
        </p:nvSpPr>
        <p:spPr>
          <a:xfrm>
            <a:off x="2497436" y="4131639"/>
            <a:ext cx="2260000" cy="1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6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Vestibulum nec congue tempus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260514" y="5116694"/>
            <a:ext cx="3835841" cy="1235431"/>
            <a:chOff x="3698064" y="3159725"/>
            <a:chExt cx="2449869" cy="789043"/>
          </a:xfrm>
        </p:grpSpPr>
        <p:sp>
          <p:nvSpPr>
            <p:cNvPr id="253" name="Google Shape;253;p2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2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067" b="1">
                  <a:solidFill>
                    <a:schemeClr val="accent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Vestibulum nec congue tempus</a:t>
              </a:r>
              <a:endParaRPr sz="1067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02</a:t>
              </a:r>
              <a:endParaRPr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56" name="Google Shape;256;p26"/>
          <p:cNvGrpSpPr/>
          <p:nvPr/>
        </p:nvGrpSpPr>
        <p:grpSpPr>
          <a:xfrm>
            <a:off x="1219408" y="2558262"/>
            <a:ext cx="1956528" cy="3443853"/>
            <a:chOff x="3033133" y="1525710"/>
            <a:chExt cx="1249592" cy="2199515"/>
          </a:xfrm>
        </p:grpSpPr>
        <p:sp>
          <p:nvSpPr>
            <p:cNvPr id="257" name="Google Shape;257;p2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58;p2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067" b="1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Vestibulum nec congue tempus</a:t>
              </a:r>
              <a:endParaRPr sz="1067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03</a:t>
              </a:r>
              <a:endParaRPr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60" name="Google Shape;260;p26"/>
          <p:cNvGrpSpPr/>
          <p:nvPr/>
        </p:nvGrpSpPr>
        <p:grpSpPr>
          <a:xfrm>
            <a:off x="3185306" y="2045311"/>
            <a:ext cx="2767329" cy="2915392"/>
            <a:chOff x="4288708" y="1198100"/>
            <a:chExt cx="1767434" cy="1861998"/>
          </a:xfrm>
        </p:grpSpPr>
        <p:sp>
          <p:nvSpPr>
            <p:cNvPr id="261" name="Google Shape;261;p2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01</a:t>
              </a:r>
              <a:endParaRPr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63" name="Google Shape;263;p26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067" b="1">
                  <a:solidFill>
                    <a:schemeClr val="accen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Vestibulum nec congue tempus</a:t>
              </a:r>
              <a:endParaRPr sz="1067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55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9" name="Google Shape;269;p27"/>
          <p:cNvGraphicFramePr/>
          <p:nvPr/>
        </p:nvGraphicFramePr>
        <p:xfrm>
          <a:off x="1219467" y="2390775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900"/>
                <a:gridCol w="2008900"/>
                <a:gridCol w="2008900"/>
                <a:gridCol w="2008900"/>
              </a:tblGrid>
              <a:tr h="989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</a:t>
                      </a:r>
                      <a:endParaRPr sz="15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</a:t>
                      </a:r>
                      <a:endParaRPr sz="15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</a:t>
                      </a:r>
                      <a:endParaRPr sz="15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894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Yellow</a:t>
                      </a:r>
                      <a:endParaRPr sz="15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</a:t>
                      </a:r>
                      <a:endParaRPr sz="24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20</a:t>
                      </a:r>
                      <a:endParaRPr sz="24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</a:t>
                      </a:r>
                      <a:endParaRPr sz="24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894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Blue</a:t>
                      </a:r>
                      <a:endParaRPr sz="15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30</a:t>
                      </a:r>
                      <a:endParaRPr sz="24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15</a:t>
                      </a:r>
                      <a:endParaRPr sz="24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</a:t>
                      </a:r>
                      <a:endParaRPr sz="24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8946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Orange</a:t>
                      </a:r>
                      <a:endParaRPr sz="15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24</a:t>
                      </a:r>
                      <a:endParaRPr sz="24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16</a:t>
                      </a:r>
                      <a:endParaRPr sz="24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27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56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/>
          <p:nvPr/>
        </p:nvSpPr>
        <p:spPr>
          <a:xfrm>
            <a:off x="686300" y="1053579"/>
            <a:ext cx="10895648" cy="519044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28575" dist="95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6" name="Google Shape;276;p28"/>
          <p:cNvSpPr txBox="1">
            <a:spLocks noGrp="1"/>
          </p:cNvSpPr>
          <p:nvPr>
            <p:ph type="title" idx="4294967295"/>
          </p:nvPr>
        </p:nvSpPr>
        <p:spPr>
          <a:xfrm>
            <a:off x="1422633" y="661167"/>
            <a:ext cx="8035600" cy="47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2680233" y="2256267"/>
            <a:ext cx="10284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our office</a:t>
            </a:r>
            <a:endParaRPr sz="1333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p28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body" idx="4294967295"/>
          </p:nvPr>
        </p:nvSpPr>
        <p:spPr>
          <a:xfrm>
            <a:off x="609600" y="6342633"/>
            <a:ext cx="10292400" cy="409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1200" b="1">
                <a:solidFill>
                  <a:schemeClr val="accent3"/>
                </a:solidFill>
              </a:rPr>
              <a:t>Find more maps at </a:t>
            </a:r>
            <a:r>
              <a:rPr lang="en" sz="12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slidescarnival.com/extra-free-resources-icons-and-maps</a:t>
            </a:r>
            <a:endParaRPr sz="1200">
              <a:solidFill>
                <a:schemeClr val="accent3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endParaRPr sz="1200" b="1">
              <a:solidFill>
                <a:schemeClr val="accent3"/>
              </a:solidFill>
            </a:endParaRPr>
          </a:p>
        </p:txBody>
      </p:sp>
      <p:sp>
        <p:nvSpPr>
          <p:cNvPr id="280" name="Google Shape;280;p28"/>
          <p:cNvSpPr/>
          <p:nvPr/>
        </p:nvSpPr>
        <p:spPr>
          <a:xfrm rot="-8100000">
            <a:off x="1547077" y="2568693"/>
            <a:ext cx="204779" cy="20477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" name="Google Shape;281;p28"/>
          <p:cNvSpPr/>
          <p:nvPr/>
        </p:nvSpPr>
        <p:spPr>
          <a:xfrm rot="-8100000">
            <a:off x="3850611" y="4739027"/>
            <a:ext cx="204779" cy="20477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2" name="Google Shape;282;p28"/>
          <p:cNvSpPr/>
          <p:nvPr/>
        </p:nvSpPr>
        <p:spPr>
          <a:xfrm rot="-8100000">
            <a:off x="5170544" y="2339860"/>
            <a:ext cx="204779" cy="20477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3" name="Google Shape;283;p28"/>
          <p:cNvSpPr/>
          <p:nvPr/>
        </p:nvSpPr>
        <p:spPr>
          <a:xfrm rot="-8100000">
            <a:off x="9881711" y="5288860"/>
            <a:ext cx="204779" cy="20477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" name="Google Shape;284;p28"/>
          <p:cNvSpPr/>
          <p:nvPr/>
        </p:nvSpPr>
        <p:spPr>
          <a:xfrm rot="-8100000">
            <a:off x="8968144" y="2992160"/>
            <a:ext cx="204779" cy="20477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" name="Google Shape;285;p28"/>
          <p:cNvSpPr/>
          <p:nvPr/>
        </p:nvSpPr>
        <p:spPr>
          <a:xfrm rot="-8100000">
            <a:off x="6128477" y="5152227"/>
            <a:ext cx="204779" cy="20477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504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>
            <a:spLocks noGrp="1"/>
          </p:cNvSpPr>
          <p:nvPr>
            <p:ph type="ctrTitle" idx="4294967295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2800">
                <a:solidFill>
                  <a:schemeClr val="accent1"/>
                </a:solidFill>
              </a:rPr>
              <a:t>89,526,124</a:t>
            </a:r>
            <a:endParaRPr sz="12800">
              <a:solidFill>
                <a:schemeClr val="accent1"/>
              </a:solidFill>
            </a:endParaRPr>
          </a:p>
        </p:txBody>
      </p:sp>
      <p:sp>
        <p:nvSpPr>
          <p:cNvPr id="291" name="Google Shape;291;p29"/>
          <p:cNvSpPr txBox="1">
            <a:spLocks noGrp="1"/>
          </p:cNvSpPr>
          <p:nvPr>
            <p:ph type="subTitle" idx="4294967295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accent1"/>
                </a:solidFill>
              </a:rPr>
              <a:pPr/>
              <a:t>16</a:t>
            </a:fld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7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-889000" y="1048267"/>
            <a:ext cx="11524400" cy="1578800"/>
          </a:xfrm>
          <a:prstGeom prst="parallelogram">
            <a:avLst>
              <a:gd name="adj" fmla="val 55975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" name="Google Shape;298;p30"/>
          <p:cNvSpPr/>
          <p:nvPr/>
        </p:nvSpPr>
        <p:spPr>
          <a:xfrm>
            <a:off x="2755900" y="2855533"/>
            <a:ext cx="6946800" cy="1578800"/>
          </a:xfrm>
          <a:prstGeom prst="parallelogram">
            <a:avLst>
              <a:gd name="adj" fmla="val 55975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" name="Google Shape;299;p30"/>
          <p:cNvSpPr/>
          <p:nvPr/>
        </p:nvSpPr>
        <p:spPr>
          <a:xfrm>
            <a:off x="1805467" y="4662833"/>
            <a:ext cx="11288400" cy="1578800"/>
          </a:xfrm>
          <a:prstGeom prst="parallelogram">
            <a:avLst>
              <a:gd name="adj" fmla="val 55975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" name="Google Shape;300;p30"/>
          <p:cNvSpPr txBox="1">
            <a:spLocks noGrp="1"/>
          </p:cNvSpPr>
          <p:nvPr>
            <p:ph type="ctrTitle" idx="4294967295"/>
          </p:nvPr>
        </p:nvSpPr>
        <p:spPr>
          <a:xfrm>
            <a:off x="3882973" y="1351728"/>
            <a:ext cx="4424800" cy="590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>
                <a:solidFill>
                  <a:schemeClr val="lt1"/>
                </a:solidFill>
              </a:rPr>
              <a:t>89,526,124$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01" name="Google Shape;301;p30"/>
          <p:cNvSpPr txBox="1">
            <a:spLocks noGrp="1"/>
          </p:cNvSpPr>
          <p:nvPr>
            <p:ph type="subTitle" idx="4294967295"/>
          </p:nvPr>
        </p:nvSpPr>
        <p:spPr>
          <a:xfrm>
            <a:off x="3882973" y="1777412"/>
            <a:ext cx="4425200" cy="694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That’s a lot of money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02" name="Google Shape;302;p30"/>
          <p:cNvSpPr txBox="1">
            <a:spLocks noGrp="1"/>
          </p:cNvSpPr>
          <p:nvPr>
            <p:ph type="ctrTitle" idx="4294967295"/>
          </p:nvPr>
        </p:nvSpPr>
        <p:spPr>
          <a:xfrm>
            <a:off x="3882751" y="5007157"/>
            <a:ext cx="4424800" cy="4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>
                <a:solidFill>
                  <a:schemeClr val="lt1"/>
                </a:solidFill>
              </a:rPr>
              <a:t>100%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4294967295"/>
          </p:nvPr>
        </p:nvSpPr>
        <p:spPr>
          <a:xfrm>
            <a:off x="3882751" y="5374433"/>
            <a:ext cx="4425200" cy="694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Total success!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04" name="Google Shape;304;p30"/>
          <p:cNvSpPr txBox="1">
            <a:spLocks noGrp="1"/>
          </p:cNvSpPr>
          <p:nvPr>
            <p:ph type="ctrTitle" idx="4294967295"/>
          </p:nvPr>
        </p:nvSpPr>
        <p:spPr>
          <a:xfrm>
            <a:off x="3883175" y="3155260"/>
            <a:ext cx="4424800" cy="69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>
                <a:solidFill>
                  <a:schemeClr val="lt1"/>
                </a:solidFill>
              </a:rPr>
              <a:t>185,244 users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4294967295"/>
          </p:nvPr>
        </p:nvSpPr>
        <p:spPr>
          <a:xfrm>
            <a:off x="3883175" y="3633019"/>
            <a:ext cx="4425200" cy="694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And a lot of users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68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Our process is easy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grpSp>
        <p:nvGrpSpPr>
          <p:cNvPr id="313" name="Google Shape;313;p31"/>
          <p:cNvGrpSpPr/>
          <p:nvPr/>
        </p:nvGrpSpPr>
        <p:grpSpPr>
          <a:xfrm>
            <a:off x="942034" y="2505100"/>
            <a:ext cx="2446533" cy="3086933"/>
            <a:chOff x="1083025" y="1574025"/>
            <a:chExt cx="1834900" cy="2315200"/>
          </a:xfrm>
        </p:grpSpPr>
        <p:sp>
          <p:nvSpPr>
            <p:cNvPr id="314" name="Google Shape;314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067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20XX</a:t>
              </a:r>
              <a:endParaRPr sz="1067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15" name="Google Shape;315;p31"/>
            <p:cNvSpPr txBox="1"/>
            <p:nvPr/>
          </p:nvSpPr>
          <p:spPr>
            <a:xfrm>
              <a:off x="1215700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333" b="1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</a:t>
              </a:r>
              <a:endParaRPr sz="1333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16" name="Google Shape;316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067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 dolor sit amet, consectetur adipiscing.</a:t>
              </a:r>
              <a:endParaRPr sz="1067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317" name="Google Shape;317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8" name="Google Shape;318;p31"/>
            <p:cNvSpPr/>
            <p:nvPr/>
          </p:nvSpPr>
          <p:spPr>
            <a:xfrm rot="10800000"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20" name="Google Shape;320;p31"/>
          <p:cNvGrpSpPr/>
          <p:nvPr/>
        </p:nvGrpSpPr>
        <p:grpSpPr>
          <a:xfrm>
            <a:off x="3220632" y="2505100"/>
            <a:ext cx="2446533" cy="3086933"/>
            <a:chOff x="1083025" y="1574025"/>
            <a:chExt cx="1834900" cy="2315200"/>
          </a:xfrm>
        </p:grpSpPr>
        <p:sp>
          <p:nvSpPr>
            <p:cNvPr id="321" name="Google Shape;321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067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20XX</a:t>
              </a:r>
              <a:endParaRPr sz="1067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2" name="Google Shape;322;p31"/>
            <p:cNvSpPr txBox="1"/>
            <p:nvPr/>
          </p:nvSpPr>
          <p:spPr>
            <a:xfrm>
              <a:off x="1215700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333" b="1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</a:t>
              </a:r>
              <a:endParaRPr sz="1333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3" name="Google Shape;323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067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 dolor sit amet, consectetur adipiscing.</a:t>
              </a:r>
              <a:endParaRPr sz="1067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324" name="Google Shape;324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5" name="Google Shape;325;p31"/>
            <p:cNvSpPr/>
            <p:nvPr/>
          </p:nvSpPr>
          <p:spPr>
            <a:xfrm rot="10800000"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5503092" y="2504152"/>
            <a:ext cx="2446533" cy="3086933"/>
            <a:chOff x="1083025" y="1574025"/>
            <a:chExt cx="1834900" cy="2315200"/>
          </a:xfrm>
        </p:grpSpPr>
        <p:sp>
          <p:nvSpPr>
            <p:cNvPr id="328" name="Google Shape;328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067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20XX</a:t>
              </a:r>
              <a:endParaRPr sz="1067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9" name="Google Shape;329;p31"/>
            <p:cNvSpPr txBox="1"/>
            <p:nvPr/>
          </p:nvSpPr>
          <p:spPr>
            <a:xfrm>
              <a:off x="1215700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333" b="1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</a:t>
              </a:r>
              <a:endParaRPr sz="1333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0" name="Google Shape;330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067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 dolor sit amet, consectetur adipiscing.</a:t>
              </a:r>
              <a:endParaRPr sz="1067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331" name="Google Shape;331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" name="Google Shape;332;p31"/>
            <p:cNvSpPr/>
            <p:nvPr/>
          </p:nvSpPr>
          <p:spPr>
            <a:xfrm rot="10800000"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4" name="Google Shape;334;p31"/>
          <p:cNvGrpSpPr/>
          <p:nvPr/>
        </p:nvGrpSpPr>
        <p:grpSpPr>
          <a:xfrm>
            <a:off x="7787444" y="2504138"/>
            <a:ext cx="2446533" cy="3086933"/>
            <a:chOff x="1083025" y="1574025"/>
            <a:chExt cx="1834900" cy="2315200"/>
          </a:xfrm>
        </p:grpSpPr>
        <p:sp>
          <p:nvSpPr>
            <p:cNvPr id="335" name="Google Shape;335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2133"/>
                </a:spcAft>
              </a:pPr>
              <a:r>
                <a:rPr lang="en" sz="1067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20XX</a:t>
              </a:r>
              <a:endParaRPr sz="1067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6" name="Google Shape;336;p31"/>
            <p:cNvSpPr txBox="1"/>
            <p:nvPr/>
          </p:nvSpPr>
          <p:spPr>
            <a:xfrm>
              <a:off x="1215700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333" b="1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</a:t>
              </a:r>
              <a:endParaRPr sz="1333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7" name="Google Shape;337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2133"/>
                </a:spcAft>
              </a:pPr>
              <a:r>
                <a:rPr lang="en" sz="1067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 dolor sit amet, consectetur adipiscing.</a:t>
              </a:r>
              <a:endParaRPr sz="1067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338" name="Google Shape;338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9" name="Google Shape;339;p31"/>
            <p:cNvSpPr/>
            <p:nvPr/>
          </p:nvSpPr>
          <p:spPr>
            <a:xfrm rot="10800000"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/>
                <a:t>  </a:t>
              </a:r>
              <a:endParaRPr sz="2400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4924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Let’s review some concepts</a:t>
            </a:r>
            <a:endParaRPr/>
          </a:p>
        </p:txBody>
      </p:sp>
      <p:sp>
        <p:nvSpPr>
          <p:cNvPr id="346" name="Google Shape;346;p32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2902800" cy="211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Yellow</a:t>
            </a:r>
            <a:endParaRPr sz="1600" b="1"/>
          </a:p>
          <a:p>
            <a:pPr marL="0" indent="0">
              <a:buNone/>
            </a:pPr>
            <a:r>
              <a:rPr lang="en" sz="1600"/>
              <a:t>Is the color of gold, butter and ripe lemons. In the spectrum of visible light, yellow is found between green and orange.</a:t>
            </a:r>
            <a:endParaRPr sz="1600"/>
          </a:p>
        </p:txBody>
      </p:sp>
      <p:sp>
        <p:nvSpPr>
          <p:cNvPr id="347" name="Google Shape;347;p32"/>
          <p:cNvSpPr txBox="1">
            <a:spLocks noGrp="1"/>
          </p:cNvSpPr>
          <p:nvPr>
            <p:ph type="body" idx="2"/>
          </p:nvPr>
        </p:nvSpPr>
        <p:spPr>
          <a:xfrm>
            <a:off x="4434432" y="2112567"/>
            <a:ext cx="2902800" cy="211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Blue</a:t>
            </a:r>
            <a:endParaRPr sz="1600" b="1"/>
          </a:p>
          <a:p>
            <a:pPr marL="0" indent="0">
              <a:buNone/>
            </a:pPr>
            <a:r>
              <a:rPr lang="en" sz="1600"/>
              <a:t>Is the colour of the clear sky and the deep sea. It is located between violet and green on the optical spectrum.</a:t>
            </a:r>
            <a:endParaRPr sz="1600"/>
          </a:p>
        </p:txBody>
      </p:sp>
      <p:sp>
        <p:nvSpPr>
          <p:cNvPr id="348" name="Google Shape;348;p32"/>
          <p:cNvSpPr txBox="1">
            <a:spLocks noGrp="1"/>
          </p:cNvSpPr>
          <p:nvPr>
            <p:ph type="body" idx="3"/>
          </p:nvPr>
        </p:nvSpPr>
        <p:spPr>
          <a:xfrm>
            <a:off x="7649432" y="2112567"/>
            <a:ext cx="2902800" cy="211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Red</a:t>
            </a:r>
            <a:endParaRPr sz="1600" b="1"/>
          </a:p>
          <a:p>
            <a:pPr marL="0" indent="0">
              <a:buNone/>
            </a:pPr>
            <a:r>
              <a:rPr lang="en" sz="1600"/>
              <a:t>Is the color of blood, and because of this it has historically been associated with sacrifice, danger and courage. </a:t>
            </a:r>
            <a:endParaRPr sz="1600"/>
          </a:p>
          <a:p>
            <a:pPr marL="0" indent="0">
              <a:buNone/>
            </a:pPr>
            <a:endParaRPr sz="1600"/>
          </a:p>
        </p:txBody>
      </p:sp>
      <p:sp>
        <p:nvSpPr>
          <p:cNvPr id="349" name="Google Shape;349;p32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50" name="Google Shape;350;p32"/>
          <p:cNvSpPr txBox="1">
            <a:spLocks noGrp="1"/>
          </p:cNvSpPr>
          <p:nvPr>
            <p:ph type="body" idx="1"/>
          </p:nvPr>
        </p:nvSpPr>
        <p:spPr>
          <a:xfrm>
            <a:off x="1219433" y="4144567"/>
            <a:ext cx="2902800" cy="211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Yellow</a:t>
            </a:r>
            <a:endParaRPr sz="1600" b="1"/>
          </a:p>
          <a:p>
            <a:pPr marL="0" indent="0">
              <a:buNone/>
            </a:pPr>
            <a:r>
              <a:rPr lang="en" sz="1600"/>
              <a:t>Is the color of gold, butter and ripe lemons. In the spectrum of visible light, yellow is found between green and orange.</a:t>
            </a:r>
            <a:endParaRPr sz="1600"/>
          </a:p>
        </p:txBody>
      </p:sp>
      <p:sp>
        <p:nvSpPr>
          <p:cNvPr id="351" name="Google Shape;351;p32"/>
          <p:cNvSpPr txBox="1">
            <a:spLocks noGrp="1"/>
          </p:cNvSpPr>
          <p:nvPr>
            <p:ph type="body" idx="2"/>
          </p:nvPr>
        </p:nvSpPr>
        <p:spPr>
          <a:xfrm>
            <a:off x="4434432" y="4144567"/>
            <a:ext cx="2902800" cy="211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Blue</a:t>
            </a:r>
            <a:endParaRPr sz="1600" b="1"/>
          </a:p>
          <a:p>
            <a:pPr marL="0" indent="0">
              <a:buNone/>
            </a:pPr>
            <a:r>
              <a:rPr lang="en" sz="1600"/>
              <a:t>Is the colour of the clear sky and the deep sea. It is located between violet and green on the optical spectrum.</a:t>
            </a:r>
            <a:endParaRPr sz="1600"/>
          </a:p>
        </p:txBody>
      </p:sp>
      <p:sp>
        <p:nvSpPr>
          <p:cNvPr id="352" name="Google Shape;352;p32"/>
          <p:cNvSpPr txBox="1">
            <a:spLocks noGrp="1"/>
          </p:cNvSpPr>
          <p:nvPr>
            <p:ph type="body" idx="3"/>
          </p:nvPr>
        </p:nvSpPr>
        <p:spPr>
          <a:xfrm>
            <a:off x="7649432" y="4144567"/>
            <a:ext cx="2902800" cy="211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Red</a:t>
            </a:r>
            <a:endParaRPr sz="1600" b="1"/>
          </a:p>
          <a:p>
            <a:pPr marL="0" indent="0">
              <a:buNone/>
            </a:pPr>
            <a:r>
              <a:rPr lang="en" sz="1600"/>
              <a:t>Is the color of blood, and because of this it has historically been associated with sacrifice, danger and courage. </a:t>
            </a:r>
            <a:endParaRPr sz="1600"/>
          </a:p>
          <a:p>
            <a:pPr marL="0" indent="0">
              <a:buNone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3100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5954800" cy="3810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/>
              <a:t>This is Your Presentation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4108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body" idx="1"/>
          </p:nvPr>
        </p:nvSpPr>
        <p:spPr>
          <a:xfrm>
            <a:off x="1003300" y="5875067"/>
            <a:ext cx="7787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pic>
        <p:nvPicPr>
          <p:cNvPr id="359" name="Google Shape;359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01" y="446967"/>
            <a:ext cx="8994100" cy="4573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6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Instructions for use</a:t>
            </a:r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2"/>
          </p:nvPr>
        </p:nvSpPr>
        <p:spPr>
          <a:xfrm>
            <a:off x="6200237" y="2112567"/>
            <a:ext cx="4352000" cy="394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sz="1600" b="1"/>
              <a:t>EDIT IN POWERPOINT®</a:t>
            </a:r>
            <a:endParaRPr sz="1600"/>
          </a:p>
          <a:p>
            <a:pPr marL="0" indent="0">
              <a:buNone/>
            </a:pPr>
            <a:r>
              <a:rPr lang="en" sz="1600"/>
              <a:t>Click on the button under the presentation preview that says </a:t>
            </a:r>
            <a:r>
              <a:rPr lang="en" sz="1600" b="1"/>
              <a:t>"Download as PowerPoint template"</a:t>
            </a:r>
            <a:r>
              <a:rPr lang="en" sz="1600"/>
              <a:t>. You will get a .pptx file that you can edit in PowerPoint. </a:t>
            </a:r>
            <a:endParaRPr sz="1600"/>
          </a:p>
          <a:p>
            <a:pPr marL="0" indent="0">
              <a:buNone/>
            </a:pPr>
            <a:r>
              <a:rPr lang="en" sz="1600"/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chemeClr val="hlink"/>
                </a:solidFill>
                <a:hlinkClick r:id="" action="ppaction://noaction"/>
              </a:rPr>
              <a:t>Presentation design slide</a:t>
            </a:r>
            <a:r>
              <a:rPr lang="en" sz="1600"/>
              <a:t>)</a:t>
            </a:r>
            <a:endParaRPr sz="160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b="1"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4352000" cy="394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b="1"/>
              <a:t>EDIT IN GOOGLE SLIDES</a:t>
            </a:r>
            <a:endParaRPr sz="160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Click on the button under the presentation preview that says </a:t>
            </a:r>
            <a:r>
              <a:rPr lang="en" sz="1600" b="1"/>
              <a:t>"Use as Google Slides Theme"</a:t>
            </a:r>
            <a:r>
              <a:rPr lang="en" sz="1600"/>
              <a:t>.</a:t>
            </a:r>
            <a:endParaRPr sz="160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You will get a copy of this document on your Google Drive and will be able to edit, add or delete slides.</a:t>
            </a:r>
            <a:endParaRPr sz="160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b="1"/>
              <a:t>You have to be signed in to your Google account.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2"/>
          </p:nvPr>
        </p:nvSpPr>
        <p:spPr>
          <a:xfrm>
            <a:off x="1219433" y="5276467"/>
            <a:ext cx="8548000" cy="903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6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600" b="1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slidescarnival.com/help-use-presentation-template</a:t>
            </a:r>
            <a:endParaRPr sz="1600" b="1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accent2"/>
                </a:solidFill>
              </a:rPr>
              <a:t>This template is free to use under </a:t>
            </a:r>
            <a:r>
              <a:rPr lang="en" sz="16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6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60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60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600">
              <a:solidFill>
                <a:schemeClr val="accent2"/>
              </a:solidFill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011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ctrTitle" idx="4294967295"/>
          </p:nvPr>
        </p:nvSpPr>
        <p:spPr>
          <a:xfrm>
            <a:off x="1478400" y="1501533"/>
            <a:ext cx="54532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2800" i="1">
                <a:solidFill>
                  <a:schemeClr val="accent1"/>
                </a:solidFill>
              </a:rPr>
              <a:t>Hello!</a:t>
            </a:r>
            <a:endParaRPr sz="12800" i="1">
              <a:solidFill>
                <a:schemeClr val="accent1"/>
              </a:solidFill>
            </a:endParaRPr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4294967295"/>
          </p:nvPr>
        </p:nvSpPr>
        <p:spPr>
          <a:xfrm>
            <a:off x="1478399" y="3304233"/>
            <a:ext cx="4388000" cy="2338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400" b="1">
                <a:solidFill>
                  <a:schemeClr val="accent4"/>
                </a:solidFill>
              </a:rPr>
              <a:t>I am Jayden Smith</a:t>
            </a:r>
            <a:endParaRPr sz="2400" b="1">
              <a:solidFill>
                <a:schemeClr val="accent4"/>
              </a:solidFill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/>
              <a:t>You can find me at @username</a:t>
            </a:r>
            <a:endParaRPr sz="2400" b="1"/>
          </a:p>
        </p:txBody>
      </p:sp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t="11658" b="39150"/>
          <a:stretch/>
        </p:blipFill>
        <p:spPr>
          <a:xfrm>
            <a:off x="5578167" y="2352700"/>
            <a:ext cx="6106000" cy="4505600"/>
          </a:xfrm>
          <a:prstGeom prst="parallelogram">
            <a:avLst>
              <a:gd name="adj" fmla="val 55926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2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2387600" y="2799484"/>
            <a:ext cx="7416800" cy="776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/>
              <a:t>1. Transition Headline</a:t>
            </a: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2387600" y="3704917"/>
            <a:ext cx="7416800" cy="353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/>
              <a:t>Let’s start with the first set of slides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371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662600" y="1382933"/>
            <a:ext cx="4866800" cy="409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5806600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458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This is a slide title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/>
              <a:t>Here you have a list of items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And some text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But remember not to overload your slides with content</a:t>
            </a:r>
            <a:endParaRPr/>
          </a:p>
          <a:p>
            <a:pPr marL="0" indent="0"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204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ctrTitle" idx="4294967295"/>
          </p:nvPr>
        </p:nvSpPr>
        <p:spPr>
          <a:xfrm>
            <a:off x="2446267" y="3838333"/>
            <a:ext cx="72996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8000"/>
              <a:t>Big concept</a:t>
            </a:r>
            <a:endParaRPr sz="80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294967295"/>
          </p:nvPr>
        </p:nvSpPr>
        <p:spPr>
          <a:xfrm>
            <a:off x="2446267" y="5158340"/>
            <a:ext cx="7299600" cy="10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200" name="Google Shape;200;p21"/>
          <p:cNvSpPr/>
          <p:nvPr/>
        </p:nvSpPr>
        <p:spPr>
          <a:xfrm>
            <a:off x="6467948" y="3129904"/>
            <a:ext cx="413229" cy="3945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5954653" y="914315"/>
            <a:ext cx="1770257" cy="1770748"/>
            <a:chOff x="6654650" y="3665275"/>
            <a:chExt cx="409100" cy="409125"/>
          </a:xfrm>
        </p:grpSpPr>
        <p:sp>
          <p:nvSpPr>
            <p:cNvPr id="202" name="Google Shape;20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04" name="Google Shape;204;p21"/>
          <p:cNvGrpSpPr/>
          <p:nvPr/>
        </p:nvGrpSpPr>
        <p:grpSpPr>
          <a:xfrm rot="1057036">
            <a:off x="4248833" y="2306223"/>
            <a:ext cx="1169607" cy="1169693"/>
            <a:chOff x="570875" y="4322250"/>
            <a:chExt cx="443300" cy="443325"/>
          </a:xfrm>
        </p:grpSpPr>
        <p:sp>
          <p:nvSpPr>
            <p:cNvPr id="205" name="Google Shape;20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9" name="Google Shape;209;p21"/>
          <p:cNvSpPr/>
          <p:nvPr/>
        </p:nvSpPr>
        <p:spPr>
          <a:xfrm rot="2466634">
            <a:off x="4380242" y="1257452"/>
            <a:ext cx="574116" cy="5481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21"/>
          <p:cNvSpPr/>
          <p:nvPr/>
        </p:nvSpPr>
        <p:spPr>
          <a:xfrm rot="-1609681">
            <a:off x="5219864" y="1602338"/>
            <a:ext cx="413179" cy="3945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21"/>
          <p:cNvSpPr/>
          <p:nvPr/>
        </p:nvSpPr>
        <p:spPr>
          <a:xfrm rot="2926628">
            <a:off x="7724934" y="1914888"/>
            <a:ext cx="309396" cy="2954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" name="Google Shape;212;p21"/>
          <p:cNvSpPr/>
          <p:nvPr/>
        </p:nvSpPr>
        <p:spPr>
          <a:xfrm rot="-1608938">
            <a:off x="6437383" y="443774"/>
            <a:ext cx="278740" cy="26615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41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4352000" cy="394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White</a:t>
            </a:r>
            <a:endParaRPr b="1"/>
          </a:p>
          <a:p>
            <a:pPr marL="0" indent="0"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2"/>
          </p:nvPr>
        </p:nvSpPr>
        <p:spPr>
          <a:xfrm>
            <a:off x="6200237" y="2112567"/>
            <a:ext cx="4352000" cy="394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Black</a:t>
            </a:r>
            <a:endParaRPr b="1"/>
          </a:p>
          <a:p>
            <a:pPr marL="0" indent="0"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72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124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IBM Plex Sans</vt:lpstr>
      <vt:lpstr>Merriweather</vt:lpstr>
      <vt:lpstr>Office Theme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adienge</dc:creator>
  <cp:lastModifiedBy>adienge</cp:lastModifiedBy>
  <cp:revision>1</cp:revision>
  <dcterms:created xsi:type="dcterms:W3CDTF">2022-01-17T07:10:15Z</dcterms:created>
  <dcterms:modified xsi:type="dcterms:W3CDTF">2022-01-17T07:10:44Z</dcterms:modified>
</cp:coreProperties>
</file>