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7"/>
  </p:notesMasterIdLst>
  <p:sldIdLst>
    <p:sldId id="358" r:id="rId2"/>
    <p:sldId id="476" r:id="rId3"/>
    <p:sldId id="455" r:id="rId4"/>
    <p:sldId id="469" r:id="rId5"/>
    <p:sldId id="480" r:id="rId6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CD5053"/>
    <a:srgbClr val="CD6292"/>
    <a:srgbClr val="C87969"/>
    <a:srgbClr val="C88699"/>
    <a:srgbClr val="7B3583"/>
    <a:srgbClr val="D38A9E"/>
    <a:srgbClr val="452544"/>
    <a:srgbClr val="F39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55"/>
    <p:restoredTop sz="85369"/>
  </p:normalViewPr>
  <p:slideViewPr>
    <p:cSldViewPr snapToGrid="0" snapToObjects="1">
      <p:cViewPr varScale="1">
        <p:scale>
          <a:sx n="54" d="100"/>
          <a:sy n="54" d="100"/>
        </p:scale>
        <p:origin x="6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9" d="100"/>
          <a:sy n="49" d="100"/>
        </p:scale>
        <p:origin x="215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5CEBD-C2E1-7F40-8575-4196F63DE1D3}" type="datetimeFigureOut">
              <a:rPr lang="en-US" smtClean="0"/>
              <a:t>9/24/19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213DC-DD53-7F48-9A1C-B2B01A45D4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30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03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93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08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AFD9D-EB30-EC48-AC35-B521AABA13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33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1CC1-53A7-9C46-9DEE-929A300AA752}" type="datetime1">
              <a:rPr lang="es-ES" smtClean="0"/>
              <a:t>24/9/19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13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B2E8-1631-0F44-AAB9-F832CEF3ED91}" type="datetime1">
              <a:rPr lang="es-ES" smtClean="0"/>
              <a:t>24/9/19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5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0B51-DCAA-8C48-9C3B-09C005A15F6E}" type="datetime1">
              <a:rPr lang="es-ES" smtClean="0"/>
              <a:t>24/9/19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0EA2-18CA-7B4F-BBF6-1D21BE6C0B5D}" type="datetime1">
              <a:rPr lang="es-ES" smtClean="0"/>
              <a:t>24/9/19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8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A6B1-A0A2-604A-8C00-2B7526D3B9E6}" type="datetime1">
              <a:rPr lang="es-ES" smtClean="0"/>
              <a:t>24/9/19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30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AD15-810F-DB42-9A02-867E40635398}" type="datetime1">
              <a:rPr lang="es-ES" smtClean="0"/>
              <a:t>24/9/19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8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2359-88C1-F341-94F5-A6DD26004159}" type="datetime1">
              <a:rPr lang="es-ES" smtClean="0"/>
              <a:t>24/9/19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9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BB8CD-F702-0445-98F7-7F91F814F2B1}" type="datetime1">
              <a:rPr lang="es-ES" smtClean="0"/>
              <a:t>24/9/19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7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0432-C8B4-3940-81B6-657145B33DE1}" type="datetime1">
              <a:rPr lang="es-ES" smtClean="0"/>
              <a:t>24/9/19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0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29562F-32A5-504F-B875-39E2B6605B9B}" type="datetime1">
              <a:rPr lang="es-ES" smtClean="0"/>
              <a:t>24/9/19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8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99AB-26D8-204B-8DCB-06A48579AB43}" type="datetime1">
              <a:rPr lang="es-ES" smtClean="0"/>
              <a:t>24/9/19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24046C1-172E-6948-A732-515F1F1DC49B}" type="datetime1">
              <a:rPr lang="es-ES" smtClean="0"/>
              <a:t>24/9/19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47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85011" y="2021305"/>
            <a:ext cx="11357810" cy="106001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800" dirty="0" smtClean="0"/>
              <a:t>Aplicaciones en Ambientes Libres</a:t>
            </a:r>
            <a:endParaRPr lang="en-US" sz="71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956518" y="4899609"/>
            <a:ext cx="10058400" cy="935202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>
                <a:solidFill>
                  <a:schemeClr val="tx1"/>
                </a:solidFill>
              </a:rPr>
              <a:t>Escuela </a:t>
            </a:r>
            <a:r>
              <a:rPr lang="es-ES" sz="2400" smtClean="0">
                <a:solidFill>
                  <a:schemeClr val="tx1"/>
                </a:solidFill>
              </a:rPr>
              <a:t>Politécnica </a:t>
            </a:r>
            <a:r>
              <a:rPr lang="es-ES" sz="2400" smtClean="0">
                <a:solidFill>
                  <a:schemeClr val="tx1"/>
                </a:solidFill>
              </a:rPr>
              <a:t>Nacional</a:t>
            </a:r>
            <a:endParaRPr lang="es-ES" sz="2400" dirty="0" smtClean="0">
              <a:solidFill>
                <a:schemeClr val="tx1"/>
              </a:solidFill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956518" y="3761015"/>
            <a:ext cx="10058400" cy="4589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chemeClr val="tx1"/>
                </a:solidFill>
              </a:rPr>
              <a:t>Lorena </a:t>
            </a:r>
            <a:r>
              <a:rPr lang="en-US" sz="2800" b="1" dirty="0" err="1" smtClean="0">
                <a:solidFill>
                  <a:schemeClr val="tx1"/>
                </a:solidFill>
              </a:rPr>
              <a:t>recalde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cap="none" dirty="0" smtClean="0">
                <a:solidFill>
                  <a:schemeClr val="tx1"/>
                </a:solidFill>
              </a:rPr>
              <a:t>Ph.D.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956518" y="5834811"/>
            <a:ext cx="2734333" cy="47189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2019-B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29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6109" y="257392"/>
            <a:ext cx="10058400" cy="1292928"/>
          </a:xfrm>
        </p:spPr>
        <p:txBody>
          <a:bodyPr>
            <a:normAutofit/>
          </a:bodyPr>
          <a:lstStyle/>
          <a:p>
            <a:r>
              <a:rPr lang="es-ES" sz="3600" dirty="0" smtClean="0"/>
              <a:t>Un poco sobre mi investigación</a:t>
            </a:r>
            <a:endParaRPr lang="en-US" sz="3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2</a:t>
            </a:fld>
            <a:endParaRPr lang="en-US" sz="1600" dirty="0"/>
          </a:p>
        </p:txBody>
      </p:sp>
      <p:sp>
        <p:nvSpPr>
          <p:cNvPr id="8" name="CuadroTexto 7"/>
          <p:cNvSpPr txBox="1"/>
          <p:nvPr/>
        </p:nvSpPr>
        <p:spPr>
          <a:xfrm>
            <a:off x="4451128" y="3113344"/>
            <a:ext cx="36294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#</a:t>
            </a:r>
            <a:r>
              <a:rPr lang="en-US" sz="2000" dirty="0" err="1" smtClean="0"/>
              <a:t>CollaborativeUrbanPlanning</a:t>
            </a:r>
            <a:endParaRPr lang="en-US" sz="2000" dirty="0" smtClean="0"/>
          </a:p>
          <a:p>
            <a:r>
              <a:rPr lang="en-US" sz="2000" dirty="0" smtClean="0"/>
              <a:t>#Cognitive-</a:t>
            </a:r>
            <a:r>
              <a:rPr lang="en-US" sz="2000" dirty="0" err="1" smtClean="0"/>
              <a:t>basedMockupsDesign</a:t>
            </a:r>
            <a:endParaRPr lang="en-US" sz="2000" dirty="0" smtClean="0"/>
          </a:p>
          <a:p>
            <a:r>
              <a:rPr lang="en-US" sz="2000" dirty="0" smtClean="0"/>
              <a:t>#JSON-</a:t>
            </a:r>
            <a:r>
              <a:rPr lang="en-US" sz="2000" dirty="0" err="1" smtClean="0"/>
              <a:t>LDEducationalResources</a:t>
            </a:r>
            <a:endParaRPr lang="en-US" sz="2000" dirty="0" smtClean="0">
              <a:solidFill>
                <a:schemeClr val="accent1"/>
              </a:solidFill>
            </a:endParaRPr>
          </a:p>
          <a:p>
            <a:r>
              <a:rPr lang="en-US" sz="2000" dirty="0" smtClean="0">
                <a:solidFill>
                  <a:schemeClr val="accent1"/>
                </a:solidFill>
              </a:rPr>
              <a:t>#</a:t>
            </a:r>
            <a:r>
              <a:rPr lang="en-US" sz="2000" dirty="0" err="1" smtClean="0">
                <a:solidFill>
                  <a:schemeClr val="accent1"/>
                </a:solidFill>
              </a:rPr>
              <a:t>FairGroupRecommenders</a:t>
            </a: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71"/>
          <a:stretch/>
        </p:blipFill>
        <p:spPr>
          <a:xfrm>
            <a:off x="987341" y="3765554"/>
            <a:ext cx="2362280" cy="1789252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935876" y="2051516"/>
            <a:ext cx="246521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Planificación </a:t>
            </a:r>
            <a:r>
              <a:rPr lang="es-ES" sz="3200" b="1" cap="none" spc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Urbana Cognitiva</a:t>
            </a:r>
            <a:endParaRPr lang="es-ES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tx2">
                  <a:lumMod val="20000"/>
                  <a:lumOff val="8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373" y="3998892"/>
            <a:ext cx="1700463" cy="1700463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220" y="1949803"/>
            <a:ext cx="1758616" cy="187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27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828338" y="6318821"/>
            <a:ext cx="10384146" cy="537621"/>
          </a:xfrm>
        </p:spPr>
        <p:txBody>
          <a:bodyPr/>
          <a:lstStyle/>
          <a:p>
            <a:fld id="{5C8A0B6C-2F0D-9146-B965-5B2E4517E27B}" type="slidenum">
              <a:rPr lang="es-ES_tradnl" sz="1600" smtClean="0"/>
              <a:t>3</a:t>
            </a:fld>
            <a:endParaRPr lang="es-ES_tradnl" sz="1600" dirty="0"/>
          </a:p>
        </p:txBody>
      </p:sp>
      <p:sp>
        <p:nvSpPr>
          <p:cNvPr id="3" name="Marcador de contenido 5"/>
          <p:cNvSpPr txBox="1">
            <a:spLocks/>
          </p:cNvSpPr>
          <p:nvPr/>
        </p:nvSpPr>
        <p:spPr>
          <a:xfrm>
            <a:off x="336885" y="2623634"/>
            <a:ext cx="10943167" cy="1244155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b="1" dirty="0" smtClean="0"/>
              <a:t>Nombre, expectativas de la materia</a:t>
            </a:r>
            <a:r>
              <a:rPr lang="mr-IN" sz="3200" b="1" dirty="0" smtClean="0"/>
              <a:t>…</a:t>
            </a:r>
            <a:r>
              <a:rPr lang="es-ES" sz="3200" b="1" dirty="0" smtClean="0"/>
              <a:t> </a:t>
            </a:r>
          </a:p>
          <a:p>
            <a:r>
              <a:rPr lang="es-ES" sz="3200" b="1" dirty="0" smtClean="0"/>
              <a:t>Qué temas conocen respecto a herramientas libres</a:t>
            </a:r>
          </a:p>
          <a:p>
            <a:r>
              <a:rPr lang="es-ES" sz="3200" b="1" dirty="0" smtClean="0"/>
              <a:t>Qué temas de desarrollo de SW han tratado</a:t>
            </a:r>
            <a:endParaRPr lang="es-ES_tradnl" sz="3200" b="1" dirty="0" smtClean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36885" y="712083"/>
            <a:ext cx="5683526" cy="12273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dirty="0" smtClean="0"/>
              <a:t>Un poco </a:t>
            </a:r>
            <a:r>
              <a:rPr lang="es-ES" b="1" smtClean="0"/>
              <a:t>sobre ustedes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86071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400" dirty="0" err="1" smtClean="0"/>
              <a:t>Evaluaci</a:t>
            </a:r>
            <a:r>
              <a:rPr lang="es-ES" sz="4400" dirty="0" err="1" smtClean="0"/>
              <a:t>ón</a:t>
            </a:r>
            <a:endParaRPr lang="es-ES_tradnl" sz="44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4</a:t>
            </a:fld>
            <a:endParaRPr lang="en-US" sz="1600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61050"/>
              </p:ext>
            </p:extLst>
          </p:nvPr>
        </p:nvGraphicFramePr>
        <p:xfrm>
          <a:off x="3290727" y="2414552"/>
          <a:ext cx="5671506" cy="3002280"/>
        </p:xfrm>
        <a:graphic>
          <a:graphicData uri="http://schemas.openxmlformats.org/drawingml/2006/table">
            <a:tbl>
              <a:tblPr/>
              <a:tblGrid>
                <a:gridCol w="2351307"/>
                <a:gridCol w="1876409"/>
                <a:gridCol w="1443790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s-ES_tradnl" sz="2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Opción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Opción 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Deberes / Talleres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Prueba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Examen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s-ES_tradn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s-ES_tradn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Proyecto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s-ES_tradn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Actuación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 (</a:t>
                      </a:r>
                      <a:r>
                        <a:rPr lang="es-E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uso de herramienta libre</a:t>
                      </a:r>
                      <a:r>
                        <a:rPr lang="es-ES_tradnl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)</a:t>
                      </a:r>
                      <a:endParaRPr lang="es-ES_tradn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</a:t>
                      </a:r>
                      <a:r>
                        <a:rPr lang="mr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/</a:t>
                      </a:r>
                      <a:r>
                        <a:rPr lang="mr-I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</a:t>
                      </a:r>
                      <a:endParaRPr lang="mr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4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Indicaciones</a:t>
            </a:r>
            <a:r>
              <a:rPr lang="en-US" dirty="0" smtClean="0"/>
              <a:t> </a:t>
            </a:r>
            <a:r>
              <a:rPr lang="en-US" dirty="0" err="1" smtClean="0"/>
              <a:t>Generales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928552"/>
            <a:ext cx="10058400" cy="3940541"/>
          </a:xfrm>
        </p:spPr>
        <p:txBody>
          <a:bodyPr>
            <a:normAutofit lnSpcReduction="10000"/>
          </a:bodyPr>
          <a:lstStyle/>
          <a:p>
            <a:r>
              <a:rPr lang="en-US" sz="2400" dirty="0" err="1"/>
              <a:t>l</a:t>
            </a:r>
            <a:r>
              <a:rPr lang="en-US" sz="2400" dirty="0" err="1" smtClean="0"/>
              <a:t>orena.recalde@epn.edu.ec</a:t>
            </a:r>
            <a:endParaRPr lang="en-US" sz="2400" dirty="0" smtClean="0"/>
          </a:p>
          <a:p>
            <a:r>
              <a:rPr lang="en-US" sz="2400" dirty="0" err="1" smtClean="0"/>
              <a:t>Asistencia</a:t>
            </a:r>
            <a:r>
              <a:rPr lang="en-US" sz="2400" dirty="0" smtClean="0"/>
              <a:t> -&gt; </a:t>
            </a:r>
            <a:r>
              <a:rPr lang="en-US" sz="2400" dirty="0" err="1" smtClean="0"/>
              <a:t>Presencial</a:t>
            </a:r>
            <a:endParaRPr lang="en-US" sz="2400" dirty="0" smtClean="0"/>
          </a:p>
          <a:p>
            <a:r>
              <a:rPr lang="en-US" sz="2400" dirty="0" err="1" smtClean="0"/>
              <a:t>Asistente</a:t>
            </a:r>
            <a:r>
              <a:rPr lang="en-US" sz="2400" dirty="0" smtClean="0"/>
              <a:t>?</a:t>
            </a:r>
          </a:p>
          <a:p>
            <a:r>
              <a:rPr lang="en-US" sz="2400" dirty="0" err="1" smtClean="0"/>
              <a:t>Ingl</a:t>
            </a:r>
            <a:r>
              <a:rPr lang="es-ES" sz="2400" dirty="0" err="1" smtClean="0"/>
              <a:t>és</a:t>
            </a:r>
            <a:r>
              <a:rPr lang="es-ES" sz="2400" dirty="0"/>
              <a:t>?</a:t>
            </a:r>
            <a:endParaRPr lang="es-ES" sz="2400" dirty="0" smtClean="0"/>
          </a:p>
          <a:p>
            <a:r>
              <a:rPr lang="es-ES" sz="2400" dirty="0" smtClean="0"/>
              <a:t>Opción 1: Actuación: presentación de </a:t>
            </a:r>
            <a:r>
              <a:rPr lang="es-ES" sz="2400" dirty="0" smtClean="0"/>
              <a:t>20</a:t>
            </a:r>
            <a:r>
              <a:rPr lang="es-ES" sz="2400" dirty="0" smtClean="0"/>
              <a:t> </a:t>
            </a:r>
            <a:r>
              <a:rPr lang="es-ES" sz="2400" dirty="0" smtClean="0"/>
              <a:t>min</a:t>
            </a:r>
          </a:p>
          <a:p>
            <a:r>
              <a:rPr lang="es-ES" sz="2400" dirty="0" smtClean="0"/>
              <a:t>Short </a:t>
            </a:r>
            <a:r>
              <a:rPr lang="es-ES" sz="2400" dirty="0" err="1" smtClean="0"/>
              <a:t>Breaks</a:t>
            </a:r>
            <a:endParaRPr lang="es-ES" sz="2400" dirty="0" smtClean="0"/>
          </a:p>
          <a:p>
            <a:r>
              <a:rPr lang="es-ES" sz="2400" dirty="0" smtClean="0"/>
              <a:t>Inicio y  Fin de clase</a:t>
            </a:r>
          </a:p>
          <a:p>
            <a:r>
              <a:rPr lang="es-ES" sz="2400" dirty="0">
                <a:solidFill>
                  <a:schemeClr val="tx1"/>
                </a:solidFill>
              </a:rPr>
              <a:t>https://</a:t>
            </a:r>
            <a:r>
              <a:rPr lang="es-ES" sz="2400" dirty="0" err="1" smtClean="0">
                <a:solidFill>
                  <a:schemeClr val="tx1"/>
                </a:solidFill>
              </a:rPr>
              <a:t>github.com</a:t>
            </a:r>
            <a:r>
              <a:rPr lang="es-ES" sz="2400" dirty="0" smtClean="0">
                <a:solidFill>
                  <a:schemeClr val="tx1"/>
                </a:solidFill>
              </a:rPr>
              <a:t>/lore10/AAL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z="1600" smtClean="0"/>
              <a:t>5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8334107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35844</TotalTime>
  <Words>121</Words>
  <Application>Microsoft Macintosh PowerPoint</Application>
  <PresentationFormat>Panorámica</PresentationFormat>
  <Paragraphs>49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Mangal</vt:lpstr>
      <vt:lpstr>Retrospección</vt:lpstr>
      <vt:lpstr>Presentación de PowerPoint</vt:lpstr>
      <vt:lpstr>Un poco sobre mi investigación</vt:lpstr>
      <vt:lpstr>Presentación de PowerPoint</vt:lpstr>
      <vt:lpstr>Evaluación</vt:lpstr>
      <vt:lpstr>Indicaciones Generales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Users Preferences in Online Social Networks</dc:title>
  <dc:creator>Lorena Recalde</dc:creator>
  <cp:lastModifiedBy>Lorena Recalde</cp:lastModifiedBy>
  <cp:revision>342</cp:revision>
  <dcterms:created xsi:type="dcterms:W3CDTF">2018-09-05T16:34:01Z</dcterms:created>
  <dcterms:modified xsi:type="dcterms:W3CDTF">2019-09-24T20:47:57Z</dcterms:modified>
</cp:coreProperties>
</file>