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1"/>
    <p:restoredTop sz="94617"/>
  </p:normalViewPr>
  <p:slideViewPr>
    <p:cSldViewPr snapToGrid="0" snapToObjects="1">
      <p:cViewPr>
        <p:scale>
          <a:sx n="70" d="100"/>
          <a:sy n="70" d="100"/>
        </p:scale>
        <p:origin x="39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6/4/19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6/4/19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6/4/19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6/4/19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6753</TotalTime>
  <Words>2947</Words>
  <Application>Microsoft Macintosh PowerPoint</Application>
  <PresentationFormat>Panorámica</PresentationFormat>
  <Paragraphs>165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321</cp:revision>
  <dcterms:created xsi:type="dcterms:W3CDTF">2019-04-09T06:23:33Z</dcterms:created>
  <dcterms:modified xsi:type="dcterms:W3CDTF">2019-06-04T12:07:40Z</dcterms:modified>
</cp:coreProperties>
</file>