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6"/>
    <p:restoredTop sz="94617"/>
  </p:normalViewPr>
  <p:slideViewPr>
    <p:cSldViewPr snapToGrid="0" snapToObjects="1">
      <p:cViewPr>
        <p:scale>
          <a:sx n="70" d="100"/>
          <a:sy n="70" d="100"/>
        </p:scale>
        <p:origin x="80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6/3/19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6/3/19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6/3/19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6/3/19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a:t>
            </a:r>
            <a:r>
              <a:rPr lang="es-ES" dirty="0" smtClean="0"/>
              <a:t>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a:t>
            </a:r>
            <a:r>
              <a:rPr lang="es-ES" dirty="0" smtClean="0"/>
              <a:t>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Otro escenario posible intercala las operaciones como "R1 (X), R1 (Y), R2 (Y), W1 (X), W2 (Y), W1 (Y)". Este escenario también produce una base de datos inconsistente desde el saldo de la cuenta X será de $ 1000 y el saldo de la cuenta Y será de $ 1000. </a:t>
            </a:r>
            <a:endParaRPr lang="es-ES_tradnl" sz="2400" dirty="0" smtClean="0"/>
          </a:p>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 dirty="0" smtClean="0"/>
              <a:t>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6717</TotalTime>
  <Words>3011</Words>
  <Application>Microsoft Macintosh PowerPoint</Application>
  <PresentationFormat>Panorámica</PresentationFormat>
  <Paragraphs>166</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320</cp:revision>
  <dcterms:created xsi:type="dcterms:W3CDTF">2019-04-09T06:23:33Z</dcterms:created>
  <dcterms:modified xsi:type="dcterms:W3CDTF">2019-06-04T05:40:09Z</dcterms:modified>
</cp:coreProperties>
</file>