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7"/>
    <p:restoredTop sz="94617"/>
  </p:normalViewPr>
  <p:slideViewPr>
    <p:cSldViewPr snapToGrid="0" snapToObjects="1">
      <p:cViewPr>
        <p:scale>
          <a:sx n="90" d="100"/>
          <a:sy n="90" d="100"/>
        </p:scale>
        <p:origin x="4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FCBDB-79A5-8240-9CB0-430905C21393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85626-C0E6-6C4D-91DB-9674D8E1A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5626-C0E6-6C4D-91DB-9674D8E1A6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5626-C0E6-6C4D-91DB-9674D8E1A6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6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5626-C0E6-6C4D-91DB-9674D8E1A6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E5BA-DD66-1141-9442-00A8DD4D78A0}" type="datetime1">
              <a:rPr lang="es-ES" smtClean="0"/>
              <a:t>4/4/19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139-618E-324A-92B5-F20AE6F5795B}" type="datetime1">
              <a:rPr lang="es-ES" smtClean="0"/>
              <a:t>4/4/19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4FF0-9C90-CE4D-93EA-83089A61822C}" type="datetime1">
              <a:rPr lang="es-ES" smtClean="0"/>
              <a:t>4/4/19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E69-EA09-6E49-9F73-AA5D2E90AE96}" type="datetime1">
              <a:rPr lang="es-ES" smtClean="0"/>
              <a:t>4/4/19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4333-357F-6B49-A6D6-89A2F6857E9D}" type="datetime1">
              <a:rPr lang="es-ES" smtClean="0"/>
              <a:t>4/4/19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2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E9-1F8B-E547-B3E5-52646ED58CBC}" type="datetime1">
              <a:rPr lang="es-ES" smtClean="0"/>
              <a:t>4/4/19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7C4-3733-3C43-9CCA-A761368CEFB8}" type="datetime1">
              <a:rPr lang="es-ES" smtClean="0"/>
              <a:t>4/4/19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1EE7-5D0E-054C-A1AC-652963437199}" type="datetime1">
              <a:rPr lang="es-ES" smtClean="0"/>
              <a:t>4/4/19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C023-0A77-E644-B9AE-EFEFC32D14FC}" type="datetime1">
              <a:rPr lang="es-ES" smtClean="0"/>
              <a:t>4/4/19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3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A4B0-407F-8C47-BF72-723ACD741EF8}" type="datetime1">
              <a:rPr lang="es-ES" smtClean="0"/>
              <a:t>4/4/19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6FBB-7B06-AE42-95BD-F6EFB13621F0}" type="datetime1">
              <a:rPr lang="es-ES" smtClean="0"/>
              <a:t>4/4/19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2AD3-662F-6F45-9FD4-118FF4DFA1BB}" type="datetime1">
              <a:rPr lang="es-ES" smtClean="0"/>
              <a:t>4/4/19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re10/MultiprocesamientoAA" TargetMode="External"/><Relationship Id="rId4" Type="http://schemas.openxmlformats.org/officeDocument/2006/relationships/hyperlink" Target="mailto:lorena.recalde@epn.edu.e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54843"/>
            <a:ext cx="9144000" cy="1719618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Multiprocesamiento</a:t>
            </a:r>
            <a:r>
              <a:rPr lang="en-US" sz="4800" dirty="0" smtClean="0"/>
              <a:t> y </a:t>
            </a:r>
            <a:br>
              <a:rPr lang="en-US" sz="4800" dirty="0" smtClean="0"/>
            </a:br>
            <a:r>
              <a:rPr lang="en-US" sz="4800" dirty="0" err="1" smtClean="0"/>
              <a:t>Arquitecturas</a:t>
            </a:r>
            <a:r>
              <a:rPr lang="en-US" sz="4800" dirty="0" smtClean="0"/>
              <a:t> </a:t>
            </a:r>
            <a:r>
              <a:rPr lang="en-US" sz="4800" dirty="0" err="1" smtClean="0"/>
              <a:t>Alternativas</a:t>
            </a:r>
            <a:endParaRPr lang="en-U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67534"/>
            <a:ext cx="9144000" cy="59026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Dra</a:t>
            </a:r>
            <a:r>
              <a:rPr lang="en-US" sz="2800" dirty="0" smtClean="0"/>
              <a:t> Lorena Recalde</a:t>
            </a:r>
          </a:p>
          <a:p>
            <a:endParaRPr lang="en-US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9105" y="2281452"/>
            <a:ext cx="9144000" cy="15399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 smtClean="0"/>
              <a:t>Clases</a:t>
            </a:r>
            <a:r>
              <a:rPr lang="en-US" sz="5400" dirty="0" smtClean="0"/>
              <a:t> </a:t>
            </a:r>
            <a:r>
              <a:rPr lang="en-US" sz="5400" dirty="0" err="1" smtClean="0"/>
              <a:t>Pr</a:t>
            </a:r>
            <a:r>
              <a:rPr lang="es-ES" sz="5400" dirty="0" err="1" smtClean="0"/>
              <a:t>ácticas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893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Indicaciones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36932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Informe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s-ES" dirty="0" err="1" smtClean="0"/>
              <a:t>ón</a:t>
            </a:r>
            <a:r>
              <a:rPr lang="es-ES" dirty="0" smtClean="0"/>
              <a:t> práctica (individual sin importar si el ejercicio se hizo en parejas)</a:t>
            </a:r>
          </a:p>
          <a:p>
            <a:r>
              <a:rPr lang="es-ES" dirty="0" smtClean="0"/>
              <a:t>Valores!</a:t>
            </a:r>
          </a:p>
          <a:p>
            <a:r>
              <a:rPr lang="es-ES" dirty="0" smtClean="0"/>
              <a:t>Puntaje total sobre 10 cada bimestre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PARTE TEÓRICA (1er Bimestre)</a:t>
            </a:r>
          </a:p>
          <a:p>
            <a:pPr lvl="1">
              <a:buFont typeface="Wingdings" charset="2"/>
              <a:buChar char="v"/>
            </a:pPr>
            <a:r>
              <a:rPr lang="es-ES" sz="2600" dirty="0" smtClean="0">
                <a:solidFill>
                  <a:srgbClr val="FF0000"/>
                </a:solidFill>
              </a:rPr>
              <a:t>Examen Teórico:    			2</a:t>
            </a:r>
          </a:p>
          <a:p>
            <a:pPr lvl="1">
              <a:buFont typeface="Wingdings" charset="2"/>
              <a:buChar char="v"/>
            </a:pPr>
            <a:r>
              <a:rPr lang="es-ES" sz="2600" dirty="0" smtClean="0">
                <a:solidFill>
                  <a:srgbClr val="FF0000"/>
                </a:solidFill>
              </a:rPr>
              <a:t>Prueba de la respectiva unidad/es: 	2</a:t>
            </a:r>
            <a:endParaRPr lang="es-ES" sz="2600" dirty="0" smtClean="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v"/>
            </a:pPr>
            <a:r>
              <a:rPr lang="es-ES" sz="2600" dirty="0" smtClean="0">
                <a:solidFill>
                  <a:srgbClr val="FF0000"/>
                </a:solidFill>
              </a:rPr>
              <a:t>Deberes: 				2    </a:t>
            </a:r>
          </a:p>
          <a:p>
            <a:pPr>
              <a:buFont typeface="Arial" charset="0"/>
              <a:buChar char="•"/>
            </a:pPr>
            <a:r>
              <a:rPr lang="es-ES" sz="3000" dirty="0" smtClean="0"/>
              <a:t>PARTE PRÁCTICA   </a:t>
            </a:r>
            <a:r>
              <a:rPr lang="es-ES" sz="3000" dirty="0"/>
              <a:t>(1er Bimestre)                </a:t>
            </a:r>
          </a:p>
          <a:p>
            <a:pPr lvl="1">
              <a:buFont typeface="Wingdings" charset="2"/>
              <a:buChar char="v"/>
            </a:pPr>
            <a:r>
              <a:rPr lang="es-ES" sz="2600" dirty="0" smtClean="0"/>
              <a:t>Presentación de Informes:                    	2</a:t>
            </a:r>
          </a:p>
          <a:p>
            <a:pPr lvl="1">
              <a:buFont typeface="Wingdings" charset="2"/>
              <a:buChar char="v"/>
            </a:pPr>
            <a:r>
              <a:rPr lang="es-ES" sz="2600" dirty="0" smtClean="0"/>
              <a:t>Examen de Ejercicios (parte práctica): 	2 </a:t>
            </a:r>
          </a:p>
          <a:p>
            <a:pPr marL="0" indent="0">
              <a:buNone/>
            </a:pPr>
            <a:r>
              <a:rPr lang="es-ES" sz="3000" dirty="0" smtClean="0"/>
              <a:t>____________________________________</a:t>
            </a:r>
            <a:endParaRPr lang="es-ES" sz="3000" dirty="0"/>
          </a:p>
          <a:p>
            <a:r>
              <a:rPr lang="es-ES" dirty="0" smtClean="0">
                <a:solidFill>
                  <a:srgbClr val="FF0000"/>
                </a:solidFill>
              </a:rPr>
              <a:t>PARTE TEÓRICA (2do Bimestre)</a:t>
            </a:r>
          </a:p>
          <a:p>
            <a:pPr lvl="1">
              <a:buFont typeface="Wingdings" charset="2"/>
              <a:buChar char="v"/>
            </a:pPr>
            <a:r>
              <a:rPr lang="es-ES" sz="2600" u="sng" dirty="0" smtClean="0">
                <a:solidFill>
                  <a:srgbClr val="FF0000"/>
                </a:solidFill>
              </a:rPr>
              <a:t>Examen Teórico y Práctico</a:t>
            </a:r>
            <a:r>
              <a:rPr lang="es-ES" sz="2600" dirty="0" smtClean="0">
                <a:solidFill>
                  <a:srgbClr val="FF0000"/>
                </a:solidFill>
              </a:rPr>
              <a:t>: 		2</a:t>
            </a:r>
          </a:p>
          <a:p>
            <a:pPr lvl="1">
              <a:buFont typeface="Wingdings" charset="2"/>
              <a:buChar char="v"/>
            </a:pPr>
            <a:r>
              <a:rPr lang="es-ES" sz="2600" dirty="0" smtClean="0">
                <a:solidFill>
                  <a:srgbClr val="FF0000"/>
                </a:solidFill>
              </a:rPr>
              <a:t>Prueba de la respectiva unidad/es:	2</a:t>
            </a:r>
          </a:p>
          <a:p>
            <a:pPr lvl="1">
              <a:buFont typeface="Wingdings" charset="2"/>
              <a:buChar char="v"/>
            </a:pPr>
            <a:r>
              <a:rPr lang="es-ES" sz="2600" dirty="0" smtClean="0">
                <a:solidFill>
                  <a:srgbClr val="FF0000"/>
                </a:solidFill>
              </a:rPr>
              <a:t>Deberes: 				2    </a:t>
            </a:r>
          </a:p>
          <a:p>
            <a:pPr>
              <a:buFont typeface="Arial" charset="0"/>
              <a:buChar char="•"/>
            </a:pPr>
            <a:r>
              <a:rPr lang="es-ES" sz="3000" dirty="0" smtClean="0"/>
              <a:t>PARTE PRÁCTICA (2do Bimestre)                    </a:t>
            </a:r>
          </a:p>
          <a:p>
            <a:pPr lvl="1">
              <a:buFont typeface="Wingdings" charset="2"/>
              <a:buChar char="v"/>
            </a:pPr>
            <a:r>
              <a:rPr lang="es-ES" sz="2600" dirty="0" smtClean="0"/>
              <a:t>Presentación de Informes:                  	2</a:t>
            </a:r>
          </a:p>
          <a:p>
            <a:pPr lvl="1">
              <a:buFont typeface="Wingdings" charset="2"/>
              <a:buChar char="v"/>
            </a:pPr>
            <a:r>
              <a:rPr lang="es-ES" sz="2600" dirty="0" smtClean="0"/>
              <a:t>***Proyecto:  			2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EPN - Lorena Recalde</a:t>
            </a:r>
            <a:endParaRPr lang="en-US" sz="14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250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Indicaciones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3200" dirty="0" smtClean="0"/>
              <a:t>Asistente??</a:t>
            </a:r>
          </a:p>
          <a:p>
            <a:endParaRPr lang="es-ES" sz="3200" dirty="0" smtClean="0"/>
          </a:p>
          <a:p>
            <a:r>
              <a:rPr lang="es-ES" sz="3200" dirty="0" smtClean="0"/>
              <a:t>Repositorio </a:t>
            </a:r>
          </a:p>
          <a:p>
            <a:pPr lvl="1"/>
            <a:r>
              <a:rPr lang="es-ES" sz="3200" dirty="0" smtClean="0">
                <a:hlinkClick r:id="rId3"/>
              </a:rPr>
              <a:t>https://github.com/lore10/MultiprocesamientoAA</a:t>
            </a:r>
            <a:endParaRPr lang="es-ES" sz="3200" dirty="0" smtClean="0"/>
          </a:p>
          <a:p>
            <a:pPr lvl="1"/>
            <a:endParaRPr lang="es-ES" sz="3200" dirty="0" smtClean="0"/>
          </a:p>
          <a:p>
            <a:r>
              <a:rPr lang="es-ES" sz="3200" dirty="0" smtClean="0">
                <a:hlinkClick r:id="rId4"/>
              </a:rPr>
              <a:t>lorena.recalde@epn.edu.ec</a:t>
            </a:r>
            <a:endParaRPr lang="es-ES" sz="3200" dirty="0" smtClean="0"/>
          </a:p>
          <a:p>
            <a:endParaRPr lang="es-ES" sz="3200" dirty="0" smtClean="0"/>
          </a:p>
          <a:p>
            <a:r>
              <a:rPr lang="es-ES" sz="3200" dirty="0" smtClean="0"/>
              <a:t>Horario de consulta: jueves 9.00 </a:t>
            </a:r>
            <a:r>
              <a:rPr lang="mr-IN" sz="3200" dirty="0" smtClean="0"/>
              <a:t>–</a:t>
            </a:r>
            <a:r>
              <a:rPr lang="es-ES" sz="3200" dirty="0" smtClean="0"/>
              <a:t> 11.00</a:t>
            </a:r>
          </a:p>
          <a:p>
            <a:endParaRPr lang="es-ES" sz="3200" dirty="0" smtClean="0"/>
          </a:p>
          <a:p>
            <a:r>
              <a:rPr lang="es-ES" sz="3200" dirty="0" smtClean="0"/>
              <a:t>Asistencia presencial</a:t>
            </a:r>
          </a:p>
          <a:p>
            <a:pPr lvl="1"/>
            <a:r>
              <a:rPr lang="es-ES" dirty="0" smtClean="0"/>
              <a:t>Justificación por falta con sello de Bienestar Estudiantil</a:t>
            </a:r>
          </a:p>
          <a:p>
            <a:endParaRPr lang="es-ES" sz="32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EPN - Lorena Recalde</a:t>
            </a:r>
            <a:endParaRPr lang="en-US" sz="14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62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61" y="2371346"/>
            <a:ext cx="3419901" cy="1325563"/>
          </a:xfrm>
        </p:spPr>
        <p:txBody>
          <a:bodyPr/>
          <a:lstStyle/>
          <a:p>
            <a:pPr algn="ctr"/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Informe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7426" y="226371"/>
            <a:ext cx="4666508" cy="5923297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EPN - Lorena Recalde</a:t>
            </a:r>
            <a:endParaRPr lang="en-US" sz="14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z="1400" smtClean="0"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6446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93</Words>
  <Application>Microsoft Macintosh PowerPoint</Application>
  <PresentationFormat>Panorámica</PresentationFormat>
  <Paragraphs>44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Mangal</vt:lpstr>
      <vt:lpstr>Wingdings</vt:lpstr>
      <vt:lpstr>Arial</vt:lpstr>
      <vt:lpstr>Tema de Office</vt:lpstr>
      <vt:lpstr>Multiprocesamiento y  Arquitecturas Alternativas</vt:lpstr>
      <vt:lpstr>Indicaciones Generales</vt:lpstr>
      <vt:lpstr>Indicaciones Generales</vt:lpstr>
      <vt:lpstr>Formato de Informe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Recalde</dc:creator>
  <cp:lastModifiedBy>Lorena Recalde</cp:lastModifiedBy>
  <cp:revision>10</cp:revision>
  <dcterms:created xsi:type="dcterms:W3CDTF">2019-04-04T20:12:45Z</dcterms:created>
  <dcterms:modified xsi:type="dcterms:W3CDTF">2019-04-04T22:43:22Z</dcterms:modified>
</cp:coreProperties>
</file>