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5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7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31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25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189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108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981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9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1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6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32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94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2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20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1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3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4D3B-85F4-415A-BD52-F9F66A7623DD}" type="datetimeFigureOut">
              <a:rPr lang="es-MX" smtClean="0"/>
              <a:t>04/08/2015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98CC0C-1B07-48DE-8CB9-63E82F2C8F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17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485" y="609015"/>
            <a:ext cx="9144000" cy="8829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GITHUB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971" y="2374233"/>
            <a:ext cx="9427029" cy="3585696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solidFill>
                  <a:schemeClr val="bg1"/>
                </a:solidFill>
              </a:rPr>
              <a:t>Es una plataforma de desarrollo colaborativo de software para alojar proyectos usando el sistema de control de versiones </a:t>
            </a:r>
            <a:r>
              <a:rPr lang="es-MX" sz="2400" dirty="0" err="1" smtClean="0">
                <a:solidFill>
                  <a:schemeClr val="bg1"/>
                </a:solidFill>
              </a:rPr>
              <a:t>Git</a:t>
            </a:r>
            <a:r>
              <a:rPr lang="es-MX" sz="2400" dirty="0" smtClean="0">
                <a:solidFill>
                  <a:schemeClr val="bg1"/>
                </a:solidFill>
              </a:rPr>
              <a:t>.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AGREGAR ARCHIVOS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507" y="1406339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1.- En la página de </a:t>
            </a:r>
            <a:r>
              <a:rPr lang="es-MX" sz="2400" dirty="0" err="1" smtClean="0"/>
              <a:t>github</a:t>
            </a:r>
            <a:r>
              <a:rPr lang="es-MX" sz="2400" dirty="0" smtClean="0"/>
              <a:t>, seleccionar la opción new </a:t>
            </a:r>
            <a:r>
              <a:rPr lang="es-MX" sz="2400" dirty="0" err="1" smtClean="0"/>
              <a:t>collaborator</a:t>
            </a:r>
            <a:r>
              <a:rPr lang="es-MX" sz="2400" dirty="0" smtClean="0"/>
              <a:t>.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9198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INSTALACION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98" y="1358213"/>
            <a:ext cx="10934986" cy="235789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MX" sz="2400" dirty="0" smtClean="0"/>
              <a:t>Crear cuenta en </a:t>
            </a:r>
            <a:r>
              <a:rPr lang="es-MX" sz="2400" dirty="0" err="1" smtClean="0"/>
              <a:t>Github</a:t>
            </a:r>
            <a:r>
              <a:rPr lang="es-MX" sz="2400" dirty="0" smtClean="0"/>
              <a:t>.</a:t>
            </a:r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70" b="17008"/>
          <a:stretch/>
        </p:blipFill>
        <p:spPr>
          <a:xfrm>
            <a:off x="1788694" y="2085474"/>
            <a:ext cx="8614611" cy="45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INSTALACION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98" y="1358213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2.- Elegir el plan</a:t>
            </a:r>
          </a:p>
          <a:p>
            <a:pPr algn="just"/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58"/>
          <a:stretch/>
        </p:blipFill>
        <p:spPr>
          <a:xfrm>
            <a:off x="2229852" y="1997242"/>
            <a:ext cx="8438148" cy="45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INSTALACION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98" y="1358213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3.- Instalar el </a:t>
            </a:r>
            <a:r>
              <a:rPr lang="es-MX" sz="2400" dirty="0" err="1" smtClean="0"/>
              <a:t>github</a:t>
            </a:r>
            <a:endParaRPr lang="es-MX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354"/>
          <a:stretch/>
        </p:blipFill>
        <p:spPr>
          <a:xfrm>
            <a:off x="6653907" y="2716331"/>
            <a:ext cx="5167343" cy="2721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347"/>
          <a:stretch/>
        </p:blipFill>
        <p:spPr>
          <a:xfrm>
            <a:off x="472732" y="2716332"/>
            <a:ext cx="5438274" cy="28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0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98" y="1358213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1.- Iniciar sesión con los datos introducidos previamente.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5" r="4271" b="9015"/>
          <a:stretch/>
        </p:blipFill>
        <p:spPr>
          <a:xfrm>
            <a:off x="1187116" y="1931069"/>
            <a:ext cx="8438148" cy="46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98" y="1358213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3.- </a:t>
            </a:r>
            <a:r>
              <a:rPr lang="es-MX" sz="2400" dirty="0" smtClean="0"/>
              <a:t>Publicar</a:t>
            </a:r>
            <a:r>
              <a:rPr lang="es-MX" sz="2400" dirty="0" smtClean="0"/>
              <a:t> </a:t>
            </a:r>
            <a:r>
              <a:rPr lang="es-MX" sz="2400" dirty="0" smtClean="0"/>
              <a:t>repositorio en línea</a:t>
            </a:r>
            <a:endParaRPr lang="es-MX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88744"/>
            <a:ext cx="7555832" cy="4250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4979" b="36396"/>
          <a:stretch/>
        </p:blipFill>
        <p:spPr>
          <a:xfrm>
            <a:off x="8235330" y="2188744"/>
            <a:ext cx="4048704" cy="32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1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98" y="1358213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4.- Ir a la página de </a:t>
            </a:r>
            <a:r>
              <a:rPr lang="es-MX" sz="2400" dirty="0" err="1" smtClean="0"/>
              <a:t>github</a:t>
            </a:r>
            <a:r>
              <a:rPr lang="es-MX" sz="2400" dirty="0" smtClean="0"/>
              <a:t> para verificar que el repositorio esté en línea.</a:t>
            </a:r>
            <a:endParaRPr lang="es-MX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53" y="1868905"/>
            <a:ext cx="8438147" cy="47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AGREGAR USUARIOS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507" y="1406339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1.- En la página de </a:t>
            </a:r>
            <a:r>
              <a:rPr lang="es-MX" sz="2400" dirty="0" err="1" smtClean="0"/>
              <a:t>github</a:t>
            </a:r>
            <a:r>
              <a:rPr lang="es-MX" sz="2400" dirty="0" smtClean="0"/>
              <a:t>, seleccionar la opción new </a:t>
            </a:r>
            <a:r>
              <a:rPr lang="es-MX" sz="2400" dirty="0" err="1" smtClean="0"/>
              <a:t>collaborator</a:t>
            </a:r>
            <a:r>
              <a:rPr lang="es-MX" sz="2400" dirty="0" smtClean="0"/>
              <a:t>. 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95" y="2085473"/>
            <a:ext cx="7939058" cy="44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2947"/>
          </a:xfrm>
        </p:spPr>
        <p:txBody>
          <a:bodyPr/>
          <a:lstStyle/>
          <a:p>
            <a:pPr algn="ctr"/>
            <a:r>
              <a:rPr lang="es-MX" dirty="0" smtClean="0"/>
              <a:t>AGREGAR USUARIOS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507" y="1406339"/>
            <a:ext cx="10934986" cy="2357891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1.- En la página de </a:t>
            </a:r>
            <a:r>
              <a:rPr lang="es-MX" sz="2400" dirty="0" err="1" smtClean="0"/>
              <a:t>github</a:t>
            </a:r>
            <a:r>
              <a:rPr lang="es-MX" sz="2400" dirty="0" smtClean="0"/>
              <a:t>, seleccionar la opción new </a:t>
            </a:r>
            <a:r>
              <a:rPr lang="es-MX" sz="2400" dirty="0" err="1" smtClean="0"/>
              <a:t>collaborator</a:t>
            </a:r>
            <a:r>
              <a:rPr lang="es-MX" sz="2400" dirty="0" smtClean="0"/>
              <a:t>. 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8" y="3064042"/>
            <a:ext cx="5429092" cy="3053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6" y="3042441"/>
            <a:ext cx="5467493" cy="3075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6126" y="6230201"/>
            <a:ext cx="728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NOTA: Se enviará un correo a la persona invitada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43071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133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GITHUB</vt:lpstr>
      <vt:lpstr>INSTALACION</vt:lpstr>
      <vt:lpstr>INSTALACION</vt:lpstr>
      <vt:lpstr>INSTALACION</vt:lpstr>
      <vt:lpstr>USO</vt:lpstr>
      <vt:lpstr>USO</vt:lpstr>
      <vt:lpstr>USO</vt:lpstr>
      <vt:lpstr>AGREGAR USUARIOS</vt:lpstr>
      <vt:lpstr>AGREGAR USUARIOS</vt:lpstr>
      <vt:lpstr>AGREGAR ARCHIVOS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Lorena Aguilar Montes</dc:creator>
  <cp:lastModifiedBy>Lorena Aguilar Montes</cp:lastModifiedBy>
  <cp:revision>12</cp:revision>
  <dcterms:created xsi:type="dcterms:W3CDTF">2015-08-01T15:54:02Z</dcterms:created>
  <dcterms:modified xsi:type="dcterms:W3CDTF">2015-08-04T23:28:53Z</dcterms:modified>
</cp:coreProperties>
</file>