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999538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14" y="78"/>
      </p:cViewPr>
      <p:guideLst>
        <p:guide orient="horz" pos="1588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5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88ED-0782-4B50-B4B4-C5249F541F1A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microsoft.com/office/2007/relationships/hdphoto" Target="../media/hdphoto5.wdp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23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8606" y="135652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750" r="18750"/>
          <a:stretch/>
        </p:blipFill>
        <p:spPr>
          <a:xfrm>
            <a:off x="2037570" y="135652"/>
            <a:ext cx="1080000" cy="1080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  <a:endCxn id="6" idx="1"/>
          </p:cNvCxnSpPr>
          <p:nvPr/>
        </p:nvCxnSpPr>
        <p:spPr>
          <a:xfrm>
            <a:off x="1481541" y="675652"/>
            <a:ext cx="55602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6" idx="3"/>
            <a:endCxn id="5" idx="1"/>
          </p:cNvCxnSpPr>
          <p:nvPr/>
        </p:nvCxnSpPr>
        <p:spPr>
          <a:xfrm>
            <a:off x="3117570" y="675652"/>
            <a:ext cx="55103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0809" y="1227007"/>
            <a:ext cx="104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median mosaic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2472" y="1227007"/>
            <a:ext cx="107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MNDWI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6ED6AD-38BB-474D-94DE-0C61582BC31D}"/>
              </a:ext>
            </a:extLst>
          </p:cNvPr>
          <p:cNvGrpSpPr/>
          <p:nvPr/>
        </p:nvGrpSpPr>
        <p:grpSpPr>
          <a:xfrm>
            <a:off x="375692" y="137476"/>
            <a:ext cx="1098267" cy="1074511"/>
            <a:chOff x="592741" y="65848"/>
            <a:chExt cx="1098267" cy="107451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592741" y="65848"/>
              <a:ext cx="828000" cy="828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728516" y="182707"/>
              <a:ext cx="828000" cy="828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863008" y="312359"/>
              <a:ext cx="828000" cy="82800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3662471" y="1961481"/>
            <a:ext cx="1080000" cy="1081786"/>
            <a:chOff x="213796" y="4123048"/>
            <a:chExt cx="1361668" cy="1363917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213797" y="4123048"/>
              <a:ext cx="1361667" cy="136166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6350"/>
            <a:stretch/>
          </p:blipFill>
          <p:spPr>
            <a:xfrm>
              <a:off x="213796" y="4806126"/>
              <a:ext cx="1361668" cy="680839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552205" y="4728338"/>
              <a:ext cx="0" cy="7489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698" y="1232795"/>
            <a:ext cx="121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Sentinel-2 monthly collection</a:t>
            </a:r>
          </a:p>
        </p:txBody>
      </p:sp>
      <p:cxnSp>
        <p:nvCxnSpPr>
          <p:cNvPr id="52" name="Straight Arrow Connector 51"/>
          <p:cNvCxnSpPr>
            <a:cxnSpLocks/>
            <a:stCxn id="19" idx="2"/>
            <a:endCxn id="33" idx="0"/>
          </p:cNvCxnSpPr>
          <p:nvPr/>
        </p:nvCxnSpPr>
        <p:spPr>
          <a:xfrm>
            <a:off x="4202472" y="1627117"/>
            <a:ext cx="0" cy="33436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79552" y="2029162"/>
            <a:ext cx="108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Canny Edge Detector &amp; Otsu Dynamic Bimodal Threshold </a:t>
            </a:r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2471" y="3411840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962906" y="4543805"/>
            <a:ext cx="2502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extraction: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MNDWI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VDCN &lt; </a:t>
            </a:r>
            <a:r>
              <a:rPr lang="en-US" sz="1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m</a:t>
            </a:r>
            <a:endParaRPr lang="en-US" sz="1000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>
            <a:cxnSpLocks/>
            <a:stCxn id="34" idx="2"/>
            <a:endCxn id="77" idx="0"/>
          </p:cNvCxnSpPr>
          <p:nvPr/>
        </p:nvCxnSpPr>
        <p:spPr>
          <a:xfrm>
            <a:off x="4202471" y="3043267"/>
            <a:ext cx="0" cy="36857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72599" y="1839561"/>
            <a:ext cx="2325672" cy="3112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4197" y="3022837"/>
            <a:ext cx="114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Elevation Model 15m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847" y="1944571"/>
            <a:ext cx="1080000" cy="1080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9317" y="3431281"/>
            <a:ext cx="1080000" cy="10800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10494" y="4511281"/>
            <a:ext cx="164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Distance to Channel Network </a:t>
            </a: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(VDCN)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8348" y="1999174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9" name="TextBox 108"/>
          <p:cNvSpPr txBox="1"/>
          <p:nvPr/>
        </p:nvSpPr>
        <p:spPr>
          <a:xfrm>
            <a:off x="5567126" y="1544217"/>
            <a:ext cx="16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84" name="Elbow Connector 83"/>
          <p:cNvCxnSpPr>
            <a:cxnSpLocks/>
            <a:stCxn id="67" idx="3"/>
            <a:endCxn id="77" idx="1"/>
          </p:cNvCxnSpPr>
          <p:nvPr/>
        </p:nvCxnSpPr>
        <p:spPr>
          <a:xfrm flipV="1">
            <a:off x="2557766" y="3951840"/>
            <a:ext cx="1104705" cy="759496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559146" y="1510412"/>
            <a:ext cx="1677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post-event water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559145" y="3123192"/>
            <a:ext cx="168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51483" y="3052614"/>
            <a:ext cx="108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Pre-event water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18641" y="4551977"/>
            <a:ext cx="1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post-event lake detection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59146" y="175950"/>
            <a:ext cx="1677159" cy="477655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17072" y="85928"/>
            <a:ext cx="139740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detection</a:t>
            </a:r>
          </a:p>
        </p:txBody>
      </p:sp>
      <p:cxnSp>
        <p:nvCxnSpPr>
          <p:cNvPr id="121" name="Elbow Connector 120"/>
          <p:cNvCxnSpPr>
            <a:cxnSpLocks/>
            <a:stCxn id="77" idx="3"/>
            <a:endCxn id="111" idx="1"/>
          </p:cNvCxnSpPr>
          <p:nvPr/>
        </p:nvCxnSpPr>
        <p:spPr>
          <a:xfrm flipV="1">
            <a:off x="4742471" y="2564229"/>
            <a:ext cx="816675" cy="138761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7484429" y="965476"/>
            <a:ext cx="1460419" cy="2137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/>
          <p:cNvCxnSpPr>
            <a:cxnSpLocks/>
            <a:stCxn id="162" idx="2"/>
            <a:endCxn id="125" idx="0"/>
          </p:cNvCxnSpPr>
          <p:nvPr/>
        </p:nvCxnSpPr>
        <p:spPr>
          <a:xfrm>
            <a:off x="8214639" y="3102816"/>
            <a:ext cx="0" cy="38719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7887" r="19613"/>
          <a:stretch/>
        </p:blipFill>
        <p:spPr>
          <a:xfrm>
            <a:off x="7674639" y="3490012"/>
            <a:ext cx="1080000" cy="1080000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7445890" y="4543805"/>
            <a:ext cx="1561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refinement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Validation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484429" y="2539174"/>
            <a:ext cx="1484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 dam inventory &amp; Dammed lakes visual inspection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1" name="Picture 10" descr="SAGA GIS / Bugs / #217 Install application icons in ...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925" y="4419936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Straight Arrow Connector 167"/>
          <p:cNvCxnSpPr>
            <a:cxnSpLocks/>
            <a:endCxn id="125" idx="1"/>
          </p:cNvCxnSpPr>
          <p:nvPr/>
        </p:nvCxnSpPr>
        <p:spPr>
          <a:xfrm>
            <a:off x="7243171" y="4030012"/>
            <a:ext cx="431468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0D48CD4E-9F83-4075-B5E6-0A6A2F1B762A}"/>
              </a:ext>
            </a:extLst>
          </p:cNvPr>
          <p:cNvCxnSpPr>
            <a:cxnSpLocks/>
            <a:stCxn id="66" idx="2"/>
            <a:endCxn id="64" idx="1"/>
          </p:cNvCxnSpPr>
          <p:nvPr/>
        </p:nvCxnSpPr>
        <p:spPr>
          <a:xfrm rot="16200000" flipH="1">
            <a:off x="727915" y="3499879"/>
            <a:ext cx="548334" cy="394470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35850CB-FAC5-4B56-827F-0B0072C72DE9}"/>
              </a:ext>
            </a:extLst>
          </p:cNvPr>
          <p:cNvGrpSpPr/>
          <p:nvPr/>
        </p:nvGrpSpPr>
        <p:grpSpPr>
          <a:xfrm>
            <a:off x="5844073" y="3480384"/>
            <a:ext cx="1098267" cy="1072853"/>
            <a:chOff x="4625771" y="492091"/>
            <a:chExt cx="1098267" cy="1072853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5EA9B90-00C1-44DC-A29E-28DD98C61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4625771" y="492091"/>
              <a:ext cx="828000" cy="8280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7BC684B-D119-43C1-AEC0-C2968EC4D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4760905" y="614518"/>
              <a:ext cx="828000" cy="8280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3E4986D-182A-46EB-B57B-25D2A7951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4896038" y="736944"/>
              <a:ext cx="828000" cy="8280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DCC22EE-FE58-48DA-AC89-79BA64BD865A}"/>
              </a:ext>
            </a:extLst>
          </p:cNvPr>
          <p:cNvGrpSpPr/>
          <p:nvPr/>
        </p:nvGrpSpPr>
        <p:grpSpPr>
          <a:xfrm>
            <a:off x="5844073" y="437560"/>
            <a:ext cx="1104656" cy="1074237"/>
            <a:chOff x="4629456" y="471207"/>
            <a:chExt cx="1104656" cy="1074237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6C52720-92FD-4DB9-8275-DA7534B76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29456" y="471207"/>
              <a:ext cx="828000" cy="828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0385F9E-A681-41E5-B094-94BF6F8DA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67784" y="593633"/>
              <a:ext cx="828000" cy="828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5D4453E-0473-4109-AFAE-4A4C98B66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112" y="717444"/>
              <a:ext cx="828000" cy="828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pic>
        <p:nvPicPr>
          <p:cNvPr id="1028" name="Picture 4" descr="Google Earth Engine">
            <a:extLst>
              <a:ext uri="{FF2B5EF4-FFF2-40B4-BE49-F238E27FC236}">
                <a16:creationId xmlns:a16="http://schemas.microsoft.com/office/drawing/2014/main" id="{FCEA4A84-FB57-4CD0-B9B9-357BB984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86" y="57176"/>
            <a:ext cx="612000" cy="58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" r="7946"/>
          <a:stretch/>
        </p:blipFill>
        <p:spPr>
          <a:xfrm>
            <a:off x="7596845" y="1040611"/>
            <a:ext cx="900000" cy="900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710" y="1613116"/>
            <a:ext cx="900000" cy="9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341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Universität Salzburg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Abad Crespo Lorena Cristina</dc:creator>
  <cp:lastModifiedBy>Abad Crespo Lorena Cristina</cp:lastModifiedBy>
  <cp:revision>39</cp:revision>
  <dcterms:created xsi:type="dcterms:W3CDTF">2019-10-09T07:19:31Z</dcterms:created>
  <dcterms:modified xsi:type="dcterms:W3CDTF">2020-07-22T14:26:45Z</dcterms:modified>
</cp:coreProperties>
</file>