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832475" cy="8459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880" y="114"/>
      </p:cViewPr>
      <p:guideLst>
        <p:guide orient="horz" pos="2664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36" y="1384507"/>
            <a:ext cx="4957604" cy="2945260"/>
          </a:xfrm>
        </p:spPr>
        <p:txBody>
          <a:bodyPr anchor="b"/>
          <a:lstStyle>
            <a:lvl1pPr algn="ctr">
              <a:defRPr sz="3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060" y="4443348"/>
            <a:ext cx="4374356" cy="2042490"/>
          </a:xfrm>
        </p:spPr>
        <p:txBody>
          <a:bodyPr/>
          <a:lstStyle>
            <a:lvl1pPr marL="0" indent="0" algn="ctr">
              <a:buNone/>
              <a:defRPr sz="1531"/>
            </a:lvl1pPr>
            <a:lvl2pPr marL="291602" indent="0" algn="ctr">
              <a:buNone/>
              <a:defRPr sz="1276"/>
            </a:lvl2pPr>
            <a:lvl3pPr marL="583204" indent="0" algn="ctr">
              <a:buNone/>
              <a:defRPr sz="1148"/>
            </a:lvl3pPr>
            <a:lvl4pPr marL="874806" indent="0" algn="ctr">
              <a:buNone/>
              <a:defRPr sz="1020"/>
            </a:lvl4pPr>
            <a:lvl5pPr marL="1166409" indent="0" algn="ctr">
              <a:buNone/>
              <a:defRPr sz="1020"/>
            </a:lvl5pPr>
            <a:lvl6pPr marL="1458011" indent="0" algn="ctr">
              <a:buNone/>
              <a:defRPr sz="1020"/>
            </a:lvl6pPr>
            <a:lvl7pPr marL="1749613" indent="0" algn="ctr">
              <a:buNone/>
              <a:defRPr sz="1020"/>
            </a:lvl7pPr>
            <a:lvl8pPr marL="2041215" indent="0" algn="ctr">
              <a:buNone/>
              <a:defRPr sz="1020"/>
            </a:lvl8pPr>
            <a:lvl9pPr marL="2332817" indent="0" algn="ctr">
              <a:buNone/>
              <a:defRPr sz="10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8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73865" y="450406"/>
            <a:ext cx="1257627" cy="7169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983" y="450406"/>
            <a:ext cx="3699976" cy="71692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2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45" y="2109075"/>
            <a:ext cx="5030510" cy="3519036"/>
          </a:xfrm>
        </p:spPr>
        <p:txBody>
          <a:bodyPr anchor="b"/>
          <a:lstStyle>
            <a:lvl1pPr>
              <a:defRPr sz="3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45" y="5661402"/>
            <a:ext cx="5030510" cy="1850578"/>
          </a:xfrm>
        </p:spPr>
        <p:txBody>
          <a:bodyPr/>
          <a:lstStyle>
            <a:lvl1pPr marL="0" indent="0">
              <a:buNone/>
              <a:defRPr sz="1531">
                <a:solidFill>
                  <a:schemeClr val="tx1"/>
                </a:solidFill>
              </a:defRPr>
            </a:lvl1pPr>
            <a:lvl2pPr marL="2916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2pPr>
            <a:lvl3pPr marL="583204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806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6409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801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961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121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2817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983" y="2252027"/>
            <a:ext cx="2478802" cy="536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690" y="2252027"/>
            <a:ext cx="2478802" cy="53676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450407"/>
            <a:ext cx="5030510" cy="16351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743" y="2073824"/>
            <a:ext cx="2467410" cy="101634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743" y="3090173"/>
            <a:ext cx="2467410" cy="45451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2691" y="2073824"/>
            <a:ext cx="2479562" cy="1016349"/>
          </a:xfrm>
        </p:spPr>
        <p:txBody>
          <a:bodyPr anchor="b"/>
          <a:lstStyle>
            <a:lvl1pPr marL="0" indent="0">
              <a:buNone/>
              <a:defRPr sz="1531" b="1"/>
            </a:lvl1pPr>
            <a:lvl2pPr marL="291602" indent="0">
              <a:buNone/>
              <a:defRPr sz="1276" b="1"/>
            </a:lvl2pPr>
            <a:lvl3pPr marL="583204" indent="0">
              <a:buNone/>
              <a:defRPr sz="1148" b="1"/>
            </a:lvl3pPr>
            <a:lvl4pPr marL="874806" indent="0">
              <a:buNone/>
              <a:defRPr sz="1020" b="1"/>
            </a:lvl4pPr>
            <a:lvl5pPr marL="1166409" indent="0">
              <a:buNone/>
              <a:defRPr sz="1020" b="1"/>
            </a:lvl5pPr>
            <a:lvl6pPr marL="1458011" indent="0">
              <a:buNone/>
              <a:defRPr sz="1020" b="1"/>
            </a:lvl6pPr>
            <a:lvl7pPr marL="1749613" indent="0">
              <a:buNone/>
              <a:defRPr sz="1020" b="1"/>
            </a:lvl7pPr>
            <a:lvl8pPr marL="2041215" indent="0">
              <a:buNone/>
              <a:defRPr sz="1020" b="1"/>
            </a:lvl8pPr>
            <a:lvl9pPr marL="2332817" indent="0">
              <a:buNone/>
              <a:defRPr sz="10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52691" y="3090173"/>
            <a:ext cx="2479562" cy="45451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63986"/>
            <a:ext cx="1881125" cy="1973951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562" y="1218054"/>
            <a:ext cx="2952690" cy="6011933"/>
          </a:xfrm>
        </p:spPr>
        <p:txBody>
          <a:bodyPr/>
          <a:lstStyle>
            <a:lvl1pPr>
              <a:defRPr sz="2041"/>
            </a:lvl1pPr>
            <a:lvl2pPr>
              <a:defRPr sz="1786"/>
            </a:lvl2pPr>
            <a:lvl3pPr>
              <a:defRPr sz="1531"/>
            </a:lvl3pPr>
            <a:lvl4pPr>
              <a:defRPr sz="1276"/>
            </a:lvl4pPr>
            <a:lvl5pPr>
              <a:defRPr sz="1276"/>
            </a:lvl5pPr>
            <a:lvl6pPr>
              <a:defRPr sz="1276"/>
            </a:lvl6pPr>
            <a:lvl7pPr>
              <a:defRPr sz="1276"/>
            </a:lvl7pPr>
            <a:lvl8pPr>
              <a:defRPr sz="1276"/>
            </a:lvl8pPr>
            <a:lvl9pPr>
              <a:defRPr sz="127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537936"/>
            <a:ext cx="1881125" cy="4701841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42" y="563986"/>
            <a:ext cx="1881125" cy="1973951"/>
          </a:xfrm>
        </p:spPr>
        <p:txBody>
          <a:bodyPr anchor="b"/>
          <a:lstStyle>
            <a:lvl1pPr>
              <a:defRPr sz="204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79562" y="1218054"/>
            <a:ext cx="2952690" cy="6011933"/>
          </a:xfrm>
        </p:spPr>
        <p:txBody>
          <a:bodyPr anchor="t"/>
          <a:lstStyle>
            <a:lvl1pPr marL="0" indent="0">
              <a:buNone/>
              <a:defRPr sz="2041"/>
            </a:lvl1pPr>
            <a:lvl2pPr marL="291602" indent="0">
              <a:buNone/>
              <a:defRPr sz="1786"/>
            </a:lvl2pPr>
            <a:lvl3pPr marL="583204" indent="0">
              <a:buNone/>
              <a:defRPr sz="1531"/>
            </a:lvl3pPr>
            <a:lvl4pPr marL="874806" indent="0">
              <a:buNone/>
              <a:defRPr sz="1276"/>
            </a:lvl4pPr>
            <a:lvl5pPr marL="1166409" indent="0">
              <a:buNone/>
              <a:defRPr sz="1276"/>
            </a:lvl5pPr>
            <a:lvl6pPr marL="1458011" indent="0">
              <a:buNone/>
              <a:defRPr sz="1276"/>
            </a:lvl6pPr>
            <a:lvl7pPr marL="1749613" indent="0">
              <a:buNone/>
              <a:defRPr sz="1276"/>
            </a:lvl7pPr>
            <a:lvl8pPr marL="2041215" indent="0">
              <a:buNone/>
              <a:defRPr sz="1276"/>
            </a:lvl8pPr>
            <a:lvl9pPr marL="2332817" indent="0">
              <a:buNone/>
              <a:defRPr sz="1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742" y="2537936"/>
            <a:ext cx="1881125" cy="4701841"/>
          </a:xfrm>
        </p:spPr>
        <p:txBody>
          <a:bodyPr/>
          <a:lstStyle>
            <a:lvl1pPr marL="0" indent="0">
              <a:buNone/>
              <a:defRPr sz="1020"/>
            </a:lvl1pPr>
            <a:lvl2pPr marL="291602" indent="0">
              <a:buNone/>
              <a:defRPr sz="893"/>
            </a:lvl2pPr>
            <a:lvl3pPr marL="583204" indent="0">
              <a:buNone/>
              <a:defRPr sz="765"/>
            </a:lvl3pPr>
            <a:lvl4pPr marL="874806" indent="0">
              <a:buNone/>
              <a:defRPr sz="638"/>
            </a:lvl4pPr>
            <a:lvl5pPr marL="1166409" indent="0">
              <a:buNone/>
              <a:defRPr sz="638"/>
            </a:lvl5pPr>
            <a:lvl6pPr marL="1458011" indent="0">
              <a:buNone/>
              <a:defRPr sz="638"/>
            </a:lvl6pPr>
            <a:lvl7pPr marL="1749613" indent="0">
              <a:buNone/>
              <a:defRPr sz="638"/>
            </a:lvl7pPr>
            <a:lvl8pPr marL="2041215" indent="0">
              <a:buNone/>
              <a:defRPr sz="638"/>
            </a:lvl8pPr>
            <a:lvl9pPr marL="2332817" indent="0">
              <a:buNone/>
              <a:defRPr sz="6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0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983" y="450407"/>
            <a:ext cx="5030510" cy="1635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983" y="2252027"/>
            <a:ext cx="5030510" cy="536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983" y="7840972"/>
            <a:ext cx="1312307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88ED-0782-4B50-B4B4-C5249F541F1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2008" y="7840972"/>
            <a:ext cx="1968460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19185" y="7840972"/>
            <a:ext cx="1312307" cy="45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53C0-A7B9-4DBC-9BE7-F244D7F66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83204" rtl="0" eaLnBrk="1" latinLnBrk="0" hangingPunct="1">
        <a:lnSpc>
          <a:spcPct val="90000"/>
        </a:lnSpc>
        <a:spcBef>
          <a:spcPct val="0"/>
        </a:spcBef>
        <a:buNone/>
        <a:defRPr sz="28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801" indent="-145801" algn="l" defTabSz="5832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6" kern="1200">
          <a:solidFill>
            <a:schemeClr val="tx1"/>
          </a:solidFill>
          <a:latin typeface="+mn-lt"/>
          <a:ea typeface="+mn-ea"/>
          <a:cs typeface="+mn-cs"/>
        </a:defRPr>
      </a:lvl1pPr>
      <a:lvl2pPr marL="437403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29005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102060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2210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812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5414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7016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8618" indent="-145801" algn="l" defTabSz="583204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3204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806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9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8011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9613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1215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2817" algn="l" defTabSz="583204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23" Type="http://schemas.openxmlformats.org/officeDocument/2006/relationships/image" Target="../media/image17.png"/><Relationship Id="rId10" Type="http://schemas.openxmlformats.org/officeDocument/2006/relationships/image" Target="../media/image6.png"/><Relationship Id="rId19" Type="http://schemas.microsoft.com/office/2007/relationships/hdphoto" Target="../media/hdphoto5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6" idx="0"/>
            <a:endCxn id="5" idx="0"/>
          </p:cNvCxnSpPr>
          <p:nvPr/>
        </p:nvCxnSpPr>
        <p:spPr>
          <a:xfrm>
            <a:off x="2662288" y="175355"/>
            <a:ext cx="0" cy="149563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0"/>
            <a:endCxn id="33" idx="0"/>
          </p:cNvCxnSpPr>
          <p:nvPr/>
        </p:nvCxnSpPr>
        <p:spPr>
          <a:xfrm>
            <a:off x="2662288" y="1670994"/>
            <a:ext cx="1712" cy="150123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2122288" y="1670993"/>
            <a:ext cx="1080000" cy="10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2122288" y="175355"/>
            <a:ext cx="1080000" cy="10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122734" y="69569"/>
            <a:ext cx="1080000" cy="1080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270803" y="708853"/>
            <a:ext cx="847975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436" y="1250848"/>
            <a:ext cx="132370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median mosaic</a:t>
            </a:r>
          </a:p>
        </p:txBody>
      </p:sp>
      <p:cxnSp>
        <p:nvCxnSpPr>
          <p:cNvPr id="82" name="Straight Arrow Connector 81"/>
          <p:cNvCxnSpPr>
            <a:stCxn id="33" idx="0"/>
            <a:endCxn id="77" idx="0"/>
          </p:cNvCxnSpPr>
          <p:nvPr/>
        </p:nvCxnSpPr>
        <p:spPr>
          <a:xfrm>
            <a:off x="2664000" y="3172228"/>
            <a:ext cx="0" cy="175139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241534" y="188369"/>
            <a:ext cx="1080000" cy="108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360334" y="307169"/>
            <a:ext cx="1080000" cy="1080000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2113902" y="3172228"/>
            <a:ext cx="1090098" cy="1080000"/>
            <a:chOff x="216226" y="4123049"/>
            <a:chExt cx="1090098" cy="10800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 r="18750"/>
            <a:stretch/>
          </p:blipFill>
          <p:spPr>
            <a:xfrm>
              <a:off x="226324" y="4123049"/>
              <a:ext cx="1080000" cy="10800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0"/>
            <a:stretch/>
          </p:blipFill>
          <p:spPr>
            <a:xfrm>
              <a:off x="216226" y="4671530"/>
              <a:ext cx="1044000" cy="530381"/>
            </a:xfrm>
            <a:prstGeom prst="rect">
              <a:avLst/>
            </a:prstGeom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490038" y="4683994"/>
              <a:ext cx="0" cy="5054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9419" y="1370360"/>
            <a:ext cx="1334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Sentinel-2 monthly collection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2124000" y="4923626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026891" y="2746486"/>
            <a:ext cx="12707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MNDWI calculation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61331" y="5989043"/>
            <a:ext cx="2135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extraction:</a:t>
            </a:r>
          </a:p>
          <a:p>
            <a:pPr algn="ctr"/>
            <a:r>
              <a:rPr 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MNDWI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VDCN &lt; </a:t>
            </a:r>
            <a:r>
              <a:rPr lang="en-US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m</a:t>
            </a:r>
            <a:endParaRPr lang="en-US" sz="800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29856" y="1816003"/>
            <a:ext cx="1330663" cy="3212739"/>
            <a:chOff x="250413" y="1135246"/>
            <a:chExt cx="1330663" cy="3212739"/>
          </a:xfrm>
        </p:grpSpPr>
        <p:sp>
          <p:nvSpPr>
            <p:cNvPr id="86" name="Rectangle 85"/>
            <p:cNvSpPr/>
            <p:nvPr/>
          </p:nvSpPr>
          <p:spPr>
            <a:xfrm>
              <a:off x="250413" y="1135246"/>
              <a:ext cx="1330663" cy="32127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 r="18750"/>
            <a:stretch/>
          </p:blipFill>
          <p:spPr>
            <a:xfrm>
              <a:off x="415161" y="1278500"/>
              <a:ext cx="1080000" cy="10800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28" r="18828"/>
            <a:stretch/>
          </p:blipFill>
          <p:spPr>
            <a:xfrm>
              <a:off x="417660" y="2804688"/>
              <a:ext cx="1080000" cy="1080000"/>
            </a:xfrm>
            <a:prstGeom prst="rect">
              <a:avLst/>
            </a:prstGeom>
          </p:spPr>
        </p:pic>
        <p:cxnSp>
          <p:nvCxnSpPr>
            <p:cNvPr id="65" name="Straight Arrow Connector 64"/>
            <p:cNvCxnSpPr/>
            <p:nvPr/>
          </p:nvCxnSpPr>
          <p:spPr>
            <a:xfrm flipH="1">
              <a:off x="954671" y="2657088"/>
              <a:ext cx="2" cy="1476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4673" y="2339261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Digital Elevation Model 15m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4671" y="3886320"/>
              <a:ext cx="108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Vertical Distance to Channel </a:t>
              </a:r>
              <a:r>
                <a:rPr 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 (VDCN)</a:t>
              </a:r>
              <a:endParaRPr lang="en-US" sz="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319132" y="2372769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5" name="TextBox 54"/>
          <p:cNvSpPr txBox="1"/>
          <p:nvPr/>
        </p:nvSpPr>
        <p:spPr>
          <a:xfrm>
            <a:off x="1908876" y="4237785"/>
            <a:ext cx="1440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Canny Edge Detector &amp; Otsu Dynamic Bimodal Threshold </a:t>
            </a:r>
            <a:r>
              <a:rPr lang="en-US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i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Elbow Connector 83"/>
          <p:cNvCxnSpPr>
            <a:stCxn id="86" idx="2"/>
            <a:endCxn id="77" idx="1"/>
          </p:cNvCxnSpPr>
          <p:nvPr/>
        </p:nvCxnSpPr>
        <p:spPr>
          <a:xfrm rot="16200000" flipH="1">
            <a:off x="1242152" y="4581778"/>
            <a:ext cx="434884" cy="1328812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196080" y="4029555"/>
            <a:ext cx="1080000" cy="10800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316400" y="4150012"/>
            <a:ext cx="1080000" cy="1080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435201" y="4268812"/>
            <a:ext cx="1080000" cy="10800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4040726" y="1857441"/>
            <a:ext cx="1628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post-event water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19132" y="3449719"/>
            <a:ext cx="10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Pre-event water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35997" y="5369301"/>
            <a:ext cx="118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post-event lake detection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499263" y="1777403"/>
            <a:ext cx="710951" cy="707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580904" y="3466109"/>
            <a:ext cx="492729" cy="707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99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018326" y="168857"/>
            <a:ext cx="1628024" cy="567586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03654" y="57724"/>
            <a:ext cx="1044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detection</a:t>
            </a:r>
          </a:p>
        </p:txBody>
      </p:sp>
      <p:cxnSp>
        <p:nvCxnSpPr>
          <p:cNvPr id="121" name="Elbow Connector 120"/>
          <p:cNvCxnSpPr>
            <a:stCxn id="77" idx="3"/>
            <a:endCxn id="111" idx="1"/>
          </p:cNvCxnSpPr>
          <p:nvPr/>
        </p:nvCxnSpPr>
        <p:spPr>
          <a:xfrm flipV="1">
            <a:off x="3204000" y="3006790"/>
            <a:ext cx="814326" cy="2456836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  <a:stCxn id="159" idx="2"/>
          </p:cNvCxnSpPr>
          <p:nvPr/>
        </p:nvCxnSpPr>
        <p:spPr>
          <a:xfrm flipH="1">
            <a:off x="4832339" y="6466661"/>
            <a:ext cx="48" cy="25199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00" r="10700"/>
          <a:stretch/>
        </p:blipFill>
        <p:spPr>
          <a:xfrm>
            <a:off x="4196080" y="6726483"/>
            <a:ext cx="1080000" cy="1080000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4113242" y="6097326"/>
            <a:ext cx="143829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refinement (see Fig. 4)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50359" y="5927064"/>
            <a:ext cx="1080000" cy="1201184"/>
            <a:chOff x="843173" y="6323063"/>
            <a:chExt cx="1080000" cy="1201183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6" r="7946"/>
            <a:stretch/>
          </p:blipFill>
          <p:spPr>
            <a:xfrm>
              <a:off x="940556" y="6323063"/>
              <a:ext cx="900000" cy="899999"/>
            </a:xfrm>
            <a:prstGeom prst="rect">
              <a:avLst/>
            </a:prstGeom>
            <a:ln>
              <a:noFill/>
            </a:ln>
          </p:spPr>
        </p:pic>
        <p:sp>
          <p:nvSpPr>
            <p:cNvPr id="166" name="TextBox 165"/>
            <p:cNvSpPr txBox="1"/>
            <p:nvPr/>
          </p:nvSpPr>
          <p:spPr>
            <a:xfrm>
              <a:off x="843173" y="7185692"/>
              <a:ext cx="108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GNS landslide dam inventory</a:t>
              </a:r>
            </a:p>
          </p:txBody>
        </p:sp>
      </p:grpSp>
      <p:pic>
        <p:nvPicPr>
          <p:cNvPr id="131" name="Picture 10" descr="SAGA GIS / Bugs / #217 Install application icons in ...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0" y="169462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17370" y="7097475"/>
            <a:ext cx="1360744" cy="1282765"/>
            <a:chOff x="18886" y="5477113"/>
            <a:chExt cx="1360744" cy="1282765"/>
          </a:xfrm>
        </p:grpSpPr>
        <p:grpSp>
          <p:nvGrpSpPr>
            <p:cNvPr id="48" name="Group 47"/>
            <p:cNvGrpSpPr/>
            <p:nvPr/>
          </p:nvGrpSpPr>
          <p:grpSpPr>
            <a:xfrm>
              <a:off x="173044" y="5477113"/>
              <a:ext cx="979757" cy="944948"/>
              <a:chOff x="395950" y="5487968"/>
              <a:chExt cx="979757" cy="94494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72" t="1842" r="25080" b="10330"/>
              <a:stretch/>
            </p:blipFill>
            <p:spPr>
              <a:xfrm>
                <a:off x="475707" y="5532916"/>
                <a:ext cx="900000" cy="900000"/>
              </a:xfrm>
              <a:prstGeom prst="rect">
                <a:avLst/>
              </a:prstGeom>
              <a:ln w="9525">
                <a:solidFill>
                  <a:schemeClr val="bg2">
                    <a:lumMod val="75000"/>
                  </a:schemeClr>
                </a:solidFill>
              </a:ln>
            </p:spPr>
          </p:pic>
          <p:pic>
            <p:nvPicPr>
              <p:cNvPr id="53" name="Picture 8" descr="Google Earth Pro for Mac : Free Download : MacUpdate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950" y="5487968"/>
                <a:ext cx="288000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18886" y="6421324"/>
              <a:ext cx="1360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GEP landslide-dammed lakes visual inspection</a:t>
              </a:r>
            </a:p>
          </p:txBody>
        </p:sp>
      </p:grpSp>
      <p:cxnSp>
        <p:nvCxnSpPr>
          <p:cNvPr id="58" name="Straight Arrow Connector 57"/>
          <p:cNvCxnSpPr>
            <a:cxnSpLocks/>
            <a:stCxn id="111" idx="2"/>
            <a:endCxn id="159" idx="0"/>
          </p:cNvCxnSpPr>
          <p:nvPr/>
        </p:nvCxnSpPr>
        <p:spPr>
          <a:xfrm>
            <a:off x="4832341" y="5844722"/>
            <a:ext cx="49" cy="25260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18166" y="8054715"/>
            <a:ext cx="1818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Detected landslide-dammed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lakes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monthly collection</a:t>
            </a:r>
            <a:endParaRPr lang="LID4096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00" r="10700"/>
          <a:stretch/>
        </p:blipFill>
        <p:spPr>
          <a:xfrm>
            <a:off x="4316400" y="6846341"/>
            <a:ext cx="1080000" cy="108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0" r="10700"/>
          <a:stretch/>
        </p:blipFill>
        <p:spPr>
          <a:xfrm>
            <a:off x="4435201" y="6965141"/>
            <a:ext cx="1080000" cy="10800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196080" y="441039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314942" y="560330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>
          <a:xfrm>
            <a:off x="4434631" y="679612"/>
            <a:ext cx="1080000" cy="10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5" name="Rectangle 94"/>
          <p:cNvSpPr/>
          <p:nvPr/>
        </p:nvSpPr>
        <p:spPr>
          <a:xfrm>
            <a:off x="205875" y="5728142"/>
            <a:ext cx="1192482" cy="266512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5465" y="5603420"/>
            <a:ext cx="93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data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Arrow Connector 96"/>
          <p:cNvCxnSpPr>
            <a:endCxn id="125" idx="1"/>
          </p:cNvCxnSpPr>
          <p:nvPr/>
        </p:nvCxnSpPr>
        <p:spPr>
          <a:xfrm>
            <a:off x="1398357" y="7262037"/>
            <a:ext cx="279772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1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Universität Salzburg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Abad Crespo Lorena Cristina</dc:creator>
  <cp:lastModifiedBy>Abad Crespo Lorena Cristina</cp:lastModifiedBy>
  <cp:revision>50</cp:revision>
  <dcterms:created xsi:type="dcterms:W3CDTF">2019-10-09T07:19:31Z</dcterms:created>
  <dcterms:modified xsi:type="dcterms:W3CDTF">2020-06-24T13:07:45Z</dcterms:modified>
</cp:coreProperties>
</file>