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832475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200" d="100"/>
          <a:sy n="200" d="100"/>
        </p:scale>
        <p:origin x="-300" y="-6792"/>
      </p:cViewPr>
      <p:guideLst>
        <p:guide orient="horz" pos="2664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384507"/>
            <a:ext cx="4957604" cy="2945260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4443348"/>
            <a:ext cx="4374356" cy="204249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50406"/>
            <a:ext cx="1257627" cy="7169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50406"/>
            <a:ext cx="3699976" cy="7169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2109075"/>
            <a:ext cx="5030510" cy="3519036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661402"/>
            <a:ext cx="5030510" cy="1850578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252027"/>
            <a:ext cx="2478802" cy="536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252027"/>
            <a:ext cx="2478802" cy="536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50407"/>
            <a:ext cx="5030510" cy="1635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2073824"/>
            <a:ext cx="2467410" cy="101634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3090173"/>
            <a:ext cx="2467410" cy="4545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2073824"/>
            <a:ext cx="2479562" cy="101634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3090173"/>
            <a:ext cx="2479562" cy="4545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63986"/>
            <a:ext cx="1881125" cy="1973951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218054"/>
            <a:ext cx="2952690" cy="6011933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37936"/>
            <a:ext cx="1881125" cy="4701841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63986"/>
            <a:ext cx="1881125" cy="1973951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218054"/>
            <a:ext cx="2952690" cy="6011933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37936"/>
            <a:ext cx="1881125" cy="4701841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50407"/>
            <a:ext cx="5030510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252027"/>
            <a:ext cx="5030510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840972"/>
            <a:ext cx="131230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88ED-0782-4B50-B4B4-C5249F541F1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840972"/>
            <a:ext cx="19684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840972"/>
            <a:ext cx="131230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6" idx="0"/>
            <a:endCxn id="5" idx="0"/>
          </p:cNvCxnSpPr>
          <p:nvPr/>
        </p:nvCxnSpPr>
        <p:spPr>
          <a:xfrm>
            <a:off x="2662288" y="175355"/>
            <a:ext cx="0" cy="14956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0"/>
            <a:endCxn id="33" idx="0"/>
          </p:cNvCxnSpPr>
          <p:nvPr/>
        </p:nvCxnSpPr>
        <p:spPr>
          <a:xfrm>
            <a:off x="2662288" y="1670994"/>
            <a:ext cx="1712" cy="150123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2288" y="1670993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2288" y="175355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122734" y="69569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270803" y="708853"/>
            <a:ext cx="84797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436" y="1250848"/>
            <a:ext cx="13237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median mosaic</a:t>
            </a:r>
          </a:p>
        </p:txBody>
      </p:sp>
      <p:cxnSp>
        <p:nvCxnSpPr>
          <p:cNvPr id="82" name="Straight Arrow Connector 81"/>
          <p:cNvCxnSpPr>
            <a:stCxn id="33" idx="0"/>
            <a:endCxn id="77" idx="0"/>
          </p:cNvCxnSpPr>
          <p:nvPr/>
        </p:nvCxnSpPr>
        <p:spPr>
          <a:xfrm>
            <a:off x="2664000" y="3172228"/>
            <a:ext cx="0" cy="17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41534" y="188369"/>
            <a:ext cx="108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360334" y="307169"/>
            <a:ext cx="1080000" cy="10800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2113902" y="3172228"/>
            <a:ext cx="1090098" cy="1080000"/>
            <a:chOff x="216226" y="4123049"/>
            <a:chExt cx="1090098" cy="10800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r="18750"/>
            <a:stretch/>
          </p:blipFill>
          <p:spPr>
            <a:xfrm>
              <a:off x="226324" y="4123049"/>
              <a:ext cx="1080000" cy="1080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0"/>
            <a:stretch/>
          </p:blipFill>
          <p:spPr>
            <a:xfrm>
              <a:off x="216226" y="4671530"/>
              <a:ext cx="1044000" cy="530381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490038" y="4683994"/>
              <a:ext cx="0" cy="5054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9419" y="1370360"/>
            <a:ext cx="133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Sentinel-2 monthly collection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4000" y="4923626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026891" y="2746486"/>
            <a:ext cx="12707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calculation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61331" y="5989043"/>
            <a:ext cx="213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extraction: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&gt; </a:t>
            </a:r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Dynamic-Th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b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VDCN &lt; </a:t>
            </a:r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29856" y="1816003"/>
            <a:ext cx="1330663" cy="3212739"/>
            <a:chOff x="250413" y="1135246"/>
            <a:chExt cx="1330663" cy="3212739"/>
          </a:xfrm>
        </p:grpSpPr>
        <p:sp>
          <p:nvSpPr>
            <p:cNvPr id="86" name="Rectangle 85"/>
            <p:cNvSpPr/>
            <p:nvPr/>
          </p:nvSpPr>
          <p:spPr>
            <a:xfrm>
              <a:off x="250413" y="1135246"/>
              <a:ext cx="1330663" cy="32127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r="18750"/>
            <a:stretch/>
          </p:blipFill>
          <p:spPr>
            <a:xfrm>
              <a:off x="415161" y="1278500"/>
              <a:ext cx="1080000" cy="10800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r="18828"/>
            <a:stretch/>
          </p:blipFill>
          <p:spPr>
            <a:xfrm>
              <a:off x="417660" y="2804688"/>
              <a:ext cx="1080000" cy="1080000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 flipH="1">
              <a:off x="954671" y="2657088"/>
              <a:ext cx="2" cy="147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4673" y="2339261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Elevation Model 15m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4671" y="3886320"/>
              <a:ext cx="10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Vertical Distance to Channel Network (VDCN)</a:t>
              </a:r>
              <a:endPara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9132" y="2372769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1908876" y="4237785"/>
            <a:ext cx="144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Canny Edge Detector &amp; Otsu Dynamic Bimodal Threshold </a:t>
            </a:r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(Dynamic-Th)</a:t>
            </a:r>
          </a:p>
        </p:txBody>
      </p:sp>
      <p:cxnSp>
        <p:nvCxnSpPr>
          <p:cNvPr id="84" name="Elbow Connector 83"/>
          <p:cNvCxnSpPr>
            <a:stCxn id="86" idx="2"/>
            <a:endCxn id="77" idx="1"/>
          </p:cNvCxnSpPr>
          <p:nvPr/>
        </p:nvCxnSpPr>
        <p:spPr>
          <a:xfrm rot="16200000" flipH="1">
            <a:off x="1242152" y="4581778"/>
            <a:ext cx="434884" cy="1328812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196080" y="4029555"/>
            <a:ext cx="1080000" cy="10800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6400" y="4150012"/>
            <a:ext cx="1080000" cy="1080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435201" y="4268812"/>
            <a:ext cx="1080000" cy="1080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040726" y="1857441"/>
            <a:ext cx="1628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water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19132" y="3449719"/>
            <a:ext cx="10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Pre-event water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35997" y="5369301"/>
            <a:ext cx="11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lake detection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99263" y="1777403"/>
            <a:ext cx="710951" cy="707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80904" y="3466109"/>
            <a:ext cx="492729" cy="707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018326" y="168857"/>
            <a:ext cx="1628024" cy="567586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03654" y="57724"/>
            <a:ext cx="104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</a:t>
            </a:r>
          </a:p>
        </p:txBody>
      </p:sp>
      <p:cxnSp>
        <p:nvCxnSpPr>
          <p:cNvPr id="121" name="Elbow Connector 120"/>
          <p:cNvCxnSpPr>
            <a:stCxn id="77" idx="3"/>
            <a:endCxn id="111" idx="1"/>
          </p:cNvCxnSpPr>
          <p:nvPr/>
        </p:nvCxnSpPr>
        <p:spPr>
          <a:xfrm flipV="1">
            <a:off x="3204000" y="3006790"/>
            <a:ext cx="814326" cy="2456836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59" idx="2"/>
          </p:cNvCxnSpPr>
          <p:nvPr/>
        </p:nvCxnSpPr>
        <p:spPr>
          <a:xfrm flipH="1">
            <a:off x="4832339" y="6466661"/>
            <a:ext cx="48" cy="2519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196080" y="6726483"/>
            <a:ext cx="1080000" cy="10800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113242" y="6097326"/>
            <a:ext cx="14382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refinement (see Fig. 4)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0359" y="5927064"/>
            <a:ext cx="1080000" cy="1201184"/>
            <a:chOff x="843173" y="6323063"/>
            <a:chExt cx="1080000" cy="1201183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6" r="7946"/>
            <a:stretch/>
          </p:blipFill>
          <p:spPr>
            <a:xfrm>
              <a:off x="940556" y="6323063"/>
              <a:ext cx="900000" cy="899999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TextBox 165"/>
            <p:cNvSpPr txBox="1"/>
            <p:nvPr/>
          </p:nvSpPr>
          <p:spPr>
            <a:xfrm>
              <a:off x="843173" y="7185692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GNS landslide dam inventory</a:t>
              </a:r>
            </a:p>
          </p:txBody>
        </p:sp>
      </p:grpSp>
      <p:pic>
        <p:nvPicPr>
          <p:cNvPr id="131" name="Picture 10" descr="SAGA GIS / Bugs / #217 Install application icons in ...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" y="169462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17370" y="7097475"/>
            <a:ext cx="1360744" cy="1282765"/>
            <a:chOff x="18886" y="5477113"/>
            <a:chExt cx="1360744" cy="1282765"/>
          </a:xfrm>
        </p:grpSpPr>
        <p:grpSp>
          <p:nvGrpSpPr>
            <p:cNvPr id="48" name="Group 47"/>
            <p:cNvGrpSpPr/>
            <p:nvPr/>
          </p:nvGrpSpPr>
          <p:grpSpPr>
            <a:xfrm>
              <a:off x="173044" y="5477113"/>
              <a:ext cx="979757" cy="944948"/>
              <a:chOff x="395950" y="5487968"/>
              <a:chExt cx="979757" cy="94494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72" t="1842" r="25080" b="10330"/>
              <a:stretch/>
            </p:blipFill>
            <p:spPr>
              <a:xfrm>
                <a:off x="475707" y="5532916"/>
                <a:ext cx="900000" cy="900000"/>
              </a:xfrm>
              <a:prstGeom prst="rect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</p:pic>
          <p:pic>
            <p:nvPicPr>
              <p:cNvPr id="53" name="Picture 8" descr="Google Earth Pro for Mac : Free Download : MacUpdate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950" y="548796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18886" y="6421324"/>
              <a:ext cx="1360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GEP landslide-dammed lakes visual inspection</a:t>
              </a:r>
            </a:p>
          </p:txBody>
        </p:sp>
      </p:grpSp>
      <p:cxnSp>
        <p:nvCxnSpPr>
          <p:cNvPr id="58" name="Straight Arrow Connector 57"/>
          <p:cNvCxnSpPr>
            <a:cxnSpLocks/>
            <a:stCxn id="111" idx="2"/>
            <a:endCxn id="159" idx="0"/>
          </p:cNvCxnSpPr>
          <p:nvPr/>
        </p:nvCxnSpPr>
        <p:spPr>
          <a:xfrm>
            <a:off x="4832341" y="5844722"/>
            <a:ext cx="49" cy="2526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8166" y="8054715"/>
            <a:ext cx="181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Detected landslide-dammed lakes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monthly collection</a:t>
            </a:r>
            <a:endParaRPr lang="LID4096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316400" y="6846341"/>
            <a:ext cx="1080000" cy="10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435201" y="6965141"/>
            <a:ext cx="1080000" cy="1080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196080" y="441039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4942" y="560330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434631" y="679612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5" name="Rectangle 94"/>
          <p:cNvSpPr/>
          <p:nvPr/>
        </p:nvSpPr>
        <p:spPr>
          <a:xfrm>
            <a:off x="205875" y="5728142"/>
            <a:ext cx="1192482" cy="26651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5465" y="5603420"/>
            <a:ext cx="93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data</a:t>
            </a:r>
          </a:p>
        </p:txBody>
      </p:sp>
      <p:cxnSp>
        <p:nvCxnSpPr>
          <p:cNvPr id="97" name="Straight Arrow Connector 96"/>
          <p:cNvCxnSpPr>
            <a:endCxn id="125" idx="1"/>
          </p:cNvCxnSpPr>
          <p:nvPr/>
        </p:nvCxnSpPr>
        <p:spPr>
          <a:xfrm>
            <a:off x="1398357" y="7262037"/>
            <a:ext cx="279772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Lorena Abad</cp:lastModifiedBy>
  <cp:revision>53</cp:revision>
  <dcterms:created xsi:type="dcterms:W3CDTF">2019-10-09T07:19:31Z</dcterms:created>
  <dcterms:modified xsi:type="dcterms:W3CDTF">2021-07-12T12:13:35Z</dcterms:modified>
</cp:coreProperties>
</file>