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877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7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788" y="1122363"/>
            <a:ext cx="6695599" cy="2387600"/>
          </a:xfrm>
        </p:spPr>
        <p:txBody>
          <a:bodyPr anchor="b"/>
          <a:lstStyle>
            <a:lvl1pPr algn="ctr">
              <a:defRPr sz="51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647" y="3602038"/>
            <a:ext cx="5907881" cy="1655762"/>
          </a:xfrm>
        </p:spPr>
        <p:txBody>
          <a:bodyPr/>
          <a:lstStyle>
            <a:lvl1pPr marL="0" indent="0" algn="ctr">
              <a:buNone/>
              <a:defRPr sz="2068"/>
            </a:lvl1pPr>
            <a:lvl2pPr marL="393878" indent="0" algn="ctr">
              <a:buNone/>
              <a:defRPr sz="1723"/>
            </a:lvl2pPr>
            <a:lvl3pPr marL="787756" indent="0" algn="ctr">
              <a:buNone/>
              <a:defRPr sz="1551"/>
            </a:lvl3pPr>
            <a:lvl4pPr marL="1181633" indent="0" algn="ctr">
              <a:buNone/>
              <a:defRPr sz="1378"/>
            </a:lvl4pPr>
            <a:lvl5pPr marL="1575511" indent="0" algn="ctr">
              <a:buNone/>
              <a:defRPr sz="1378"/>
            </a:lvl5pPr>
            <a:lvl6pPr marL="1969389" indent="0" algn="ctr">
              <a:buNone/>
              <a:defRPr sz="1378"/>
            </a:lvl6pPr>
            <a:lvl7pPr marL="2363267" indent="0" algn="ctr">
              <a:buNone/>
              <a:defRPr sz="1378"/>
            </a:lvl7pPr>
            <a:lvl8pPr marL="2757145" indent="0" algn="ctr">
              <a:buNone/>
              <a:defRPr sz="1378"/>
            </a:lvl8pPr>
            <a:lvl9pPr marL="3151022" indent="0" algn="ctr">
              <a:buNone/>
              <a:defRPr sz="1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111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072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7104" y="365125"/>
            <a:ext cx="169851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556" y="365125"/>
            <a:ext cx="499708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30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48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4" y="1709740"/>
            <a:ext cx="6794063" cy="2852737"/>
          </a:xfrm>
        </p:spPr>
        <p:txBody>
          <a:bodyPr anchor="b"/>
          <a:lstStyle>
            <a:lvl1pPr>
              <a:defRPr sz="51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454" y="4589465"/>
            <a:ext cx="6794063" cy="1500187"/>
          </a:xfrm>
        </p:spPr>
        <p:txBody>
          <a:bodyPr/>
          <a:lstStyle>
            <a:lvl1pPr marL="0" indent="0">
              <a:buNone/>
              <a:defRPr sz="2068">
                <a:solidFill>
                  <a:schemeClr val="tx1"/>
                </a:solidFill>
              </a:defRPr>
            </a:lvl1pPr>
            <a:lvl2pPr marL="393878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2pPr>
            <a:lvl3pPr marL="787756" indent="0">
              <a:buNone/>
              <a:defRPr sz="1551">
                <a:solidFill>
                  <a:schemeClr val="tx1">
                    <a:tint val="75000"/>
                  </a:schemeClr>
                </a:solidFill>
              </a:defRPr>
            </a:lvl3pPr>
            <a:lvl4pPr marL="118163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57551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196938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36326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275714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1510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518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556" y="1825625"/>
            <a:ext cx="33477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7820" y="1825625"/>
            <a:ext cx="33477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872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582" y="365127"/>
            <a:ext cx="679406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583" y="1681163"/>
            <a:ext cx="3332414" cy="823912"/>
          </a:xfrm>
        </p:spPr>
        <p:txBody>
          <a:bodyPr anchor="b"/>
          <a:lstStyle>
            <a:lvl1pPr marL="0" indent="0">
              <a:buNone/>
              <a:defRPr sz="2068" b="1"/>
            </a:lvl1pPr>
            <a:lvl2pPr marL="393878" indent="0">
              <a:buNone/>
              <a:defRPr sz="1723" b="1"/>
            </a:lvl2pPr>
            <a:lvl3pPr marL="787756" indent="0">
              <a:buNone/>
              <a:defRPr sz="1551" b="1"/>
            </a:lvl3pPr>
            <a:lvl4pPr marL="1181633" indent="0">
              <a:buNone/>
              <a:defRPr sz="1378" b="1"/>
            </a:lvl4pPr>
            <a:lvl5pPr marL="1575511" indent="0">
              <a:buNone/>
              <a:defRPr sz="1378" b="1"/>
            </a:lvl5pPr>
            <a:lvl6pPr marL="1969389" indent="0">
              <a:buNone/>
              <a:defRPr sz="1378" b="1"/>
            </a:lvl6pPr>
            <a:lvl7pPr marL="2363267" indent="0">
              <a:buNone/>
              <a:defRPr sz="1378" b="1"/>
            </a:lvl7pPr>
            <a:lvl8pPr marL="2757145" indent="0">
              <a:buNone/>
              <a:defRPr sz="1378" b="1"/>
            </a:lvl8pPr>
            <a:lvl9pPr marL="3151022" indent="0">
              <a:buNone/>
              <a:defRPr sz="1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583" y="2505075"/>
            <a:ext cx="33324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7820" y="1681163"/>
            <a:ext cx="3348825" cy="823912"/>
          </a:xfrm>
        </p:spPr>
        <p:txBody>
          <a:bodyPr anchor="b"/>
          <a:lstStyle>
            <a:lvl1pPr marL="0" indent="0">
              <a:buNone/>
              <a:defRPr sz="2068" b="1"/>
            </a:lvl1pPr>
            <a:lvl2pPr marL="393878" indent="0">
              <a:buNone/>
              <a:defRPr sz="1723" b="1"/>
            </a:lvl2pPr>
            <a:lvl3pPr marL="787756" indent="0">
              <a:buNone/>
              <a:defRPr sz="1551" b="1"/>
            </a:lvl3pPr>
            <a:lvl4pPr marL="1181633" indent="0">
              <a:buNone/>
              <a:defRPr sz="1378" b="1"/>
            </a:lvl4pPr>
            <a:lvl5pPr marL="1575511" indent="0">
              <a:buNone/>
              <a:defRPr sz="1378" b="1"/>
            </a:lvl5pPr>
            <a:lvl6pPr marL="1969389" indent="0">
              <a:buNone/>
              <a:defRPr sz="1378" b="1"/>
            </a:lvl6pPr>
            <a:lvl7pPr marL="2363267" indent="0">
              <a:buNone/>
              <a:defRPr sz="1378" b="1"/>
            </a:lvl7pPr>
            <a:lvl8pPr marL="2757145" indent="0">
              <a:buNone/>
              <a:defRPr sz="1378" b="1"/>
            </a:lvl8pPr>
            <a:lvl9pPr marL="3151022" indent="0">
              <a:buNone/>
              <a:defRPr sz="1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7820" y="2505075"/>
            <a:ext cx="33488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96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821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85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582" y="457200"/>
            <a:ext cx="2540594" cy="1600200"/>
          </a:xfrm>
        </p:spPr>
        <p:txBody>
          <a:bodyPr anchor="b"/>
          <a:lstStyle>
            <a:lvl1pPr>
              <a:defRPr sz="2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825" y="987427"/>
            <a:ext cx="3987820" cy="4873625"/>
          </a:xfrm>
        </p:spPr>
        <p:txBody>
          <a:bodyPr/>
          <a:lstStyle>
            <a:lvl1pPr>
              <a:defRPr sz="2757"/>
            </a:lvl1pPr>
            <a:lvl2pPr>
              <a:defRPr sz="2412"/>
            </a:lvl2pPr>
            <a:lvl3pPr>
              <a:defRPr sz="2068"/>
            </a:lvl3pPr>
            <a:lvl4pPr>
              <a:defRPr sz="1723"/>
            </a:lvl4pPr>
            <a:lvl5pPr>
              <a:defRPr sz="1723"/>
            </a:lvl5pPr>
            <a:lvl6pPr>
              <a:defRPr sz="1723"/>
            </a:lvl6pPr>
            <a:lvl7pPr>
              <a:defRPr sz="1723"/>
            </a:lvl7pPr>
            <a:lvl8pPr>
              <a:defRPr sz="1723"/>
            </a:lvl8pPr>
            <a:lvl9pPr>
              <a:defRPr sz="17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582" y="2057400"/>
            <a:ext cx="2540594" cy="3811588"/>
          </a:xfrm>
        </p:spPr>
        <p:txBody>
          <a:bodyPr/>
          <a:lstStyle>
            <a:lvl1pPr marL="0" indent="0">
              <a:buNone/>
              <a:defRPr sz="1378"/>
            </a:lvl1pPr>
            <a:lvl2pPr marL="393878" indent="0">
              <a:buNone/>
              <a:defRPr sz="1206"/>
            </a:lvl2pPr>
            <a:lvl3pPr marL="787756" indent="0">
              <a:buNone/>
              <a:defRPr sz="1034"/>
            </a:lvl3pPr>
            <a:lvl4pPr marL="1181633" indent="0">
              <a:buNone/>
              <a:defRPr sz="862"/>
            </a:lvl4pPr>
            <a:lvl5pPr marL="1575511" indent="0">
              <a:buNone/>
              <a:defRPr sz="862"/>
            </a:lvl5pPr>
            <a:lvl6pPr marL="1969389" indent="0">
              <a:buNone/>
              <a:defRPr sz="862"/>
            </a:lvl6pPr>
            <a:lvl7pPr marL="2363267" indent="0">
              <a:buNone/>
              <a:defRPr sz="862"/>
            </a:lvl7pPr>
            <a:lvl8pPr marL="2757145" indent="0">
              <a:buNone/>
              <a:defRPr sz="862"/>
            </a:lvl8pPr>
            <a:lvl9pPr marL="3151022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0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582" y="457200"/>
            <a:ext cx="2540594" cy="1600200"/>
          </a:xfrm>
        </p:spPr>
        <p:txBody>
          <a:bodyPr anchor="b"/>
          <a:lstStyle>
            <a:lvl1pPr>
              <a:defRPr sz="2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8825" y="987427"/>
            <a:ext cx="3987820" cy="4873625"/>
          </a:xfrm>
        </p:spPr>
        <p:txBody>
          <a:bodyPr anchor="t"/>
          <a:lstStyle>
            <a:lvl1pPr marL="0" indent="0">
              <a:buNone/>
              <a:defRPr sz="2757"/>
            </a:lvl1pPr>
            <a:lvl2pPr marL="393878" indent="0">
              <a:buNone/>
              <a:defRPr sz="2412"/>
            </a:lvl2pPr>
            <a:lvl3pPr marL="787756" indent="0">
              <a:buNone/>
              <a:defRPr sz="2068"/>
            </a:lvl3pPr>
            <a:lvl4pPr marL="1181633" indent="0">
              <a:buNone/>
              <a:defRPr sz="1723"/>
            </a:lvl4pPr>
            <a:lvl5pPr marL="1575511" indent="0">
              <a:buNone/>
              <a:defRPr sz="1723"/>
            </a:lvl5pPr>
            <a:lvl6pPr marL="1969389" indent="0">
              <a:buNone/>
              <a:defRPr sz="1723"/>
            </a:lvl6pPr>
            <a:lvl7pPr marL="2363267" indent="0">
              <a:buNone/>
              <a:defRPr sz="1723"/>
            </a:lvl7pPr>
            <a:lvl8pPr marL="2757145" indent="0">
              <a:buNone/>
              <a:defRPr sz="1723"/>
            </a:lvl8pPr>
            <a:lvl9pPr marL="3151022" indent="0">
              <a:buNone/>
              <a:defRPr sz="17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582" y="2057400"/>
            <a:ext cx="2540594" cy="3811588"/>
          </a:xfrm>
        </p:spPr>
        <p:txBody>
          <a:bodyPr/>
          <a:lstStyle>
            <a:lvl1pPr marL="0" indent="0">
              <a:buNone/>
              <a:defRPr sz="1378"/>
            </a:lvl1pPr>
            <a:lvl2pPr marL="393878" indent="0">
              <a:buNone/>
              <a:defRPr sz="1206"/>
            </a:lvl2pPr>
            <a:lvl3pPr marL="787756" indent="0">
              <a:buNone/>
              <a:defRPr sz="1034"/>
            </a:lvl3pPr>
            <a:lvl4pPr marL="1181633" indent="0">
              <a:buNone/>
              <a:defRPr sz="862"/>
            </a:lvl4pPr>
            <a:lvl5pPr marL="1575511" indent="0">
              <a:buNone/>
              <a:defRPr sz="862"/>
            </a:lvl5pPr>
            <a:lvl6pPr marL="1969389" indent="0">
              <a:buNone/>
              <a:defRPr sz="862"/>
            </a:lvl6pPr>
            <a:lvl7pPr marL="2363267" indent="0">
              <a:buNone/>
              <a:defRPr sz="862"/>
            </a:lvl7pPr>
            <a:lvl8pPr marL="2757145" indent="0">
              <a:buNone/>
              <a:defRPr sz="862"/>
            </a:lvl8pPr>
            <a:lvl9pPr marL="3151022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33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556" y="365127"/>
            <a:ext cx="67940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556" y="1825625"/>
            <a:ext cx="6794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556" y="6356352"/>
            <a:ext cx="177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2C1E9-D17D-473F-AE8E-23A995002ED5}" type="datetimeFigureOut">
              <a:rPr lang="en-AT" smtClean="0"/>
              <a:t>26/03/2024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9314" y="6356352"/>
            <a:ext cx="265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3255" y="6356352"/>
            <a:ext cx="177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3FC4-2B9B-4965-8B64-7921737F4AE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070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7756" rtl="0" eaLnBrk="1" latinLnBrk="0" hangingPunct="1">
        <a:lnSpc>
          <a:spcPct val="90000"/>
        </a:lnSpc>
        <a:spcBef>
          <a:spcPct val="0"/>
        </a:spcBef>
        <a:buNone/>
        <a:defRPr sz="37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939" indent="-196939" algn="l" defTabSz="787756" rtl="0" eaLnBrk="1" latinLnBrk="0" hangingPunct="1">
        <a:lnSpc>
          <a:spcPct val="90000"/>
        </a:lnSpc>
        <a:spcBef>
          <a:spcPts val="862"/>
        </a:spcBef>
        <a:buFont typeface="Arial" panose="020B0604020202020204" pitchFamily="34" charset="0"/>
        <a:buChar char="•"/>
        <a:defRPr sz="2412" kern="1200">
          <a:solidFill>
            <a:schemeClr val="tx1"/>
          </a:solidFill>
          <a:latin typeface="+mn-lt"/>
          <a:ea typeface="+mn-ea"/>
          <a:cs typeface="+mn-cs"/>
        </a:defRPr>
      </a:lvl1pPr>
      <a:lvl2pPr marL="590817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68" kern="1200">
          <a:solidFill>
            <a:schemeClr val="tx1"/>
          </a:solidFill>
          <a:latin typeface="+mn-lt"/>
          <a:ea typeface="+mn-ea"/>
          <a:cs typeface="+mn-cs"/>
        </a:defRPr>
      </a:lvl2pPr>
      <a:lvl3pPr marL="984695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3" kern="1200">
          <a:solidFill>
            <a:schemeClr val="tx1"/>
          </a:solidFill>
          <a:latin typeface="+mn-lt"/>
          <a:ea typeface="+mn-ea"/>
          <a:cs typeface="+mn-cs"/>
        </a:defRPr>
      </a:lvl3pPr>
      <a:lvl4pPr marL="1378572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4pPr>
      <a:lvl5pPr marL="1772450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5pPr>
      <a:lvl6pPr marL="2166328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6pPr>
      <a:lvl7pPr marL="2560206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7pPr>
      <a:lvl8pPr marL="2954084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8pPr>
      <a:lvl9pPr marL="3347961" indent="-196939" algn="l" defTabSz="78775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1pPr>
      <a:lvl2pPr marL="393878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2pPr>
      <a:lvl3pPr marL="787756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3pPr>
      <a:lvl4pPr marL="1181633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4pPr>
      <a:lvl5pPr marL="1575511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5pPr>
      <a:lvl6pPr marL="1969389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6pPr>
      <a:lvl7pPr marL="2363267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7pPr>
      <a:lvl8pPr marL="2757145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8pPr>
      <a:lvl9pPr marL="3151022" algn="l" defTabSz="787756" rtl="0" eaLnBrk="1" latinLnBrk="0" hangingPunct="1">
        <a:defRPr sz="1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ingorganizer.copernicus.org/EGU24/session/49442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8E9A6-FCC7-718F-F962-80B43676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" y="505869"/>
            <a:ext cx="7161367" cy="614572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035C24C-2202-0A89-1272-EA8E79BC9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r="11357"/>
          <a:stretch/>
        </p:blipFill>
        <p:spPr bwMode="auto">
          <a:xfrm>
            <a:off x="501" y="0"/>
            <a:ext cx="78766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67DB99-2963-9C12-C05F-44D9B6A0725F}"/>
              </a:ext>
            </a:extLst>
          </p:cNvPr>
          <p:cNvSpPr txBox="1"/>
          <p:nvPr/>
        </p:nvSpPr>
        <p:spPr>
          <a:xfrm>
            <a:off x="5823284" y="6596390"/>
            <a:ext cx="2053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ptos" panose="020B0004020202020204" pitchFamily="34" charset="0"/>
              </a:rPr>
              <a:t>Artwork by @allison_horst</a:t>
            </a:r>
            <a:endParaRPr lang="en-AT" sz="1100" dirty="0">
              <a:latin typeface="Aptos" panose="020B00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B4E38E-1D55-B0D2-82CC-F6D177B35346}"/>
              </a:ext>
            </a:extLst>
          </p:cNvPr>
          <p:cNvGrpSpPr/>
          <p:nvPr/>
        </p:nvGrpSpPr>
        <p:grpSpPr>
          <a:xfrm>
            <a:off x="6578220" y="206403"/>
            <a:ext cx="1298454" cy="1439023"/>
            <a:chOff x="6392779" y="2564592"/>
            <a:chExt cx="1298454" cy="1439023"/>
          </a:xfrm>
        </p:grpSpPr>
        <p:pic>
          <p:nvPicPr>
            <p:cNvPr id="3" name="Picture 2" descr="A qr code with blue squares&#10;&#10;Description automatically generated">
              <a:extLst>
                <a:ext uri="{FF2B5EF4-FFF2-40B4-BE49-F238E27FC236}">
                  <a16:creationId xmlns:a16="http://schemas.microsoft.com/office/drawing/2014/main" id="{37D06246-992B-AD6C-AD04-9A7FD2C2A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735" y="2564592"/>
              <a:ext cx="920541" cy="9205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FC61DA-4146-DFAD-FF41-5738480D025E}"/>
                </a:ext>
              </a:extLst>
            </p:cNvPr>
            <p:cNvSpPr txBox="1"/>
            <p:nvPr/>
          </p:nvSpPr>
          <p:spPr>
            <a:xfrm>
              <a:off x="6392779" y="3426534"/>
              <a:ext cx="129845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T" sz="1050" dirty="0">
                  <a:latin typeface="Aptos" panose="020B0004020202020204" pitchFamily="34" charset="0"/>
                  <a:hlinkClick r:id="rId5"/>
                </a:rPr>
                <a:t>meetingorganizer.copernicus.org/EGU24/session/49442</a:t>
              </a:r>
              <a:endParaRPr lang="en-AT" sz="105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1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4</cp:revision>
  <dcterms:created xsi:type="dcterms:W3CDTF">2024-03-25T16:21:51Z</dcterms:created>
  <dcterms:modified xsi:type="dcterms:W3CDTF">2024-03-26T09:34:19Z</dcterms:modified>
</cp:coreProperties>
</file>