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</p:sldIdLst>
  <p:sldSz cx="10799763" cy="4319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897" autoAdjust="0"/>
    <p:restoredTop sz="94660"/>
  </p:normalViewPr>
  <p:slideViewPr>
    <p:cSldViewPr snapToGrid="0">
      <p:cViewPr varScale="1">
        <p:scale>
          <a:sx n="98" d="100"/>
          <a:sy n="98" d="100"/>
        </p:scale>
        <p:origin x="9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49971" y="706933"/>
            <a:ext cx="8099822" cy="1503857"/>
          </a:xfrm>
        </p:spPr>
        <p:txBody>
          <a:bodyPr anchor="b"/>
          <a:lstStyle>
            <a:lvl1pPr algn="ctr">
              <a:defRPr sz="377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2268784"/>
            <a:ext cx="8099822" cy="1042900"/>
          </a:xfrm>
        </p:spPr>
        <p:txBody>
          <a:bodyPr/>
          <a:lstStyle>
            <a:lvl1pPr marL="0" indent="0" algn="ctr">
              <a:buNone/>
              <a:defRPr sz="1512"/>
            </a:lvl1pPr>
            <a:lvl2pPr marL="287990" indent="0" algn="ctr">
              <a:buNone/>
              <a:defRPr sz="1260"/>
            </a:lvl2pPr>
            <a:lvl3pPr marL="575981" indent="0" algn="ctr">
              <a:buNone/>
              <a:defRPr sz="1134"/>
            </a:lvl3pPr>
            <a:lvl4pPr marL="863971" indent="0" algn="ctr">
              <a:buNone/>
              <a:defRPr sz="1008"/>
            </a:lvl4pPr>
            <a:lvl5pPr marL="1151961" indent="0" algn="ctr">
              <a:buNone/>
              <a:defRPr sz="1008"/>
            </a:lvl5pPr>
            <a:lvl6pPr marL="1439951" indent="0" algn="ctr">
              <a:buNone/>
              <a:defRPr sz="1008"/>
            </a:lvl6pPr>
            <a:lvl7pPr marL="1727942" indent="0" algn="ctr">
              <a:buNone/>
              <a:defRPr sz="1008"/>
            </a:lvl7pPr>
            <a:lvl8pPr marL="2015932" indent="0" algn="ctr">
              <a:buNone/>
              <a:defRPr sz="1008"/>
            </a:lvl8pPr>
            <a:lvl9pPr marL="2303922" indent="0" algn="ctr">
              <a:buNone/>
              <a:defRPr sz="100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F6138-4BF7-452C-A2EE-30B3D66A438B}" type="datetimeFigureOut">
              <a:rPr lang="en-AT" smtClean="0"/>
              <a:t>19/03/2024</a:t>
            </a:fld>
            <a:endParaRPr lang="en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C2F4D-AA2C-42B9-89BE-743451B688A8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965032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F6138-4BF7-452C-A2EE-30B3D66A438B}" type="datetimeFigureOut">
              <a:rPr lang="en-AT" smtClean="0"/>
              <a:t>19/03/2024</a:t>
            </a:fld>
            <a:endParaRPr lang="en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C2F4D-AA2C-42B9-89BE-743451B688A8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715744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0" y="229978"/>
            <a:ext cx="2328699" cy="366065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229978"/>
            <a:ext cx="6851100" cy="36606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F6138-4BF7-452C-A2EE-30B3D66A438B}" type="datetimeFigureOut">
              <a:rPr lang="en-AT" smtClean="0"/>
              <a:t>19/03/2024</a:t>
            </a:fld>
            <a:endParaRPr lang="en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C2F4D-AA2C-42B9-89BE-743451B688A8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248653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F6138-4BF7-452C-A2EE-30B3D66A438B}" type="datetimeFigureOut">
              <a:rPr lang="en-AT" smtClean="0"/>
              <a:t>19/03/2024</a:t>
            </a:fld>
            <a:endParaRPr lang="en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C2F4D-AA2C-42B9-89BE-743451B688A8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4265391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1076898"/>
            <a:ext cx="9314796" cy="1796828"/>
          </a:xfrm>
        </p:spPr>
        <p:txBody>
          <a:bodyPr anchor="b"/>
          <a:lstStyle>
            <a:lvl1pPr>
              <a:defRPr sz="377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2890725"/>
            <a:ext cx="9314796" cy="944910"/>
          </a:xfrm>
        </p:spPr>
        <p:txBody>
          <a:bodyPr/>
          <a:lstStyle>
            <a:lvl1pPr marL="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1pPr>
            <a:lvl2pPr marL="28799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2pPr>
            <a:lvl3pPr marL="57598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3pPr>
            <a:lvl4pPr marL="86397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4pPr>
            <a:lvl5pPr marL="115196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5pPr>
            <a:lvl6pPr marL="143995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6pPr>
            <a:lvl7pPr marL="172794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7pPr>
            <a:lvl8pPr marL="201593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8pPr>
            <a:lvl9pPr marL="230392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F6138-4BF7-452C-A2EE-30B3D66A438B}" type="datetimeFigureOut">
              <a:rPr lang="en-AT" smtClean="0"/>
              <a:t>19/03/2024</a:t>
            </a:fld>
            <a:endParaRPr lang="en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C2F4D-AA2C-42B9-89BE-743451B688A8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971771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1149890"/>
            <a:ext cx="4589899" cy="27407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1149890"/>
            <a:ext cx="4589899" cy="27407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F6138-4BF7-452C-A2EE-30B3D66A438B}" type="datetimeFigureOut">
              <a:rPr lang="en-AT" smtClean="0"/>
              <a:t>19/03/2024</a:t>
            </a:fld>
            <a:endParaRPr lang="en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C2F4D-AA2C-42B9-89BE-743451B688A8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267217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229978"/>
            <a:ext cx="9314796" cy="8349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1" y="1058899"/>
            <a:ext cx="4568806" cy="518950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1" y="1577849"/>
            <a:ext cx="4568806" cy="23207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0" y="1058899"/>
            <a:ext cx="4591306" cy="518950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0" y="1577849"/>
            <a:ext cx="4591306" cy="23207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F6138-4BF7-452C-A2EE-30B3D66A438B}" type="datetimeFigureOut">
              <a:rPr lang="en-AT" smtClean="0"/>
              <a:t>19/03/2024</a:t>
            </a:fld>
            <a:endParaRPr lang="en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C2F4D-AA2C-42B9-89BE-743451B688A8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536552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F6138-4BF7-452C-A2EE-30B3D66A438B}" type="datetimeFigureOut">
              <a:rPr lang="en-AT" smtClean="0"/>
              <a:t>19/03/2024</a:t>
            </a:fld>
            <a:endParaRPr lang="en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C2F4D-AA2C-42B9-89BE-743451B688A8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186568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F6138-4BF7-452C-A2EE-30B3D66A438B}" type="datetimeFigureOut">
              <a:rPr lang="en-AT" smtClean="0"/>
              <a:t>19/03/2024</a:t>
            </a:fld>
            <a:endParaRPr lang="en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C2F4D-AA2C-42B9-89BE-743451B688A8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4007233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1" y="287972"/>
            <a:ext cx="3483204" cy="1007904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621941"/>
            <a:ext cx="5467380" cy="3069707"/>
          </a:xfrm>
        </p:spPr>
        <p:txBody>
          <a:bodyPr/>
          <a:lstStyle>
            <a:lvl1pPr>
              <a:defRPr sz="2016"/>
            </a:lvl1pPr>
            <a:lvl2pPr>
              <a:defRPr sz="1764"/>
            </a:lvl2pPr>
            <a:lvl3pPr>
              <a:defRPr sz="1512"/>
            </a:lvl3pPr>
            <a:lvl4pPr>
              <a:defRPr sz="1260"/>
            </a:lvl4pPr>
            <a:lvl5pPr>
              <a:defRPr sz="1260"/>
            </a:lvl5pPr>
            <a:lvl6pPr>
              <a:defRPr sz="1260"/>
            </a:lvl6pPr>
            <a:lvl7pPr>
              <a:defRPr sz="1260"/>
            </a:lvl7pPr>
            <a:lvl8pPr>
              <a:defRPr sz="1260"/>
            </a:lvl8pPr>
            <a:lvl9pPr>
              <a:defRPr sz="12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1" y="1295877"/>
            <a:ext cx="3483204" cy="2400771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F6138-4BF7-452C-A2EE-30B3D66A438B}" type="datetimeFigureOut">
              <a:rPr lang="en-AT" smtClean="0"/>
              <a:t>19/03/2024</a:t>
            </a:fld>
            <a:endParaRPr lang="en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C2F4D-AA2C-42B9-89BE-743451B688A8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207410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1" y="287972"/>
            <a:ext cx="3483204" cy="1007904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621941"/>
            <a:ext cx="5467380" cy="3069707"/>
          </a:xfrm>
        </p:spPr>
        <p:txBody>
          <a:bodyPr anchor="t"/>
          <a:lstStyle>
            <a:lvl1pPr marL="0" indent="0">
              <a:buNone/>
              <a:defRPr sz="2016"/>
            </a:lvl1pPr>
            <a:lvl2pPr marL="287990" indent="0">
              <a:buNone/>
              <a:defRPr sz="1764"/>
            </a:lvl2pPr>
            <a:lvl3pPr marL="575981" indent="0">
              <a:buNone/>
              <a:defRPr sz="1512"/>
            </a:lvl3pPr>
            <a:lvl4pPr marL="863971" indent="0">
              <a:buNone/>
              <a:defRPr sz="1260"/>
            </a:lvl4pPr>
            <a:lvl5pPr marL="1151961" indent="0">
              <a:buNone/>
              <a:defRPr sz="1260"/>
            </a:lvl5pPr>
            <a:lvl6pPr marL="1439951" indent="0">
              <a:buNone/>
              <a:defRPr sz="1260"/>
            </a:lvl6pPr>
            <a:lvl7pPr marL="1727942" indent="0">
              <a:buNone/>
              <a:defRPr sz="1260"/>
            </a:lvl7pPr>
            <a:lvl8pPr marL="2015932" indent="0">
              <a:buNone/>
              <a:defRPr sz="1260"/>
            </a:lvl8pPr>
            <a:lvl9pPr marL="2303922" indent="0">
              <a:buNone/>
              <a:defRPr sz="126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1" y="1295877"/>
            <a:ext cx="3483204" cy="2400771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F6138-4BF7-452C-A2EE-30B3D66A438B}" type="datetimeFigureOut">
              <a:rPr lang="en-AT" smtClean="0"/>
              <a:t>19/03/2024</a:t>
            </a:fld>
            <a:endParaRPr lang="en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C2F4D-AA2C-42B9-89BE-743451B688A8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874828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229978"/>
            <a:ext cx="9314796" cy="834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1149890"/>
            <a:ext cx="9314796" cy="2740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4003618"/>
            <a:ext cx="2429947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F6138-4BF7-452C-A2EE-30B3D66A438B}" type="datetimeFigureOut">
              <a:rPr lang="en-AT" smtClean="0"/>
              <a:t>19/03/2024</a:t>
            </a:fld>
            <a:endParaRPr lang="en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4003618"/>
            <a:ext cx="3644920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4003618"/>
            <a:ext cx="2429947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1C2F4D-AA2C-42B9-89BE-743451B688A8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636536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575981" rtl="0" eaLnBrk="1" latinLnBrk="0" hangingPunct="1">
        <a:lnSpc>
          <a:spcPct val="90000"/>
        </a:lnSpc>
        <a:spcBef>
          <a:spcPct val="0"/>
        </a:spcBef>
        <a:buNone/>
        <a:defRPr sz="277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3995" indent="-143995" algn="l" defTabSz="575981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1pPr>
      <a:lvl2pPr marL="431985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1997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100796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29595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58394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87193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15992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44791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1pPr>
      <a:lvl2pPr marL="28799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7598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3pPr>
      <a:lvl4pPr marL="86397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15196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43995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72794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01593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30392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82F23817-3427-9DD4-08AA-480A00BD3B51}"/>
              </a:ext>
            </a:extLst>
          </p:cNvPr>
          <p:cNvGrpSpPr/>
          <p:nvPr/>
        </p:nvGrpSpPr>
        <p:grpSpPr>
          <a:xfrm>
            <a:off x="604681" y="274935"/>
            <a:ext cx="9720877" cy="3736675"/>
            <a:chOff x="604681" y="274935"/>
            <a:chExt cx="9720877" cy="3736675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A5F7B4E6-2314-A6FA-CABD-560E77250F1E}"/>
                </a:ext>
              </a:extLst>
            </p:cNvPr>
            <p:cNvGrpSpPr/>
            <p:nvPr/>
          </p:nvGrpSpPr>
          <p:grpSpPr>
            <a:xfrm>
              <a:off x="604681" y="274935"/>
              <a:ext cx="9720877" cy="3736675"/>
              <a:chOff x="604681" y="274935"/>
              <a:chExt cx="9720877" cy="3736675"/>
            </a:xfrm>
          </p:grpSpPr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A34E64B-7729-D7A6-60D1-38B418337807}"/>
                  </a:ext>
                </a:extLst>
              </p:cNvPr>
              <p:cNvSpPr txBox="1"/>
              <p:nvPr/>
            </p:nvSpPr>
            <p:spPr>
              <a:xfrm>
                <a:off x="6576028" y="274935"/>
                <a:ext cx="3398834" cy="4616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3000" dirty="0">
                    <a:latin typeface="Futura LT" panose="02000503000000000000" pitchFamily="2" charset="0"/>
                  </a:rPr>
                  <a:t>OSPP candidate</a:t>
                </a:r>
                <a:endParaRPr lang="en-AT" sz="3000" dirty="0">
                  <a:latin typeface="Futura LT" panose="02000503000000000000" pitchFamily="2" charset="0"/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FD809B9-6776-9CAB-02CE-50ABE0077C73}"/>
                  </a:ext>
                </a:extLst>
              </p:cNvPr>
              <p:cNvSpPr txBox="1"/>
              <p:nvPr/>
            </p:nvSpPr>
            <p:spPr>
              <a:xfrm>
                <a:off x="6225332" y="3642278"/>
                <a:ext cx="41002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b="0" i="0" dirty="0">
                    <a:effectLst/>
                    <a:latin typeface="Open Sans" panose="020B0606030504020204" pitchFamily="34" charset="0"/>
                  </a:rPr>
                  <a:t>doi:10.5194/egusphere-egu24-10019</a:t>
                </a:r>
                <a:endParaRPr lang="en-AT" sz="1400" dirty="0">
                  <a:latin typeface="Futura LT" panose="02000503000000000000" pitchFamily="2" charset="0"/>
                </a:endParaRPr>
              </a:p>
            </p:txBody>
          </p:sp>
          <p:pic>
            <p:nvPicPr>
              <p:cNvPr id="33" name="Picture 32" descr="Logo&#10;&#10;Description automatically generated">
                <a:extLst>
                  <a:ext uri="{FF2B5EF4-FFF2-40B4-BE49-F238E27FC236}">
                    <a16:creationId xmlns:a16="http://schemas.microsoft.com/office/drawing/2014/main" id="{1D7BF4BE-A50F-379D-3577-554F67402E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4681" y="1851610"/>
                <a:ext cx="4795200" cy="2160000"/>
              </a:xfrm>
              <a:prstGeom prst="rect">
                <a:avLst/>
              </a:prstGeom>
            </p:spPr>
          </p:pic>
        </p:grpSp>
        <p:pic>
          <p:nvPicPr>
            <p:cNvPr id="3" name="Picture 2" descr="A qr code on a white background&#10;&#10;Description automatically generated">
              <a:extLst>
                <a:ext uri="{FF2B5EF4-FFF2-40B4-BE49-F238E27FC236}">
                  <a16:creationId xmlns:a16="http://schemas.microsoft.com/office/drawing/2014/main" id="{DFA283BB-AA96-D853-8B6B-1FD5EE1894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2606" y="736600"/>
              <a:ext cx="2905678" cy="29056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67153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7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Futura LT</vt:lpstr>
      <vt:lpstr>Open Sans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Abad Crespo Lorena Cristina</dc:creator>
  <cp:lastModifiedBy>Abad Crespo Lorena Cristina</cp:lastModifiedBy>
  <cp:revision>15</cp:revision>
  <dcterms:created xsi:type="dcterms:W3CDTF">2023-03-29T10:14:20Z</dcterms:created>
  <dcterms:modified xsi:type="dcterms:W3CDTF">2024-03-19T14:21:38Z</dcterms:modified>
</cp:coreProperties>
</file>