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503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57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865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653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177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721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3655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656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72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41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748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6138-4BF7-452C-A2EE-30B3D66A438B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2F4D-AA2C-42B9-89BE-743451B688A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53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F23817-3427-9DD4-08AA-480A00BD3B51}"/>
              </a:ext>
            </a:extLst>
          </p:cNvPr>
          <p:cNvGrpSpPr/>
          <p:nvPr/>
        </p:nvGrpSpPr>
        <p:grpSpPr>
          <a:xfrm>
            <a:off x="132735" y="209781"/>
            <a:ext cx="10158778" cy="3831276"/>
            <a:chOff x="132735" y="210290"/>
            <a:chExt cx="10158778" cy="380131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F7B4E6-2314-A6FA-CABD-560E77250F1E}"/>
                </a:ext>
              </a:extLst>
            </p:cNvPr>
            <p:cNvGrpSpPr/>
            <p:nvPr/>
          </p:nvGrpSpPr>
          <p:grpSpPr>
            <a:xfrm>
              <a:off x="132735" y="210290"/>
              <a:ext cx="10158778" cy="3801319"/>
              <a:chOff x="132735" y="210290"/>
              <a:chExt cx="10158778" cy="38013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34E64B-7729-D7A6-60D1-38B418337807}"/>
                  </a:ext>
                </a:extLst>
              </p:cNvPr>
              <p:cNvSpPr txBox="1"/>
              <p:nvPr/>
            </p:nvSpPr>
            <p:spPr>
              <a:xfrm>
                <a:off x="6541983" y="210290"/>
                <a:ext cx="339883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000" dirty="0">
                    <a:latin typeface="Futura LT" panose="02000503000000000000" pitchFamily="2" charset="0"/>
                  </a:rPr>
                  <a:t>OSPP candidate</a:t>
                </a:r>
                <a:endParaRPr lang="en-AT" sz="3000" dirty="0">
                  <a:latin typeface="Futura LT" panose="02000503000000000000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D809B9-6776-9CAB-02CE-50ABE0077C73}"/>
                  </a:ext>
                </a:extLst>
              </p:cNvPr>
              <p:cNvSpPr txBox="1"/>
              <p:nvPr/>
            </p:nvSpPr>
            <p:spPr>
              <a:xfrm>
                <a:off x="6191287" y="3642277"/>
                <a:ext cx="4100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0" i="0" dirty="0">
                    <a:effectLst/>
                    <a:latin typeface="Open Sans" panose="020B0606030504020204" pitchFamily="34" charset="0"/>
                  </a:rPr>
                  <a:t>doi:10.5194/egusphere-egu24-10019</a:t>
                </a:r>
                <a:endParaRPr lang="en-AT" sz="1400" dirty="0">
                  <a:latin typeface="Futura LT" panose="02000503000000000000" pitchFamily="2" charset="0"/>
                </a:endParaRPr>
              </a:p>
            </p:txBody>
          </p:sp>
          <p:pic>
            <p:nvPicPr>
              <p:cNvPr id="33" name="Picture 32" descr="Logo&#10;&#10;Description automatically generated">
                <a:extLst>
                  <a:ext uri="{FF2B5EF4-FFF2-40B4-BE49-F238E27FC236}">
                    <a16:creationId xmlns:a16="http://schemas.microsoft.com/office/drawing/2014/main" id="{1D7BF4BE-A50F-379D-3577-554F67402E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995" t="8205" r="1" b="6773"/>
              <a:stretch/>
            </p:blipFill>
            <p:spPr>
              <a:xfrm>
                <a:off x="132735" y="1697832"/>
                <a:ext cx="5846019" cy="2092528"/>
              </a:xfrm>
              <a:prstGeom prst="rect">
                <a:avLst/>
              </a:prstGeom>
            </p:spPr>
          </p:pic>
        </p:grpSp>
        <p:pic>
          <p:nvPicPr>
            <p:cNvPr id="3" name="Picture 2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DFA283BB-AA96-D853-8B6B-1FD5EE189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239" y="671955"/>
              <a:ext cx="2970323" cy="2970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15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LT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Abad Crespo Lorena Cristina</cp:lastModifiedBy>
  <cp:revision>19</cp:revision>
  <dcterms:created xsi:type="dcterms:W3CDTF">2023-03-29T10:14:20Z</dcterms:created>
  <dcterms:modified xsi:type="dcterms:W3CDTF">2024-04-04T14:25:08Z</dcterms:modified>
</cp:coreProperties>
</file>