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18000663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9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BCA0F-5B5E-4D2E-BAE1-E193ACE5535E}" type="datetimeFigureOut">
              <a:rPr lang="en-AT" smtClean="0"/>
              <a:t>04/04/2024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1143000"/>
            <a:ext cx="8572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68C4C-4A93-4B5B-B9C5-D9300DB76C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7116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57250" y="1143000"/>
            <a:ext cx="8572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68C4C-4A93-4B5B-B9C5-D9300DB76C2F}" type="slidenum">
              <a:rPr lang="en-AT" smtClean="0"/>
              <a:t>1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5057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060529"/>
            <a:ext cx="13500497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403592"/>
            <a:ext cx="13500497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73B7-2004-4EEA-8728-11B00E1658B0}" type="datetimeFigureOut">
              <a:rPr lang="en-AT" smtClean="0"/>
              <a:t>04/04/2024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6016-1F1F-49A5-9117-3F7758EC41E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2190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73B7-2004-4EEA-8728-11B00E1658B0}" type="datetimeFigureOut">
              <a:rPr lang="en-AT" smtClean="0"/>
              <a:t>04/04/2024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6016-1F1F-49A5-9117-3F7758EC41E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1650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45009"/>
            <a:ext cx="3881393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45009"/>
            <a:ext cx="11419171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73B7-2004-4EEA-8728-11B00E1658B0}" type="datetimeFigureOut">
              <a:rPr lang="en-AT" smtClean="0"/>
              <a:t>04/04/2024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6016-1F1F-49A5-9117-3F7758EC41E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8108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73B7-2004-4EEA-8728-11B00E1658B0}" type="datetimeFigureOut">
              <a:rPr lang="en-AT" smtClean="0"/>
              <a:t>04/04/2024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6016-1F1F-49A5-9117-3F7758EC41E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5335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615545"/>
            <a:ext cx="15525572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336618"/>
            <a:ext cx="15525572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73B7-2004-4EEA-8728-11B00E1658B0}" type="datetimeFigureOut">
              <a:rPr lang="en-AT" smtClean="0"/>
              <a:t>04/04/2024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6016-1F1F-49A5-9117-3F7758EC41E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5160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725046"/>
            <a:ext cx="7650282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725046"/>
            <a:ext cx="7650282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73B7-2004-4EEA-8728-11B00E1658B0}" type="datetimeFigureOut">
              <a:rPr lang="en-AT" smtClean="0"/>
              <a:t>04/04/2024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6016-1F1F-49A5-9117-3F7758EC41E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3776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45010"/>
            <a:ext cx="15525572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588543"/>
            <a:ext cx="7615123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367064"/>
            <a:ext cx="7615123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588543"/>
            <a:ext cx="765262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367064"/>
            <a:ext cx="7652626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73B7-2004-4EEA-8728-11B00E1658B0}" type="datetimeFigureOut">
              <a:rPr lang="en-AT" smtClean="0"/>
              <a:t>04/04/2024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6016-1F1F-49A5-9117-3F7758EC41E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4547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73B7-2004-4EEA-8728-11B00E1658B0}" type="datetimeFigureOut">
              <a:rPr lang="en-AT" smtClean="0"/>
              <a:t>04/04/2024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6016-1F1F-49A5-9117-3F7758EC41E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7879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73B7-2004-4EEA-8728-11B00E1658B0}" type="datetimeFigureOut">
              <a:rPr lang="en-AT" smtClean="0"/>
              <a:t>04/04/2024</a:t>
            </a:fld>
            <a:endParaRPr lang="en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6016-1F1F-49A5-9117-3F7758EC41E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8508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32012"/>
            <a:ext cx="5805682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33026"/>
            <a:ext cx="9112836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1944052"/>
            <a:ext cx="5805682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73B7-2004-4EEA-8728-11B00E1658B0}" type="datetimeFigureOut">
              <a:rPr lang="en-AT" smtClean="0"/>
              <a:t>04/04/2024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6016-1F1F-49A5-9117-3F7758EC41E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5407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32012"/>
            <a:ext cx="5805682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33026"/>
            <a:ext cx="9112836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1944052"/>
            <a:ext cx="5805682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73B7-2004-4EEA-8728-11B00E1658B0}" type="datetimeFigureOut">
              <a:rPr lang="en-AT" smtClean="0"/>
              <a:t>04/04/2024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6016-1F1F-49A5-9117-3F7758EC41E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7314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45010"/>
            <a:ext cx="15525572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725046"/>
            <a:ext cx="15525572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006163"/>
            <a:ext cx="405014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173B7-2004-4EEA-8728-11B00E1658B0}" type="datetimeFigureOut">
              <a:rPr lang="en-AT" smtClean="0"/>
              <a:t>04/04/2024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006163"/>
            <a:ext cx="607522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006163"/>
            <a:ext cx="405014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36016-1F1F-49A5-9117-3F7758EC41E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2158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1765B1F-FE58-E650-9102-AB0E4BBF35AA}"/>
              </a:ext>
            </a:extLst>
          </p:cNvPr>
          <p:cNvGrpSpPr/>
          <p:nvPr/>
        </p:nvGrpSpPr>
        <p:grpSpPr>
          <a:xfrm>
            <a:off x="143303" y="113837"/>
            <a:ext cx="17588420" cy="6273091"/>
            <a:chOff x="-973469" y="968879"/>
            <a:chExt cx="17588420" cy="6273091"/>
          </a:xfrm>
        </p:grpSpPr>
        <p:pic>
          <p:nvPicPr>
            <p:cNvPr id="20" name="Picture 19" descr="A qr code with black squares&#10;&#10;Description automatically generated">
              <a:extLst>
                <a:ext uri="{FF2B5EF4-FFF2-40B4-BE49-F238E27FC236}">
                  <a16:creationId xmlns:a16="http://schemas.microsoft.com/office/drawing/2014/main" id="{A73C4530-0D2D-372F-C6EB-C869AE5C1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32448" y="2199985"/>
              <a:ext cx="4335914" cy="4303321"/>
            </a:xfrm>
            <a:prstGeom prst="rect">
              <a:avLst/>
            </a:prstGeom>
          </p:spPr>
        </p:pic>
        <p:pic>
          <p:nvPicPr>
            <p:cNvPr id="21" name="Picture 20" descr="A black and white logo&#10;&#10;Description automatically generated">
              <a:extLst>
                <a:ext uri="{FF2B5EF4-FFF2-40B4-BE49-F238E27FC236}">
                  <a16:creationId xmlns:a16="http://schemas.microsoft.com/office/drawing/2014/main" id="{B5E2D0FD-2D84-4E51-FF0C-FF62F2C054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-489"/>
            <a:stretch/>
          </p:blipFill>
          <p:spPr>
            <a:xfrm>
              <a:off x="4560919" y="4230254"/>
              <a:ext cx="12054032" cy="268208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21DB673-A14D-C3B7-85FA-30C4BE675B73}"/>
                </a:ext>
              </a:extLst>
            </p:cNvPr>
            <p:cNvSpPr txBox="1"/>
            <p:nvPr/>
          </p:nvSpPr>
          <p:spPr>
            <a:xfrm>
              <a:off x="-973469" y="968879"/>
              <a:ext cx="4335914" cy="12311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4000" dirty="0">
                  <a:latin typeface="Futura LT" panose="02000503000000000000" pitchFamily="2" charset="0"/>
                </a:rPr>
                <a:t>Vector data cube showcase notebook</a:t>
              </a:r>
              <a:endParaRPr lang="en-AT" sz="4000" dirty="0">
                <a:latin typeface="Futura LT" panose="02000503000000000000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89B4FF-0CC2-F869-947C-68111F6CFD55}"/>
                </a:ext>
              </a:extLst>
            </p:cNvPr>
            <p:cNvSpPr txBox="1"/>
            <p:nvPr/>
          </p:nvSpPr>
          <p:spPr>
            <a:xfrm>
              <a:off x="-932448" y="6503306"/>
              <a:ext cx="4253873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https://loreabad6.github.io/</a:t>
              </a:r>
              <a:br>
                <a:rPr lang="en-GB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GB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vdc-space-time-feats/</a:t>
              </a:r>
              <a:endParaRPr lang="en-AT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135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17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Futura LT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Abad Crespo Lorena Cristina</dc:creator>
  <cp:lastModifiedBy>Abad Crespo Lorena Cristina</cp:lastModifiedBy>
  <cp:revision>4</cp:revision>
  <dcterms:created xsi:type="dcterms:W3CDTF">2024-04-04T14:04:47Z</dcterms:created>
  <dcterms:modified xsi:type="dcterms:W3CDTF">2024-04-04T14:23:48Z</dcterms:modified>
</cp:coreProperties>
</file>