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1557000" cy="650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26" autoAdjust="0"/>
  </p:normalViewPr>
  <p:slideViewPr>
    <p:cSldViewPr>
      <p:cViewPr varScale="1">
        <p:scale>
          <a:sx n="110" d="100"/>
          <a:sy n="110" d="100"/>
        </p:scale>
        <p:origin x="84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01132" y="2370582"/>
            <a:ext cx="4806188" cy="9017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3400"/>
              </a:lnSpc>
            </a:pPr>
            <a:r>
              <a:rPr lang="en-US" sz="4400" b="1" spc="200">
                <a:solidFill>
                  <a:srgbClr val="3F3F3F"/>
                </a:solidFill>
                <a:latin typeface="Microsoft YaHei"/>
                <a:ea typeface="Microsoft YaHei"/>
              </a:rPr>
              <a:t>大学生毕业答辩</a:t>
            </a:r>
            <a:endParaRPr 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5778500" y="3276600"/>
            <a:ext cx="1527746" cy="4826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en-US" sz="2000">
                <a:solidFill>
                  <a:srgbClr val="42464B"/>
                </a:solidFill>
                <a:latin typeface="Microsoft YaHei"/>
                <a:ea typeface="Microsoft YaHei"/>
              </a:rPr>
              <a:t>文学院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7429500" y="3276600"/>
            <a:ext cx="2112391" cy="4826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en-US" sz="2000">
                <a:solidFill>
                  <a:srgbClr val="42464B"/>
                </a:solidFill>
                <a:latin typeface="Microsoft YaHei"/>
                <a:ea typeface="Microsoft YaHei"/>
              </a:rPr>
              <a:t>姓名：李沛唅</a:t>
            </a:r>
            <a:endParaRPr 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1680464" y="2160777"/>
            <a:ext cx="3352800" cy="18288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3400"/>
              </a:lnSpc>
            </a:pPr>
            <a:r>
              <a:rPr lang="en-US" sz="9600">
                <a:solidFill>
                  <a:srgbClr val="0A7FA7"/>
                </a:solidFill>
                <a:latin typeface="Microsoft YaHei"/>
                <a:ea typeface="Microsoft YaHei"/>
              </a:rPr>
              <a:t>2020</a:t>
            </a:r>
            <a:endParaRPr lang="en-US" sz="1100"/>
          </a:p>
        </p:txBody>
      </p:sp>
      <p:cxnSp>
        <p:nvCxnSpPr>
          <p:cNvPr id="6" name="Connector 5"/>
          <p:cNvCxnSpPr/>
          <p:nvPr/>
        </p:nvCxnSpPr>
        <p:spPr>
          <a:xfrm>
            <a:off x="5368417" y="2536444"/>
            <a:ext cx="0" cy="1116253"/>
          </a:xfrm>
          <a:prstGeom prst="straightConnector1">
            <a:avLst/>
          </a:prstGeom>
          <a:solidFill>
            <a:srgbClr val="42464B"/>
          </a:solidFill>
          <a:ln w="12700">
            <a:solidFill>
              <a:srgbClr val="42464B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" name="Connector 6"/>
          <p:cNvCxnSpPr/>
          <p:nvPr/>
        </p:nvCxnSpPr>
        <p:spPr>
          <a:xfrm>
            <a:off x="9826498" y="2068957"/>
            <a:ext cx="1083469" cy="0"/>
          </a:xfrm>
          <a:prstGeom prst="straightConnector1">
            <a:avLst/>
          </a:prstGeom>
          <a:solidFill>
            <a:srgbClr val="7F7F7F"/>
          </a:solidFill>
          <a:ln w="25400">
            <a:solidFill>
              <a:srgbClr val="7F7F7F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" name="Connector 7"/>
          <p:cNvCxnSpPr/>
          <p:nvPr/>
        </p:nvCxnSpPr>
        <p:spPr>
          <a:xfrm>
            <a:off x="10761726" y="1944116"/>
            <a:ext cx="0" cy="868921"/>
          </a:xfrm>
          <a:prstGeom prst="straightConnector1">
            <a:avLst/>
          </a:prstGeom>
          <a:solidFill>
            <a:srgbClr val="7F7F7F"/>
          </a:solidFill>
          <a:ln w="25400">
            <a:solidFill>
              <a:srgbClr val="7F7F7F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" name="Connector 8"/>
          <p:cNvCxnSpPr/>
          <p:nvPr/>
        </p:nvCxnSpPr>
        <p:spPr>
          <a:xfrm>
            <a:off x="813435" y="4489830"/>
            <a:ext cx="1083469" cy="0"/>
          </a:xfrm>
          <a:prstGeom prst="straightConnector1">
            <a:avLst/>
          </a:prstGeom>
          <a:solidFill>
            <a:srgbClr val="7F7F7F"/>
          </a:solidFill>
          <a:ln w="25400">
            <a:solidFill>
              <a:srgbClr val="7F7F7F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0" name="Connector 9"/>
          <p:cNvCxnSpPr/>
          <p:nvPr/>
        </p:nvCxnSpPr>
        <p:spPr>
          <a:xfrm>
            <a:off x="987298" y="3769105"/>
            <a:ext cx="0" cy="868921"/>
          </a:xfrm>
          <a:prstGeom prst="straightConnector1">
            <a:avLst/>
          </a:prstGeom>
          <a:solidFill>
            <a:srgbClr val="7F7F7F"/>
          </a:solidFill>
          <a:ln w="25400">
            <a:solidFill>
              <a:srgbClr val="7F7F7F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Box 1"/>
          <p:cNvSpPr txBox="1"/>
          <p:nvPr/>
        </p:nvSpPr>
        <p:spPr>
          <a:xfrm>
            <a:off x="3776958" y="2646410"/>
            <a:ext cx="4124127" cy="11938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3400"/>
              </a:lnSpc>
            </a:pPr>
            <a:r>
              <a:rPr lang="en-US" sz="6000" spc="1200">
                <a:solidFill>
                  <a:srgbClr val="42464B"/>
                </a:solidFill>
                <a:latin typeface="Microsoft YaHei"/>
                <a:ea typeface="Microsoft YaHei"/>
              </a:rPr>
              <a:t>感谢观看</a:t>
            </a:r>
            <a:endParaRPr lang="en-US" sz="1100"/>
          </a:p>
        </p:txBody>
      </p:sp>
      <p:sp>
        <p:nvSpPr>
          <p:cNvPr id="120" name="TextBox 2"/>
          <p:cNvSpPr txBox="1"/>
          <p:nvPr/>
        </p:nvSpPr>
        <p:spPr>
          <a:xfrm>
            <a:off x="3966508" y="1791487"/>
            <a:ext cx="3622675" cy="952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3400"/>
              </a:lnSpc>
            </a:pPr>
            <a:r>
              <a:rPr lang="en-US" sz="1400">
                <a:solidFill>
                  <a:srgbClr val="42464B"/>
                </a:solidFill>
                <a:latin typeface="Microsoft YaHei"/>
                <a:ea typeface="Microsoft YaHei"/>
              </a:rPr>
              <a:t>- THANKS FOR WATCHING -</a:t>
            </a:r>
            <a:endParaRPr lang="en-US" sz="1100"/>
          </a:p>
        </p:txBody>
      </p:sp>
      <p:sp>
        <p:nvSpPr>
          <p:cNvPr id="121" name="Freeform 3"/>
          <p:cNvSpPr/>
          <p:nvPr/>
        </p:nvSpPr>
        <p:spPr>
          <a:xfrm rot="16200000">
            <a:off x="3195618" y="3839494"/>
            <a:ext cx="457654" cy="457654"/>
          </a:xfrm>
          <a:custGeom>
            <a:avLst/>
            <a:gdLst/>
            <a:ahLst/>
            <a:cxnLst/>
            <a:rect l="l" t="t" r="r" b="b"/>
            <a:pathLst>
              <a:path w="457654" h="457654">
                <a:moveTo>
                  <a:pt x="0" y="0"/>
                </a:moveTo>
                <a:lnTo>
                  <a:pt x="0" y="457655"/>
                </a:lnTo>
                <a:lnTo>
                  <a:pt x="145617" y="312037"/>
                </a:lnTo>
                <a:lnTo>
                  <a:pt x="145617" y="145618"/>
                </a:lnTo>
                <a:lnTo>
                  <a:pt x="312037" y="145618"/>
                </a:lnTo>
                <a:lnTo>
                  <a:pt x="4576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A7FA7"/>
          </a:solidFill>
        </p:spPr>
      </p:sp>
      <p:sp>
        <p:nvSpPr>
          <p:cNvPr id="122" name="Freeform 4"/>
          <p:cNvSpPr/>
          <p:nvPr/>
        </p:nvSpPr>
        <p:spPr>
          <a:xfrm rot="5400000">
            <a:off x="7902734" y="2105277"/>
            <a:ext cx="457654" cy="457654"/>
          </a:xfrm>
          <a:custGeom>
            <a:avLst/>
            <a:gdLst/>
            <a:ahLst/>
            <a:cxnLst/>
            <a:rect l="l" t="t" r="r" b="b"/>
            <a:pathLst>
              <a:path w="457654" h="457654">
                <a:moveTo>
                  <a:pt x="0" y="0"/>
                </a:moveTo>
                <a:lnTo>
                  <a:pt x="0" y="457654"/>
                </a:lnTo>
                <a:lnTo>
                  <a:pt x="145617" y="312037"/>
                </a:lnTo>
                <a:lnTo>
                  <a:pt x="145617" y="145617"/>
                </a:lnTo>
                <a:lnTo>
                  <a:pt x="312037" y="145617"/>
                </a:lnTo>
                <a:lnTo>
                  <a:pt x="4576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A7FA7"/>
          </a:solidFill>
        </p:spPr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20" grpId="0" animBg="1"/>
      <p:bldP spid="121" grpId="0" animBg="1"/>
      <p:bldP spid="1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"/>
          <p:cNvSpPr/>
          <p:nvPr/>
        </p:nvSpPr>
        <p:spPr>
          <a:xfrm>
            <a:off x="2988821" y="1960893"/>
            <a:ext cx="0" cy="658182"/>
          </a:xfrm>
          <a:custGeom>
            <a:avLst/>
            <a:gdLst/>
            <a:ahLst/>
            <a:cxnLst/>
            <a:rect l="l" t="t" r="r" b="b"/>
            <a:pathLst>
              <a:path h="658182">
                <a:moveTo>
                  <a:pt x="0" y="0"/>
                </a:moveTo>
                <a:lnTo>
                  <a:pt x="0" y="658182"/>
                </a:lnTo>
              </a:path>
            </a:pathLst>
          </a:custGeom>
          <a:solidFill>
            <a:srgbClr val="0A7FA7"/>
          </a:solidFill>
          <a:ln w="63500">
            <a:solidFill>
              <a:srgbClr val="0A7FA7"/>
            </a:solidFill>
            <a:prstDash val="solid"/>
          </a:ln>
        </p:spPr>
      </p:sp>
      <p:sp>
        <p:nvSpPr>
          <p:cNvPr id="12" name="TextBox 2"/>
          <p:cNvSpPr txBox="1"/>
          <p:nvPr/>
        </p:nvSpPr>
        <p:spPr>
          <a:xfrm>
            <a:off x="3129894" y="1740573"/>
            <a:ext cx="635000" cy="1397000"/>
          </a:xfrm>
          <a:prstGeom prst="rect">
            <a:avLst/>
          </a:prstGeom>
        </p:spPr>
        <p:txBody>
          <a:bodyPr lIns="99441" tIns="63500" rIns="99441" bIns="63500" rtlCol="0" anchor="t">
            <a:spAutoFit/>
          </a:bodyPr>
          <a:lstStyle/>
          <a:p>
            <a:pPr algn="ctr" latinLnBrk="1">
              <a:lnSpc>
                <a:spcPct val="113400"/>
              </a:lnSpc>
            </a:pPr>
            <a:r>
              <a:rPr lang="en-US" sz="3600" b="1">
                <a:solidFill>
                  <a:srgbClr val="42464B"/>
                </a:solidFill>
                <a:latin typeface="Microsoft YaHei"/>
                <a:ea typeface="Microsoft YaHei"/>
              </a:rPr>
              <a:t>目</a:t>
            </a:r>
            <a:endParaRPr lang="en-US" sz="1100"/>
          </a:p>
          <a:p>
            <a:pPr algn="ctr" latinLnBrk="1">
              <a:lnSpc>
                <a:spcPct val="113400"/>
              </a:lnSpc>
            </a:pPr>
            <a:r>
              <a:rPr lang="en-US" sz="3600" b="1">
                <a:solidFill>
                  <a:srgbClr val="42464B"/>
                </a:solidFill>
                <a:latin typeface="Microsoft YaHei"/>
                <a:ea typeface="Microsoft YaHei"/>
              </a:rPr>
              <a:t>录</a:t>
            </a:r>
          </a:p>
        </p:txBody>
      </p:sp>
      <p:sp>
        <p:nvSpPr>
          <p:cNvPr id="13" name="TextBox 3"/>
          <p:cNvSpPr txBox="1"/>
          <p:nvPr/>
        </p:nvSpPr>
        <p:spPr>
          <a:xfrm>
            <a:off x="6927351" y="1854774"/>
            <a:ext cx="2127052" cy="5461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en-US" sz="2400">
                <a:solidFill>
                  <a:srgbClr val="42464B"/>
                </a:solidFill>
                <a:latin typeface="Microsoft YaHei"/>
                <a:ea typeface="Microsoft YaHei"/>
              </a:rPr>
              <a:t>第一部分</a:t>
            </a:r>
            <a:endParaRPr lang="en-US" sz="1100"/>
          </a:p>
        </p:txBody>
      </p:sp>
      <p:sp>
        <p:nvSpPr>
          <p:cNvPr id="14" name="TextBox 4"/>
          <p:cNvSpPr txBox="1"/>
          <p:nvPr/>
        </p:nvSpPr>
        <p:spPr>
          <a:xfrm>
            <a:off x="5845304" y="1814798"/>
            <a:ext cx="776486" cy="6223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3400"/>
              </a:lnSpc>
            </a:pPr>
            <a:r>
              <a:rPr lang="en-US" sz="2800">
                <a:solidFill>
                  <a:srgbClr val="0A7FA7"/>
                </a:solidFill>
                <a:latin typeface="Impact"/>
                <a:ea typeface="Impact"/>
              </a:rPr>
              <a:t>01</a:t>
            </a:r>
            <a:endParaRPr lang="en-US" sz="1100"/>
          </a:p>
        </p:txBody>
      </p:sp>
      <p:sp>
        <p:nvSpPr>
          <p:cNvPr id="15" name="Freeform 5"/>
          <p:cNvSpPr/>
          <p:nvPr/>
        </p:nvSpPr>
        <p:spPr>
          <a:xfrm rot="5400000">
            <a:off x="6680264" y="2047264"/>
            <a:ext cx="182266" cy="162007"/>
          </a:xfrm>
          <a:custGeom>
            <a:avLst/>
            <a:gdLst/>
            <a:ahLst/>
            <a:cxnLst/>
            <a:rect l="l" t="t" r="r" b="b"/>
            <a:pathLst>
              <a:path w="182266" h="162007">
                <a:moveTo>
                  <a:pt x="91132" y="0"/>
                </a:moveTo>
                <a:lnTo>
                  <a:pt x="0" y="162007"/>
                </a:lnTo>
                <a:lnTo>
                  <a:pt x="182265" y="162007"/>
                </a:lnTo>
                <a:lnTo>
                  <a:pt x="91132" y="0"/>
                </a:lnTo>
                <a:close/>
              </a:path>
            </a:pathLst>
          </a:custGeom>
          <a:solidFill>
            <a:srgbClr val="42464B"/>
          </a:solidFill>
        </p:spPr>
      </p:sp>
      <p:sp>
        <p:nvSpPr>
          <p:cNvPr id="16" name="TextBox 6"/>
          <p:cNvSpPr txBox="1"/>
          <p:nvPr/>
        </p:nvSpPr>
        <p:spPr>
          <a:xfrm>
            <a:off x="6932446" y="2769050"/>
            <a:ext cx="2127052" cy="5461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en-US" sz="2400">
                <a:solidFill>
                  <a:srgbClr val="42464B"/>
                </a:solidFill>
                <a:latin typeface="Microsoft YaHei"/>
                <a:ea typeface="Microsoft YaHei"/>
              </a:rPr>
              <a:t>第二部分</a:t>
            </a:r>
            <a:endParaRPr lang="en-US" sz="1100"/>
          </a:p>
        </p:txBody>
      </p:sp>
      <p:sp>
        <p:nvSpPr>
          <p:cNvPr id="17" name="TextBox 7"/>
          <p:cNvSpPr txBox="1"/>
          <p:nvPr/>
        </p:nvSpPr>
        <p:spPr>
          <a:xfrm>
            <a:off x="5850399" y="2730463"/>
            <a:ext cx="776486" cy="6223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3400"/>
              </a:lnSpc>
            </a:pPr>
            <a:r>
              <a:rPr lang="en-US" sz="2800">
                <a:solidFill>
                  <a:srgbClr val="0A7FA7"/>
                </a:solidFill>
                <a:latin typeface="Impact"/>
                <a:ea typeface="Impact"/>
              </a:rPr>
              <a:t>02</a:t>
            </a:r>
            <a:endParaRPr lang="en-US" sz="1100"/>
          </a:p>
        </p:txBody>
      </p:sp>
      <p:sp>
        <p:nvSpPr>
          <p:cNvPr id="18" name="Freeform 8"/>
          <p:cNvSpPr/>
          <p:nvPr/>
        </p:nvSpPr>
        <p:spPr>
          <a:xfrm rot="5400000">
            <a:off x="6685359" y="2954514"/>
            <a:ext cx="182266" cy="162007"/>
          </a:xfrm>
          <a:custGeom>
            <a:avLst/>
            <a:gdLst/>
            <a:ahLst/>
            <a:cxnLst/>
            <a:rect l="l" t="t" r="r" b="b"/>
            <a:pathLst>
              <a:path w="182266" h="162007">
                <a:moveTo>
                  <a:pt x="91132" y="0"/>
                </a:moveTo>
                <a:lnTo>
                  <a:pt x="0" y="162006"/>
                </a:lnTo>
                <a:lnTo>
                  <a:pt x="182265" y="162006"/>
                </a:lnTo>
                <a:lnTo>
                  <a:pt x="91132" y="0"/>
                </a:lnTo>
                <a:close/>
              </a:path>
            </a:pathLst>
          </a:custGeom>
          <a:solidFill>
            <a:srgbClr val="42464B"/>
          </a:solidFill>
        </p:spPr>
      </p:sp>
      <p:sp>
        <p:nvSpPr>
          <p:cNvPr id="19" name="TextBox 9"/>
          <p:cNvSpPr txBox="1"/>
          <p:nvPr/>
        </p:nvSpPr>
        <p:spPr>
          <a:xfrm>
            <a:off x="6942929" y="3637802"/>
            <a:ext cx="2127052" cy="5461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en-US" sz="2400">
                <a:solidFill>
                  <a:srgbClr val="42464B"/>
                </a:solidFill>
                <a:latin typeface="Microsoft YaHei"/>
                <a:ea typeface="Microsoft YaHei"/>
              </a:rPr>
              <a:t>第三部分</a:t>
            </a:r>
            <a:endParaRPr lang="en-US" sz="1100"/>
          </a:p>
        </p:txBody>
      </p:sp>
      <p:sp>
        <p:nvSpPr>
          <p:cNvPr id="20" name="TextBox 10"/>
          <p:cNvSpPr txBox="1"/>
          <p:nvPr/>
        </p:nvSpPr>
        <p:spPr>
          <a:xfrm>
            <a:off x="5860882" y="3597826"/>
            <a:ext cx="776486" cy="6223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3400"/>
              </a:lnSpc>
            </a:pPr>
            <a:r>
              <a:rPr lang="en-US" sz="2800">
                <a:solidFill>
                  <a:srgbClr val="0A7FA7"/>
                </a:solidFill>
                <a:latin typeface="Impact"/>
                <a:ea typeface="Impact"/>
              </a:rPr>
              <a:t>03</a:t>
            </a:r>
            <a:endParaRPr lang="en-US" sz="1100"/>
          </a:p>
        </p:txBody>
      </p:sp>
      <p:sp>
        <p:nvSpPr>
          <p:cNvPr id="21" name="Freeform 11"/>
          <p:cNvSpPr/>
          <p:nvPr/>
        </p:nvSpPr>
        <p:spPr>
          <a:xfrm rot="5400000">
            <a:off x="6695842" y="3830292"/>
            <a:ext cx="182266" cy="162007"/>
          </a:xfrm>
          <a:custGeom>
            <a:avLst/>
            <a:gdLst/>
            <a:ahLst/>
            <a:cxnLst/>
            <a:rect l="l" t="t" r="r" b="b"/>
            <a:pathLst>
              <a:path w="182266" h="162007">
                <a:moveTo>
                  <a:pt x="91133" y="0"/>
                </a:moveTo>
                <a:lnTo>
                  <a:pt x="0" y="162007"/>
                </a:lnTo>
                <a:lnTo>
                  <a:pt x="182265" y="162007"/>
                </a:lnTo>
                <a:lnTo>
                  <a:pt x="91133" y="0"/>
                </a:lnTo>
                <a:close/>
              </a:path>
            </a:pathLst>
          </a:custGeom>
          <a:solidFill>
            <a:srgbClr val="42464B"/>
          </a:solidFill>
        </p:spPr>
      </p:sp>
      <p:sp>
        <p:nvSpPr>
          <p:cNvPr id="22" name="TextBox 12"/>
          <p:cNvSpPr txBox="1"/>
          <p:nvPr/>
        </p:nvSpPr>
        <p:spPr>
          <a:xfrm>
            <a:off x="6940104" y="4463493"/>
            <a:ext cx="2127052" cy="5461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en-US" sz="2400">
                <a:solidFill>
                  <a:srgbClr val="42464B"/>
                </a:solidFill>
                <a:latin typeface="Microsoft YaHei"/>
                <a:ea typeface="Microsoft YaHei"/>
              </a:rPr>
              <a:t>第四部分</a:t>
            </a:r>
            <a:endParaRPr lang="en-US" sz="1100"/>
          </a:p>
        </p:txBody>
      </p:sp>
      <p:sp>
        <p:nvSpPr>
          <p:cNvPr id="23" name="TextBox 13"/>
          <p:cNvSpPr txBox="1"/>
          <p:nvPr/>
        </p:nvSpPr>
        <p:spPr>
          <a:xfrm>
            <a:off x="5858058" y="4423517"/>
            <a:ext cx="776486" cy="6223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3400"/>
              </a:lnSpc>
            </a:pPr>
            <a:r>
              <a:rPr lang="en-US" sz="2800">
                <a:solidFill>
                  <a:srgbClr val="0A7FA7"/>
                </a:solidFill>
                <a:latin typeface="Impact"/>
                <a:ea typeface="Impact"/>
              </a:rPr>
              <a:t>04</a:t>
            </a:r>
            <a:endParaRPr lang="en-US" sz="1100"/>
          </a:p>
        </p:txBody>
      </p:sp>
      <p:sp>
        <p:nvSpPr>
          <p:cNvPr id="24" name="Freeform 14"/>
          <p:cNvSpPr/>
          <p:nvPr/>
        </p:nvSpPr>
        <p:spPr>
          <a:xfrm rot="5400000">
            <a:off x="6693017" y="4655984"/>
            <a:ext cx="182266" cy="162007"/>
          </a:xfrm>
          <a:custGeom>
            <a:avLst/>
            <a:gdLst/>
            <a:ahLst/>
            <a:cxnLst/>
            <a:rect l="l" t="t" r="r" b="b"/>
            <a:pathLst>
              <a:path w="182266" h="162007">
                <a:moveTo>
                  <a:pt x="91133" y="0"/>
                </a:moveTo>
                <a:lnTo>
                  <a:pt x="0" y="162006"/>
                </a:lnTo>
                <a:lnTo>
                  <a:pt x="182266" y="162006"/>
                </a:lnTo>
                <a:lnTo>
                  <a:pt x="91133" y="0"/>
                </a:lnTo>
                <a:close/>
              </a:path>
            </a:pathLst>
          </a:custGeom>
          <a:solidFill>
            <a:srgbClr val="42464B"/>
          </a:solidFill>
        </p:spPr>
      </p:sp>
      <p:sp>
        <p:nvSpPr>
          <p:cNvPr id="25" name="TextBox 15"/>
          <p:cNvSpPr txBox="1"/>
          <p:nvPr/>
        </p:nvSpPr>
        <p:spPr>
          <a:xfrm rot="5400000">
            <a:off x="2653731" y="2674947"/>
            <a:ext cx="2274094" cy="57923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en-US" sz="1400">
                <a:solidFill>
                  <a:srgbClr val="A5A5A5"/>
                </a:solidFill>
                <a:latin typeface="Microsoft YaHei"/>
                <a:ea typeface="Microsoft YaHei"/>
              </a:rPr>
              <a:t>CONTENT</a:t>
            </a:r>
            <a:endParaRPr lang="en-US" sz="11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"/>
          <p:cNvSpPr/>
          <p:nvPr/>
        </p:nvSpPr>
        <p:spPr>
          <a:xfrm rot="2700000">
            <a:off x="4349367" y="1935051"/>
            <a:ext cx="2867251" cy="2867251"/>
          </a:xfrm>
          <a:custGeom>
            <a:avLst/>
            <a:gdLst/>
            <a:ahLst/>
            <a:cxnLst/>
            <a:rect l="l" t="t" r="r" b="b"/>
            <a:pathLst>
              <a:path w="2867251" h="2867251">
                <a:moveTo>
                  <a:pt x="2867252" y="2867251"/>
                </a:moveTo>
                <a:lnTo>
                  <a:pt x="0" y="2867251"/>
                </a:lnTo>
                <a:lnTo>
                  <a:pt x="0" y="0"/>
                </a:lnTo>
                <a:lnTo>
                  <a:pt x="2867252" y="0"/>
                </a:lnTo>
                <a:lnTo>
                  <a:pt x="2867252" y="2867251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0A7FA7"/>
            </a:solidFill>
            <a:prstDash val="solid"/>
            <a:miter/>
          </a:ln>
        </p:spPr>
      </p:sp>
      <p:sp>
        <p:nvSpPr>
          <p:cNvPr id="27" name="TextBox 2"/>
          <p:cNvSpPr txBox="1"/>
          <p:nvPr/>
        </p:nvSpPr>
        <p:spPr>
          <a:xfrm>
            <a:off x="4096014" y="2952150"/>
            <a:ext cx="3403600" cy="8382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3400"/>
              </a:lnSpc>
            </a:pPr>
            <a:r>
              <a:rPr lang="en-US" sz="4000" b="1" spc="200">
                <a:solidFill>
                  <a:srgbClr val="0A7FA7"/>
                </a:solidFill>
                <a:latin typeface="Microsoft YaHei"/>
                <a:ea typeface="Microsoft YaHei"/>
              </a:rPr>
              <a:t>第一部分</a:t>
            </a:r>
            <a:endParaRPr lang="en-US" sz="1100"/>
          </a:p>
        </p:txBody>
      </p:sp>
      <p:sp>
        <p:nvSpPr>
          <p:cNvPr id="28" name="Freeform 3"/>
          <p:cNvSpPr/>
          <p:nvPr/>
        </p:nvSpPr>
        <p:spPr>
          <a:xfrm rot="2700000">
            <a:off x="5470599" y="1471766"/>
            <a:ext cx="645520" cy="645520"/>
          </a:xfrm>
          <a:custGeom>
            <a:avLst/>
            <a:gdLst/>
            <a:ahLst/>
            <a:cxnLst/>
            <a:rect l="l" t="t" r="r" b="b"/>
            <a:pathLst>
              <a:path w="645520" h="645520">
                <a:moveTo>
                  <a:pt x="645520" y="645519"/>
                </a:moveTo>
                <a:lnTo>
                  <a:pt x="0" y="645519"/>
                </a:lnTo>
                <a:lnTo>
                  <a:pt x="0" y="0"/>
                </a:lnTo>
                <a:lnTo>
                  <a:pt x="645520" y="0"/>
                </a:lnTo>
                <a:lnTo>
                  <a:pt x="645520" y="645519"/>
                </a:lnTo>
                <a:close/>
              </a:path>
            </a:pathLst>
          </a:custGeom>
          <a:solidFill>
            <a:srgbClr val="0A7FA7"/>
          </a:solidFill>
          <a:ln>
            <a:solidFill>
              <a:srgbClr val="3F3F3F"/>
            </a:solidFill>
            <a:prstDash val="solid"/>
            <a:miter/>
          </a:ln>
        </p:spPr>
      </p:sp>
      <p:sp>
        <p:nvSpPr>
          <p:cNvPr id="29" name="TextBox 4"/>
          <p:cNvSpPr txBox="1"/>
          <p:nvPr/>
        </p:nvSpPr>
        <p:spPr>
          <a:xfrm>
            <a:off x="5406660" y="1491291"/>
            <a:ext cx="776486" cy="6223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3400"/>
              </a:lnSpc>
            </a:pPr>
            <a:r>
              <a:rPr lang="en-US" sz="2800">
                <a:solidFill>
                  <a:srgbClr val="FFFFFF"/>
                </a:solidFill>
                <a:latin typeface="Impact"/>
                <a:ea typeface="Impact"/>
              </a:rPr>
              <a:t>01</a:t>
            </a:r>
            <a:endParaRPr lang="en-US" sz="1100"/>
          </a:p>
        </p:txBody>
      </p:sp>
      <p:sp>
        <p:nvSpPr>
          <p:cNvPr id="30" name="Freeform 5"/>
          <p:cNvSpPr/>
          <p:nvPr/>
        </p:nvSpPr>
        <p:spPr>
          <a:xfrm rot="2700000">
            <a:off x="7468893" y="3118542"/>
            <a:ext cx="505274" cy="505274"/>
          </a:xfrm>
          <a:custGeom>
            <a:avLst/>
            <a:gdLst/>
            <a:ahLst/>
            <a:cxnLst/>
            <a:rect l="l" t="t" r="r" b="b"/>
            <a:pathLst>
              <a:path w="505274" h="505274">
                <a:moveTo>
                  <a:pt x="505274" y="505274"/>
                </a:moveTo>
                <a:lnTo>
                  <a:pt x="0" y="505274"/>
                </a:lnTo>
                <a:lnTo>
                  <a:pt x="0" y="0"/>
                </a:lnTo>
                <a:lnTo>
                  <a:pt x="505274" y="0"/>
                </a:lnTo>
                <a:lnTo>
                  <a:pt x="505274" y="505274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0A7FA7"/>
            </a:solidFill>
            <a:prstDash val="solid"/>
            <a:miter/>
          </a:ln>
        </p:spPr>
      </p:sp>
      <p:sp>
        <p:nvSpPr>
          <p:cNvPr id="31" name="Freeform 6"/>
          <p:cNvSpPr/>
          <p:nvPr/>
        </p:nvSpPr>
        <p:spPr>
          <a:xfrm rot="2700000">
            <a:off x="3498043" y="3127528"/>
            <a:ext cx="505274" cy="505274"/>
          </a:xfrm>
          <a:custGeom>
            <a:avLst/>
            <a:gdLst/>
            <a:ahLst/>
            <a:cxnLst/>
            <a:rect l="l" t="t" r="r" b="b"/>
            <a:pathLst>
              <a:path w="505274" h="505274">
                <a:moveTo>
                  <a:pt x="505274" y="505274"/>
                </a:moveTo>
                <a:lnTo>
                  <a:pt x="0" y="505274"/>
                </a:lnTo>
                <a:lnTo>
                  <a:pt x="0" y="0"/>
                </a:lnTo>
                <a:lnTo>
                  <a:pt x="505274" y="0"/>
                </a:lnTo>
                <a:lnTo>
                  <a:pt x="505274" y="505274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0A7FA7"/>
            </a:solidFill>
            <a:prstDash val="solid"/>
            <a:miter/>
          </a:ln>
        </p:spPr>
      </p:sp>
      <p:sp>
        <p:nvSpPr>
          <p:cNvPr id="32" name="Freeform 7"/>
          <p:cNvSpPr/>
          <p:nvPr/>
        </p:nvSpPr>
        <p:spPr>
          <a:xfrm rot="10800000">
            <a:off x="5664369" y="4719602"/>
            <a:ext cx="301950" cy="208242"/>
          </a:xfrm>
          <a:custGeom>
            <a:avLst/>
            <a:gdLst/>
            <a:ahLst/>
            <a:cxnLst/>
            <a:rect l="l" t="t" r="r" b="b"/>
            <a:pathLst>
              <a:path w="301950" h="208242">
                <a:moveTo>
                  <a:pt x="150975" y="0"/>
                </a:moveTo>
                <a:lnTo>
                  <a:pt x="0" y="208242"/>
                </a:lnTo>
                <a:lnTo>
                  <a:pt x="301950" y="208242"/>
                </a:lnTo>
                <a:lnTo>
                  <a:pt x="150975" y="0"/>
                </a:lnTo>
                <a:close/>
              </a:path>
            </a:pathLst>
          </a:custGeom>
          <a:solidFill>
            <a:srgbClr val="7F7F7F"/>
          </a:solidFill>
        </p:spPr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"/>
          <p:cNvSpPr/>
          <p:nvPr/>
        </p:nvSpPr>
        <p:spPr>
          <a:xfrm rot="2700000">
            <a:off x="884692" y="909198"/>
            <a:ext cx="395610" cy="395610"/>
          </a:xfrm>
          <a:custGeom>
            <a:avLst/>
            <a:gdLst/>
            <a:ahLst/>
            <a:cxnLst/>
            <a:rect l="l" t="t" r="r" b="b"/>
            <a:pathLst>
              <a:path w="395610" h="395610">
                <a:moveTo>
                  <a:pt x="395610" y="395610"/>
                </a:moveTo>
                <a:lnTo>
                  <a:pt x="0" y="395610"/>
                </a:lnTo>
                <a:lnTo>
                  <a:pt x="0" y="0"/>
                </a:lnTo>
                <a:lnTo>
                  <a:pt x="395610" y="0"/>
                </a:lnTo>
                <a:lnTo>
                  <a:pt x="395610" y="395610"/>
                </a:lnTo>
                <a:close/>
              </a:path>
            </a:pathLst>
          </a:custGeom>
          <a:solidFill>
            <a:srgbClr val="0A7FA7"/>
          </a:solidFill>
        </p:spPr>
      </p:sp>
      <p:sp>
        <p:nvSpPr>
          <p:cNvPr id="34" name="Freeform 2"/>
          <p:cNvSpPr/>
          <p:nvPr/>
        </p:nvSpPr>
        <p:spPr>
          <a:xfrm rot="2700000">
            <a:off x="1083773" y="917574"/>
            <a:ext cx="359366" cy="359366"/>
          </a:xfrm>
          <a:custGeom>
            <a:avLst/>
            <a:gdLst/>
            <a:ahLst/>
            <a:cxnLst/>
            <a:rect l="l" t="t" r="r" b="b"/>
            <a:pathLst>
              <a:path w="359366" h="359366">
                <a:moveTo>
                  <a:pt x="0" y="359366"/>
                </a:moveTo>
                <a:lnTo>
                  <a:pt x="0" y="0"/>
                </a:lnTo>
                <a:lnTo>
                  <a:pt x="359366" y="0"/>
                </a:lnTo>
                <a:lnTo>
                  <a:pt x="359366" y="359366"/>
                </a:lnTo>
                <a:lnTo>
                  <a:pt x="0" y="359366"/>
                </a:lnTo>
                <a:close/>
                <a:moveTo>
                  <a:pt x="310362" y="49005"/>
                </a:moveTo>
                <a:lnTo>
                  <a:pt x="49004" y="49005"/>
                </a:lnTo>
                <a:lnTo>
                  <a:pt x="49004" y="310362"/>
                </a:lnTo>
                <a:lnTo>
                  <a:pt x="310362" y="310362"/>
                </a:lnTo>
                <a:lnTo>
                  <a:pt x="310362" y="49005"/>
                </a:lnTo>
                <a:close/>
              </a:path>
            </a:pathLst>
          </a:custGeom>
          <a:solidFill>
            <a:srgbClr val="0A7FA7"/>
          </a:solidFill>
        </p:spPr>
      </p:sp>
      <p:sp>
        <p:nvSpPr>
          <p:cNvPr id="35" name="Freeform 3"/>
          <p:cNvSpPr/>
          <p:nvPr/>
        </p:nvSpPr>
        <p:spPr>
          <a:xfrm rot="2700000">
            <a:off x="1044368" y="1064870"/>
            <a:ext cx="100475" cy="100475"/>
          </a:xfrm>
          <a:custGeom>
            <a:avLst/>
            <a:gdLst/>
            <a:ahLst/>
            <a:cxnLst/>
            <a:rect l="l" t="t" r="r" b="b"/>
            <a:pathLst>
              <a:path w="100475" h="100475">
                <a:moveTo>
                  <a:pt x="100475" y="100475"/>
                </a:moveTo>
                <a:lnTo>
                  <a:pt x="0" y="100475"/>
                </a:lnTo>
                <a:lnTo>
                  <a:pt x="0" y="0"/>
                </a:lnTo>
                <a:lnTo>
                  <a:pt x="100475" y="0"/>
                </a:lnTo>
                <a:lnTo>
                  <a:pt x="100475" y="100475"/>
                </a:lnTo>
                <a:close/>
              </a:path>
            </a:pathLst>
          </a:custGeom>
          <a:solidFill>
            <a:srgbClr val="FFFFFF"/>
          </a:solidFill>
        </p:spPr>
      </p:sp>
      <p:sp>
        <p:nvSpPr>
          <p:cNvPr id="36" name="TextBox 4"/>
          <p:cNvSpPr txBox="1"/>
          <p:nvPr/>
        </p:nvSpPr>
        <p:spPr>
          <a:xfrm>
            <a:off x="1597971" y="756848"/>
            <a:ext cx="4583708" cy="6858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en-US" sz="2800">
                <a:solidFill>
                  <a:srgbClr val="42464B"/>
                </a:solidFill>
                <a:latin typeface="Microsoft YaHei"/>
                <a:ea typeface="Microsoft YaHei"/>
              </a:rPr>
              <a:t>在此输入本页的标题</a:t>
            </a:r>
            <a:endParaRPr lang="en-US" sz="1100"/>
          </a:p>
        </p:txBody>
      </p:sp>
      <p:grpSp>
        <p:nvGrpSpPr>
          <p:cNvPr id="37" name="Group 5"/>
          <p:cNvGrpSpPr/>
          <p:nvPr/>
        </p:nvGrpSpPr>
        <p:grpSpPr>
          <a:xfrm>
            <a:off x="863558" y="2159053"/>
            <a:ext cx="4279711" cy="3443206"/>
            <a:chOff x="863558" y="2159053"/>
            <a:chExt cx="4279711" cy="3443206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3558" y="2159053"/>
              <a:ext cx="4279711" cy="3443206"/>
            </a:xfrm>
            <a:prstGeom prst="rect">
              <a:avLst/>
            </a:prstGeom>
          </p:spPr>
        </p:pic>
      </p:grpSp>
      <p:sp>
        <p:nvSpPr>
          <p:cNvPr id="39" name="Freeform 6"/>
          <p:cNvSpPr/>
          <p:nvPr/>
        </p:nvSpPr>
        <p:spPr>
          <a:xfrm>
            <a:off x="5374449" y="2146301"/>
            <a:ext cx="4996246" cy="1676400"/>
          </a:xfrm>
          <a:custGeom>
            <a:avLst/>
            <a:gdLst/>
            <a:ahLst/>
            <a:cxnLst/>
            <a:rect l="l" t="t" r="r" b="b"/>
            <a:pathLst>
              <a:path w="4996246" h="1676400">
                <a:moveTo>
                  <a:pt x="4996246" y="1676400"/>
                </a:moveTo>
                <a:lnTo>
                  <a:pt x="0" y="1676400"/>
                </a:lnTo>
                <a:lnTo>
                  <a:pt x="0" y="0"/>
                </a:lnTo>
                <a:lnTo>
                  <a:pt x="4996246" y="0"/>
                </a:lnTo>
                <a:lnTo>
                  <a:pt x="4996246" y="1676400"/>
                </a:lnTo>
                <a:close/>
              </a:path>
            </a:pathLst>
          </a:custGeom>
          <a:solidFill>
            <a:srgbClr val="0A7FA7"/>
          </a:solidFill>
        </p:spPr>
      </p:sp>
      <p:sp>
        <p:nvSpPr>
          <p:cNvPr id="40" name="Freeform 7"/>
          <p:cNvSpPr/>
          <p:nvPr/>
        </p:nvSpPr>
        <p:spPr>
          <a:xfrm>
            <a:off x="5383020" y="3954825"/>
            <a:ext cx="4989399" cy="1670404"/>
          </a:xfrm>
          <a:custGeom>
            <a:avLst/>
            <a:gdLst/>
            <a:ahLst/>
            <a:cxnLst/>
            <a:rect l="l" t="t" r="r" b="b"/>
            <a:pathLst>
              <a:path w="4989399" h="1670404">
                <a:moveTo>
                  <a:pt x="4989399" y="1670404"/>
                </a:moveTo>
                <a:lnTo>
                  <a:pt x="0" y="1670404"/>
                </a:lnTo>
                <a:lnTo>
                  <a:pt x="0" y="0"/>
                </a:lnTo>
                <a:lnTo>
                  <a:pt x="4989399" y="0"/>
                </a:lnTo>
                <a:lnTo>
                  <a:pt x="4989399" y="1670404"/>
                </a:lnTo>
                <a:close/>
              </a:path>
            </a:pathLst>
          </a:custGeom>
          <a:solidFill>
            <a:srgbClr val="42464B"/>
          </a:solidFill>
        </p:spPr>
      </p:sp>
      <p:sp>
        <p:nvSpPr>
          <p:cNvPr id="41" name="TextBox 8"/>
          <p:cNvSpPr txBox="1"/>
          <p:nvPr/>
        </p:nvSpPr>
        <p:spPr>
          <a:xfrm>
            <a:off x="5579747" y="2328364"/>
            <a:ext cx="2129433" cy="444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en-US" sz="1800">
                <a:solidFill>
                  <a:srgbClr val="FFFFFF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42" name="TextBox 9"/>
          <p:cNvSpPr txBox="1"/>
          <p:nvPr/>
        </p:nvSpPr>
        <p:spPr>
          <a:xfrm>
            <a:off x="5578733" y="2788636"/>
            <a:ext cx="4370388" cy="8509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en-US" sz="1400">
                <a:solidFill>
                  <a:srgbClr val="FFFFFF"/>
                </a:solidFill>
                <a:latin typeface="Microsoft YaHei"/>
                <a:ea typeface="Microsoft YaHei"/>
              </a:rPr>
              <a:t>吾道是一种演示工具，可以是演示、演讲、报告等等。 大多数时候，他们都是在观众面前。 吾道是一种演示工具</a:t>
            </a:r>
            <a:endParaRPr lang="en-US" sz="1100"/>
          </a:p>
        </p:txBody>
      </p:sp>
      <p:sp>
        <p:nvSpPr>
          <p:cNvPr id="43" name="TextBox 10"/>
          <p:cNvSpPr txBox="1"/>
          <p:nvPr/>
        </p:nvSpPr>
        <p:spPr>
          <a:xfrm>
            <a:off x="5582846" y="4136963"/>
            <a:ext cx="2129433" cy="444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en-US" sz="1800">
                <a:solidFill>
                  <a:srgbClr val="FFFFFF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44" name="TextBox 11"/>
          <p:cNvSpPr txBox="1"/>
          <p:nvPr/>
        </p:nvSpPr>
        <p:spPr>
          <a:xfrm>
            <a:off x="5581832" y="4597235"/>
            <a:ext cx="4370388" cy="8509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en-US" sz="1400">
                <a:solidFill>
                  <a:srgbClr val="FFFFFF"/>
                </a:solidFill>
                <a:latin typeface="Microsoft YaHei"/>
                <a:ea typeface="Microsoft YaHei"/>
              </a:rPr>
              <a:t>吾道是一种演示工具，可以是演示、演讲、报告等等。 大多数时候，他们都是在观众面前。 吾道是一种演示工具</a:t>
            </a:r>
            <a:endParaRPr lang="en-US" sz="1100"/>
          </a:p>
        </p:txBody>
      </p:sp>
      <p:sp>
        <p:nvSpPr>
          <p:cNvPr id="45" name="Freeform 12"/>
          <p:cNvSpPr/>
          <p:nvPr/>
        </p:nvSpPr>
        <p:spPr>
          <a:xfrm rot="10800000">
            <a:off x="10025338" y="2276980"/>
            <a:ext cx="202518" cy="202518"/>
          </a:xfrm>
          <a:custGeom>
            <a:avLst/>
            <a:gdLst/>
            <a:ahLst/>
            <a:cxnLst/>
            <a:rect l="l" t="t" r="r" b="b"/>
            <a:pathLst>
              <a:path w="202518" h="202518">
                <a:moveTo>
                  <a:pt x="0" y="0"/>
                </a:moveTo>
                <a:lnTo>
                  <a:pt x="0" y="202517"/>
                </a:lnTo>
                <a:lnTo>
                  <a:pt x="202517" y="202517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</p:spPr>
      </p:sp>
      <p:sp>
        <p:nvSpPr>
          <p:cNvPr id="46" name="Freeform 13"/>
          <p:cNvSpPr/>
          <p:nvPr/>
        </p:nvSpPr>
        <p:spPr>
          <a:xfrm rot="10800000">
            <a:off x="10012638" y="4077990"/>
            <a:ext cx="202518" cy="202518"/>
          </a:xfrm>
          <a:custGeom>
            <a:avLst/>
            <a:gdLst/>
            <a:ahLst/>
            <a:cxnLst/>
            <a:rect l="l" t="t" r="r" b="b"/>
            <a:pathLst>
              <a:path w="202518" h="202518">
                <a:moveTo>
                  <a:pt x="0" y="0"/>
                </a:moveTo>
                <a:lnTo>
                  <a:pt x="0" y="202518"/>
                </a:lnTo>
                <a:lnTo>
                  <a:pt x="202517" y="202518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</p:spPr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1"/>
          <p:cNvSpPr/>
          <p:nvPr/>
        </p:nvSpPr>
        <p:spPr>
          <a:xfrm>
            <a:off x="9372180" y="2745259"/>
            <a:ext cx="0" cy="1711273"/>
          </a:xfrm>
          <a:custGeom>
            <a:avLst/>
            <a:gdLst/>
            <a:ahLst/>
            <a:cxnLst/>
            <a:rect l="l" t="t" r="r" b="b"/>
            <a:pathLst>
              <a:path h="1711273">
                <a:moveTo>
                  <a:pt x="0" y="0"/>
                </a:moveTo>
                <a:lnTo>
                  <a:pt x="0" y="1711273"/>
                </a:lnTo>
              </a:path>
            </a:pathLst>
          </a:custGeom>
          <a:solidFill>
            <a:srgbClr val="3F3F3F"/>
          </a:solidFill>
          <a:ln w="19050">
            <a:solidFill>
              <a:srgbClr val="3F3F3F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48" name="Freeform 2"/>
          <p:cNvSpPr/>
          <p:nvPr/>
        </p:nvSpPr>
        <p:spPr>
          <a:xfrm>
            <a:off x="4429431" y="2165540"/>
            <a:ext cx="0" cy="1711273"/>
          </a:xfrm>
          <a:custGeom>
            <a:avLst/>
            <a:gdLst/>
            <a:ahLst/>
            <a:cxnLst/>
            <a:rect l="l" t="t" r="r" b="b"/>
            <a:pathLst>
              <a:path h="1711273">
                <a:moveTo>
                  <a:pt x="0" y="0"/>
                </a:moveTo>
                <a:lnTo>
                  <a:pt x="0" y="1711273"/>
                </a:lnTo>
              </a:path>
            </a:pathLst>
          </a:custGeom>
          <a:solidFill>
            <a:srgbClr val="3F3F3F"/>
          </a:solidFill>
          <a:ln w="19050">
            <a:solidFill>
              <a:srgbClr val="3F3F3F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49" name="Freeform 3"/>
          <p:cNvSpPr/>
          <p:nvPr/>
        </p:nvSpPr>
        <p:spPr>
          <a:xfrm rot="2700000">
            <a:off x="1588158" y="4210704"/>
            <a:ext cx="839900" cy="842649"/>
          </a:xfrm>
          <a:custGeom>
            <a:avLst/>
            <a:gdLst/>
            <a:ahLst/>
            <a:cxnLst/>
            <a:rect l="l" t="t" r="r" b="b"/>
            <a:pathLst>
              <a:path w="839900" h="842649">
                <a:moveTo>
                  <a:pt x="839901" y="842649"/>
                </a:moveTo>
                <a:lnTo>
                  <a:pt x="0" y="842649"/>
                </a:lnTo>
                <a:lnTo>
                  <a:pt x="0" y="0"/>
                </a:lnTo>
                <a:lnTo>
                  <a:pt x="839901" y="0"/>
                </a:lnTo>
                <a:lnTo>
                  <a:pt x="839901" y="842649"/>
                </a:lnTo>
                <a:close/>
              </a:path>
            </a:pathLst>
          </a:custGeom>
          <a:solidFill>
            <a:srgbClr val="0A7FA7"/>
          </a:solidFill>
          <a:ln>
            <a:solidFill>
              <a:srgbClr val="0A7FA7"/>
            </a:solidFill>
            <a:prstDash val="solid"/>
            <a:miter/>
          </a:ln>
        </p:spPr>
      </p:sp>
      <p:sp>
        <p:nvSpPr>
          <p:cNvPr id="50" name="Freeform 4"/>
          <p:cNvSpPr/>
          <p:nvPr/>
        </p:nvSpPr>
        <p:spPr>
          <a:xfrm>
            <a:off x="2002401" y="2519682"/>
            <a:ext cx="0" cy="1711273"/>
          </a:xfrm>
          <a:custGeom>
            <a:avLst/>
            <a:gdLst/>
            <a:ahLst/>
            <a:cxnLst/>
            <a:rect l="l" t="t" r="r" b="b"/>
            <a:pathLst>
              <a:path h="1711273">
                <a:moveTo>
                  <a:pt x="0" y="0"/>
                </a:moveTo>
                <a:lnTo>
                  <a:pt x="0" y="1711274"/>
                </a:lnTo>
              </a:path>
            </a:pathLst>
          </a:custGeom>
          <a:solidFill>
            <a:srgbClr val="0A7FA7"/>
          </a:solidFill>
          <a:ln w="19050">
            <a:solidFill>
              <a:srgbClr val="0A7FA7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51" name="Freeform 5"/>
          <p:cNvSpPr/>
          <p:nvPr/>
        </p:nvSpPr>
        <p:spPr>
          <a:xfrm rot="2700000">
            <a:off x="884692" y="909198"/>
            <a:ext cx="395610" cy="395610"/>
          </a:xfrm>
          <a:custGeom>
            <a:avLst/>
            <a:gdLst/>
            <a:ahLst/>
            <a:cxnLst/>
            <a:rect l="l" t="t" r="r" b="b"/>
            <a:pathLst>
              <a:path w="395610" h="395610">
                <a:moveTo>
                  <a:pt x="395610" y="395610"/>
                </a:moveTo>
                <a:lnTo>
                  <a:pt x="0" y="395610"/>
                </a:lnTo>
                <a:lnTo>
                  <a:pt x="0" y="0"/>
                </a:lnTo>
                <a:lnTo>
                  <a:pt x="395610" y="0"/>
                </a:lnTo>
                <a:lnTo>
                  <a:pt x="395610" y="395610"/>
                </a:lnTo>
                <a:close/>
              </a:path>
            </a:pathLst>
          </a:custGeom>
          <a:solidFill>
            <a:srgbClr val="0A7FA7"/>
          </a:solidFill>
        </p:spPr>
      </p:sp>
      <p:sp>
        <p:nvSpPr>
          <p:cNvPr id="52" name="Freeform 6"/>
          <p:cNvSpPr/>
          <p:nvPr/>
        </p:nvSpPr>
        <p:spPr>
          <a:xfrm rot="2700000">
            <a:off x="1083773" y="917574"/>
            <a:ext cx="359366" cy="359366"/>
          </a:xfrm>
          <a:custGeom>
            <a:avLst/>
            <a:gdLst/>
            <a:ahLst/>
            <a:cxnLst/>
            <a:rect l="l" t="t" r="r" b="b"/>
            <a:pathLst>
              <a:path w="359366" h="359366">
                <a:moveTo>
                  <a:pt x="0" y="359366"/>
                </a:moveTo>
                <a:lnTo>
                  <a:pt x="0" y="0"/>
                </a:lnTo>
                <a:lnTo>
                  <a:pt x="359366" y="0"/>
                </a:lnTo>
                <a:lnTo>
                  <a:pt x="359366" y="359366"/>
                </a:lnTo>
                <a:lnTo>
                  <a:pt x="0" y="359366"/>
                </a:lnTo>
                <a:close/>
                <a:moveTo>
                  <a:pt x="310362" y="49005"/>
                </a:moveTo>
                <a:lnTo>
                  <a:pt x="49004" y="49005"/>
                </a:lnTo>
                <a:lnTo>
                  <a:pt x="49004" y="310362"/>
                </a:lnTo>
                <a:lnTo>
                  <a:pt x="310362" y="310362"/>
                </a:lnTo>
                <a:lnTo>
                  <a:pt x="310362" y="49005"/>
                </a:lnTo>
                <a:close/>
              </a:path>
            </a:pathLst>
          </a:custGeom>
          <a:solidFill>
            <a:srgbClr val="0A7FA7"/>
          </a:solidFill>
        </p:spPr>
      </p:sp>
      <p:sp>
        <p:nvSpPr>
          <p:cNvPr id="53" name="Freeform 7"/>
          <p:cNvSpPr/>
          <p:nvPr/>
        </p:nvSpPr>
        <p:spPr>
          <a:xfrm rot="2700000">
            <a:off x="1044368" y="1064870"/>
            <a:ext cx="100475" cy="100475"/>
          </a:xfrm>
          <a:custGeom>
            <a:avLst/>
            <a:gdLst/>
            <a:ahLst/>
            <a:cxnLst/>
            <a:rect l="l" t="t" r="r" b="b"/>
            <a:pathLst>
              <a:path w="100475" h="100475">
                <a:moveTo>
                  <a:pt x="100475" y="100475"/>
                </a:moveTo>
                <a:lnTo>
                  <a:pt x="0" y="100475"/>
                </a:lnTo>
                <a:lnTo>
                  <a:pt x="0" y="0"/>
                </a:lnTo>
                <a:lnTo>
                  <a:pt x="100475" y="0"/>
                </a:lnTo>
                <a:lnTo>
                  <a:pt x="100475" y="100475"/>
                </a:lnTo>
                <a:close/>
              </a:path>
            </a:pathLst>
          </a:custGeom>
          <a:solidFill>
            <a:srgbClr val="FFFFFF"/>
          </a:solidFill>
        </p:spPr>
      </p:sp>
      <p:sp>
        <p:nvSpPr>
          <p:cNvPr id="54" name="TextBox 8"/>
          <p:cNvSpPr txBox="1"/>
          <p:nvPr/>
        </p:nvSpPr>
        <p:spPr>
          <a:xfrm>
            <a:off x="1597971" y="756848"/>
            <a:ext cx="4583708" cy="6858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en-US" sz="2800">
                <a:solidFill>
                  <a:srgbClr val="42464B"/>
                </a:solidFill>
                <a:latin typeface="Microsoft YaHei"/>
                <a:ea typeface="Microsoft YaHei"/>
              </a:rPr>
              <a:t>在此输入本页的标题</a:t>
            </a:r>
            <a:endParaRPr lang="en-US" sz="1100"/>
          </a:p>
        </p:txBody>
      </p:sp>
      <p:sp>
        <p:nvSpPr>
          <p:cNvPr id="55" name="Freeform 9"/>
          <p:cNvSpPr/>
          <p:nvPr/>
        </p:nvSpPr>
        <p:spPr>
          <a:xfrm rot="10800000">
            <a:off x="10025338" y="2276980"/>
            <a:ext cx="202518" cy="202518"/>
          </a:xfrm>
          <a:custGeom>
            <a:avLst/>
            <a:gdLst/>
            <a:ahLst/>
            <a:cxnLst/>
            <a:rect l="l" t="t" r="r" b="b"/>
            <a:pathLst>
              <a:path w="202518" h="202518">
                <a:moveTo>
                  <a:pt x="0" y="0"/>
                </a:moveTo>
                <a:lnTo>
                  <a:pt x="0" y="202517"/>
                </a:lnTo>
                <a:lnTo>
                  <a:pt x="202517" y="202517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</p:spPr>
      </p:sp>
      <p:sp>
        <p:nvSpPr>
          <p:cNvPr id="56" name="Freeform 10"/>
          <p:cNvSpPr/>
          <p:nvPr/>
        </p:nvSpPr>
        <p:spPr>
          <a:xfrm>
            <a:off x="1041127" y="1655060"/>
            <a:ext cx="9524997" cy="1418346"/>
          </a:xfrm>
          <a:custGeom>
            <a:avLst/>
            <a:gdLst/>
            <a:ahLst/>
            <a:cxnLst/>
            <a:rect l="l" t="t" r="r" b="b"/>
            <a:pathLst>
              <a:path w="9524997" h="1418346">
                <a:moveTo>
                  <a:pt x="9524997" y="1418346"/>
                </a:moveTo>
                <a:lnTo>
                  <a:pt x="0" y="1418346"/>
                </a:lnTo>
                <a:lnTo>
                  <a:pt x="0" y="0"/>
                </a:lnTo>
                <a:lnTo>
                  <a:pt x="9524997" y="0"/>
                </a:lnTo>
                <a:lnTo>
                  <a:pt x="9524997" y="1418346"/>
                </a:lnTo>
                <a:close/>
              </a:path>
            </a:pathLst>
          </a:custGeom>
          <a:solidFill>
            <a:srgbClr val="0A7FA7"/>
          </a:solidFill>
        </p:spPr>
      </p:sp>
      <p:sp>
        <p:nvSpPr>
          <p:cNvPr id="57" name="TextBox 11"/>
          <p:cNvSpPr txBox="1"/>
          <p:nvPr/>
        </p:nvSpPr>
        <p:spPr>
          <a:xfrm>
            <a:off x="4741037" y="1821204"/>
            <a:ext cx="2129433" cy="4445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en-US" sz="1800">
                <a:solidFill>
                  <a:srgbClr val="FFFFFF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58" name="TextBox 12"/>
          <p:cNvSpPr txBox="1"/>
          <p:nvPr/>
        </p:nvSpPr>
        <p:spPr>
          <a:xfrm>
            <a:off x="1445174" y="2272610"/>
            <a:ext cx="8465939" cy="6096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3400"/>
              </a:lnSpc>
            </a:pPr>
            <a:r>
              <a:rPr lang="en-US" sz="1400">
                <a:solidFill>
                  <a:srgbClr val="FFFFFF"/>
                </a:solidFill>
                <a:latin typeface="Microsoft YaHei"/>
                <a:ea typeface="Microsoft YaHei"/>
              </a:rPr>
              <a:t>吾道是一种演示工具，可以是演示、演讲、报告等等。 大多数时候，他们都是在观众面前。 吾道是一种演示工具，可以是演示、演讲、报告等等。 大多数时候，他们都是在观众面前。</a:t>
            </a:r>
            <a:endParaRPr lang="en-US" sz="1100"/>
          </a:p>
        </p:txBody>
      </p:sp>
      <p:sp>
        <p:nvSpPr>
          <p:cNvPr id="59" name="TextBox 13"/>
          <p:cNvSpPr txBox="1"/>
          <p:nvPr/>
        </p:nvSpPr>
        <p:spPr>
          <a:xfrm>
            <a:off x="1372253" y="4374378"/>
            <a:ext cx="1270000" cy="5334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3400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56%</a:t>
            </a:r>
            <a:endParaRPr lang="en-US" sz="1100"/>
          </a:p>
        </p:txBody>
      </p:sp>
      <p:sp>
        <p:nvSpPr>
          <p:cNvPr id="60" name="Freeform 14"/>
          <p:cNvSpPr/>
          <p:nvPr/>
        </p:nvSpPr>
        <p:spPr>
          <a:xfrm rot="2700000">
            <a:off x="4015188" y="3856561"/>
            <a:ext cx="839900" cy="842649"/>
          </a:xfrm>
          <a:custGeom>
            <a:avLst/>
            <a:gdLst/>
            <a:ahLst/>
            <a:cxnLst/>
            <a:rect l="l" t="t" r="r" b="b"/>
            <a:pathLst>
              <a:path w="839900" h="842649">
                <a:moveTo>
                  <a:pt x="839901" y="842650"/>
                </a:moveTo>
                <a:lnTo>
                  <a:pt x="0" y="842650"/>
                </a:lnTo>
                <a:lnTo>
                  <a:pt x="0" y="0"/>
                </a:lnTo>
                <a:lnTo>
                  <a:pt x="839901" y="0"/>
                </a:lnTo>
                <a:lnTo>
                  <a:pt x="839901" y="842650"/>
                </a:lnTo>
                <a:close/>
              </a:path>
            </a:pathLst>
          </a:custGeom>
          <a:solidFill>
            <a:srgbClr val="3F3F3F"/>
          </a:solidFill>
          <a:ln>
            <a:solidFill>
              <a:srgbClr val="262626"/>
            </a:solidFill>
            <a:prstDash val="solid"/>
            <a:miter/>
          </a:ln>
        </p:spPr>
      </p:sp>
      <p:sp>
        <p:nvSpPr>
          <p:cNvPr id="61" name="TextBox 15"/>
          <p:cNvSpPr txBox="1"/>
          <p:nvPr/>
        </p:nvSpPr>
        <p:spPr>
          <a:xfrm>
            <a:off x="3799283" y="4020236"/>
            <a:ext cx="1270000" cy="5334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3400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67%</a:t>
            </a:r>
            <a:endParaRPr lang="en-US" sz="1100"/>
          </a:p>
        </p:txBody>
      </p:sp>
      <p:sp>
        <p:nvSpPr>
          <p:cNvPr id="62" name="Freeform 16"/>
          <p:cNvSpPr/>
          <p:nvPr/>
        </p:nvSpPr>
        <p:spPr>
          <a:xfrm rot="2700000">
            <a:off x="6653392" y="4086513"/>
            <a:ext cx="839900" cy="842649"/>
          </a:xfrm>
          <a:custGeom>
            <a:avLst/>
            <a:gdLst/>
            <a:ahLst/>
            <a:cxnLst/>
            <a:rect l="l" t="t" r="r" b="b"/>
            <a:pathLst>
              <a:path w="839900" h="842649">
                <a:moveTo>
                  <a:pt x="839900" y="842649"/>
                </a:moveTo>
                <a:lnTo>
                  <a:pt x="0" y="842649"/>
                </a:lnTo>
                <a:lnTo>
                  <a:pt x="0" y="0"/>
                </a:lnTo>
                <a:lnTo>
                  <a:pt x="839900" y="0"/>
                </a:lnTo>
                <a:lnTo>
                  <a:pt x="839900" y="842649"/>
                </a:lnTo>
                <a:close/>
              </a:path>
            </a:pathLst>
          </a:custGeom>
          <a:solidFill>
            <a:srgbClr val="0A7FA7"/>
          </a:solidFill>
          <a:ln>
            <a:solidFill>
              <a:srgbClr val="0A7FA7"/>
            </a:solidFill>
            <a:prstDash val="solid"/>
            <a:miter/>
          </a:ln>
        </p:spPr>
      </p:sp>
      <p:sp>
        <p:nvSpPr>
          <p:cNvPr id="63" name="Freeform 17"/>
          <p:cNvSpPr/>
          <p:nvPr/>
        </p:nvSpPr>
        <p:spPr>
          <a:xfrm>
            <a:off x="7067634" y="2395492"/>
            <a:ext cx="0" cy="1711273"/>
          </a:xfrm>
          <a:custGeom>
            <a:avLst/>
            <a:gdLst/>
            <a:ahLst/>
            <a:cxnLst/>
            <a:rect l="l" t="t" r="r" b="b"/>
            <a:pathLst>
              <a:path h="1711273">
                <a:moveTo>
                  <a:pt x="0" y="0"/>
                </a:moveTo>
                <a:lnTo>
                  <a:pt x="0" y="1711273"/>
                </a:lnTo>
              </a:path>
            </a:pathLst>
          </a:custGeom>
          <a:solidFill>
            <a:srgbClr val="0A7FA7"/>
          </a:solidFill>
          <a:ln w="19050">
            <a:solidFill>
              <a:srgbClr val="0A7FA7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64" name="TextBox 18"/>
          <p:cNvSpPr txBox="1"/>
          <p:nvPr/>
        </p:nvSpPr>
        <p:spPr>
          <a:xfrm>
            <a:off x="6437486" y="4250187"/>
            <a:ext cx="1270000" cy="5334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3400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13%</a:t>
            </a:r>
            <a:endParaRPr lang="en-US" sz="1100"/>
          </a:p>
        </p:txBody>
      </p:sp>
      <p:sp>
        <p:nvSpPr>
          <p:cNvPr id="65" name="Freeform 19"/>
          <p:cNvSpPr/>
          <p:nvPr/>
        </p:nvSpPr>
        <p:spPr>
          <a:xfrm rot="2700000">
            <a:off x="8957937" y="4436280"/>
            <a:ext cx="839900" cy="842649"/>
          </a:xfrm>
          <a:custGeom>
            <a:avLst/>
            <a:gdLst/>
            <a:ahLst/>
            <a:cxnLst/>
            <a:rect l="l" t="t" r="r" b="b"/>
            <a:pathLst>
              <a:path w="839900" h="842649">
                <a:moveTo>
                  <a:pt x="839900" y="842649"/>
                </a:moveTo>
                <a:lnTo>
                  <a:pt x="0" y="842649"/>
                </a:lnTo>
                <a:lnTo>
                  <a:pt x="0" y="0"/>
                </a:lnTo>
                <a:lnTo>
                  <a:pt x="839900" y="0"/>
                </a:lnTo>
                <a:lnTo>
                  <a:pt x="839900" y="842649"/>
                </a:lnTo>
                <a:close/>
              </a:path>
            </a:pathLst>
          </a:custGeom>
          <a:solidFill>
            <a:srgbClr val="3F3F3F"/>
          </a:solidFill>
          <a:ln>
            <a:solidFill>
              <a:srgbClr val="3F3F3F"/>
            </a:solidFill>
            <a:prstDash val="solid"/>
            <a:miter/>
          </a:ln>
        </p:spPr>
      </p:sp>
      <p:sp>
        <p:nvSpPr>
          <p:cNvPr id="66" name="TextBox 20"/>
          <p:cNvSpPr txBox="1"/>
          <p:nvPr/>
        </p:nvSpPr>
        <p:spPr>
          <a:xfrm>
            <a:off x="8742032" y="4599955"/>
            <a:ext cx="1270000" cy="5334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 latinLnBrk="1">
              <a:lnSpc>
                <a:spcPct val="113400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22%</a:t>
            </a:r>
            <a:endParaRPr lang="en-US" sz="1100"/>
          </a:p>
        </p:txBody>
      </p:sp>
      <p:sp>
        <p:nvSpPr>
          <p:cNvPr id="67" name="Freeform 21"/>
          <p:cNvSpPr/>
          <p:nvPr/>
        </p:nvSpPr>
        <p:spPr>
          <a:xfrm rot="10800000">
            <a:off x="5649259" y="1651234"/>
            <a:ext cx="307185" cy="194550"/>
          </a:xfrm>
          <a:custGeom>
            <a:avLst/>
            <a:gdLst/>
            <a:ahLst/>
            <a:cxnLst/>
            <a:rect l="l" t="t" r="r" b="b"/>
            <a:pathLst>
              <a:path w="307185" h="194550">
                <a:moveTo>
                  <a:pt x="153593" y="0"/>
                </a:moveTo>
                <a:lnTo>
                  <a:pt x="0" y="194550"/>
                </a:lnTo>
                <a:lnTo>
                  <a:pt x="307186" y="194550"/>
                </a:lnTo>
                <a:lnTo>
                  <a:pt x="153593" y="0"/>
                </a:lnTo>
                <a:close/>
              </a:path>
            </a:pathLst>
          </a:custGeom>
          <a:solidFill>
            <a:srgbClr val="FFFFFF"/>
          </a:solidFill>
        </p:spPr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1"/>
          <p:cNvSpPr/>
          <p:nvPr/>
        </p:nvSpPr>
        <p:spPr>
          <a:xfrm rot="2700000">
            <a:off x="2272866" y="2430617"/>
            <a:ext cx="2226363" cy="2226363"/>
          </a:xfrm>
          <a:custGeom>
            <a:avLst/>
            <a:gdLst/>
            <a:ahLst/>
            <a:cxnLst/>
            <a:rect l="l" t="t" r="r" b="b"/>
            <a:pathLst>
              <a:path w="2226363" h="2226363">
                <a:moveTo>
                  <a:pt x="2226363" y="2226363"/>
                </a:moveTo>
                <a:lnTo>
                  <a:pt x="0" y="2226363"/>
                </a:lnTo>
                <a:lnTo>
                  <a:pt x="0" y="0"/>
                </a:lnTo>
                <a:lnTo>
                  <a:pt x="2226363" y="0"/>
                </a:lnTo>
                <a:lnTo>
                  <a:pt x="2226363" y="2226363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0A7FA7"/>
            </a:solidFill>
            <a:prstDash val="solid"/>
            <a:miter/>
          </a:ln>
        </p:spPr>
      </p:sp>
      <p:sp>
        <p:nvSpPr>
          <p:cNvPr id="69" name="Freeform 2"/>
          <p:cNvSpPr/>
          <p:nvPr/>
        </p:nvSpPr>
        <p:spPr>
          <a:xfrm rot="2700000">
            <a:off x="884692" y="909198"/>
            <a:ext cx="395610" cy="395610"/>
          </a:xfrm>
          <a:custGeom>
            <a:avLst/>
            <a:gdLst/>
            <a:ahLst/>
            <a:cxnLst/>
            <a:rect l="l" t="t" r="r" b="b"/>
            <a:pathLst>
              <a:path w="395610" h="395610">
                <a:moveTo>
                  <a:pt x="395610" y="395610"/>
                </a:moveTo>
                <a:lnTo>
                  <a:pt x="0" y="395610"/>
                </a:lnTo>
                <a:lnTo>
                  <a:pt x="0" y="0"/>
                </a:lnTo>
                <a:lnTo>
                  <a:pt x="395610" y="0"/>
                </a:lnTo>
                <a:lnTo>
                  <a:pt x="395610" y="395610"/>
                </a:lnTo>
                <a:close/>
              </a:path>
            </a:pathLst>
          </a:custGeom>
          <a:solidFill>
            <a:srgbClr val="0A7FA7"/>
          </a:solidFill>
        </p:spPr>
      </p:sp>
      <p:sp>
        <p:nvSpPr>
          <p:cNvPr id="70" name="Freeform 3"/>
          <p:cNvSpPr/>
          <p:nvPr/>
        </p:nvSpPr>
        <p:spPr>
          <a:xfrm rot="2700000">
            <a:off x="1083773" y="917574"/>
            <a:ext cx="359366" cy="359366"/>
          </a:xfrm>
          <a:custGeom>
            <a:avLst/>
            <a:gdLst/>
            <a:ahLst/>
            <a:cxnLst/>
            <a:rect l="l" t="t" r="r" b="b"/>
            <a:pathLst>
              <a:path w="359366" h="359366">
                <a:moveTo>
                  <a:pt x="0" y="359366"/>
                </a:moveTo>
                <a:lnTo>
                  <a:pt x="0" y="0"/>
                </a:lnTo>
                <a:lnTo>
                  <a:pt x="359366" y="0"/>
                </a:lnTo>
                <a:lnTo>
                  <a:pt x="359366" y="359366"/>
                </a:lnTo>
                <a:lnTo>
                  <a:pt x="0" y="359366"/>
                </a:lnTo>
                <a:close/>
                <a:moveTo>
                  <a:pt x="310362" y="49005"/>
                </a:moveTo>
                <a:lnTo>
                  <a:pt x="49004" y="49005"/>
                </a:lnTo>
                <a:lnTo>
                  <a:pt x="49004" y="310362"/>
                </a:lnTo>
                <a:lnTo>
                  <a:pt x="310362" y="310362"/>
                </a:lnTo>
                <a:lnTo>
                  <a:pt x="310362" y="49005"/>
                </a:lnTo>
                <a:close/>
              </a:path>
            </a:pathLst>
          </a:custGeom>
          <a:solidFill>
            <a:srgbClr val="0A7FA7"/>
          </a:solidFill>
        </p:spPr>
      </p:sp>
      <p:sp>
        <p:nvSpPr>
          <p:cNvPr id="71" name="Freeform 4"/>
          <p:cNvSpPr/>
          <p:nvPr/>
        </p:nvSpPr>
        <p:spPr>
          <a:xfrm rot="2700000">
            <a:off x="1044368" y="1064870"/>
            <a:ext cx="100475" cy="100475"/>
          </a:xfrm>
          <a:custGeom>
            <a:avLst/>
            <a:gdLst/>
            <a:ahLst/>
            <a:cxnLst/>
            <a:rect l="l" t="t" r="r" b="b"/>
            <a:pathLst>
              <a:path w="100475" h="100475">
                <a:moveTo>
                  <a:pt x="100475" y="100475"/>
                </a:moveTo>
                <a:lnTo>
                  <a:pt x="0" y="100475"/>
                </a:lnTo>
                <a:lnTo>
                  <a:pt x="0" y="0"/>
                </a:lnTo>
                <a:lnTo>
                  <a:pt x="100475" y="0"/>
                </a:lnTo>
                <a:lnTo>
                  <a:pt x="100475" y="100475"/>
                </a:lnTo>
                <a:close/>
              </a:path>
            </a:pathLst>
          </a:custGeom>
          <a:solidFill>
            <a:srgbClr val="FFFFFF"/>
          </a:solidFill>
        </p:spPr>
      </p:sp>
      <p:sp>
        <p:nvSpPr>
          <p:cNvPr id="72" name="TextBox 5"/>
          <p:cNvSpPr txBox="1"/>
          <p:nvPr/>
        </p:nvSpPr>
        <p:spPr>
          <a:xfrm>
            <a:off x="1597971" y="756848"/>
            <a:ext cx="4583708" cy="6858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en-US" sz="2800">
                <a:solidFill>
                  <a:srgbClr val="42464B"/>
                </a:solidFill>
                <a:latin typeface="Microsoft YaHei"/>
                <a:ea typeface="Microsoft YaHei"/>
              </a:rPr>
              <a:t>在此输入本页的标题</a:t>
            </a:r>
            <a:endParaRPr lang="en-US" sz="1100"/>
          </a:p>
        </p:txBody>
      </p:sp>
      <p:grpSp>
        <p:nvGrpSpPr>
          <p:cNvPr id="73" name="Group 6"/>
          <p:cNvGrpSpPr/>
          <p:nvPr/>
        </p:nvGrpSpPr>
        <p:grpSpPr>
          <a:xfrm>
            <a:off x="1019138" y="1970668"/>
            <a:ext cx="3356184" cy="3363566"/>
            <a:chOff x="1019138" y="1970668"/>
            <a:chExt cx="3356184" cy="3363566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9138" y="1970668"/>
              <a:ext cx="3356184" cy="3363566"/>
            </a:xfrm>
            <a:prstGeom prst="rect">
              <a:avLst/>
            </a:prstGeom>
          </p:spPr>
        </p:pic>
      </p:grpSp>
      <p:sp>
        <p:nvSpPr>
          <p:cNvPr id="75" name="Freeform 7"/>
          <p:cNvSpPr/>
          <p:nvPr/>
        </p:nvSpPr>
        <p:spPr>
          <a:xfrm rot="2700000">
            <a:off x="3841860" y="2524512"/>
            <a:ext cx="653557" cy="653557"/>
          </a:xfrm>
          <a:custGeom>
            <a:avLst/>
            <a:gdLst/>
            <a:ahLst/>
            <a:cxnLst/>
            <a:rect l="l" t="t" r="r" b="b"/>
            <a:pathLst>
              <a:path w="653557" h="653557">
                <a:moveTo>
                  <a:pt x="653558" y="653557"/>
                </a:moveTo>
                <a:lnTo>
                  <a:pt x="0" y="653557"/>
                </a:lnTo>
                <a:lnTo>
                  <a:pt x="0" y="0"/>
                </a:lnTo>
                <a:lnTo>
                  <a:pt x="653558" y="0"/>
                </a:lnTo>
                <a:lnTo>
                  <a:pt x="653558" y="653557"/>
                </a:lnTo>
                <a:close/>
              </a:path>
            </a:pathLst>
          </a:custGeom>
          <a:solidFill>
            <a:srgbClr val="0A7FA7"/>
          </a:solidFill>
        </p:spPr>
      </p:sp>
      <p:sp>
        <p:nvSpPr>
          <p:cNvPr id="76" name="Freeform 8"/>
          <p:cNvSpPr/>
          <p:nvPr/>
        </p:nvSpPr>
        <p:spPr>
          <a:xfrm rot="2700000">
            <a:off x="3837224" y="4119763"/>
            <a:ext cx="653557" cy="653557"/>
          </a:xfrm>
          <a:custGeom>
            <a:avLst/>
            <a:gdLst/>
            <a:ahLst/>
            <a:cxnLst/>
            <a:rect l="l" t="t" r="r" b="b"/>
            <a:pathLst>
              <a:path w="653557" h="653557">
                <a:moveTo>
                  <a:pt x="653557" y="653557"/>
                </a:moveTo>
                <a:lnTo>
                  <a:pt x="0" y="653557"/>
                </a:lnTo>
                <a:lnTo>
                  <a:pt x="0" y="0"/>
                </a:lnTo>
                <a:lnTo>
                  <a:pt x="653557" y="0"/>
                </a:lnTo>
                <a:lnTo>
                  <a:pt x="653557" y="653557"/>
                </a:lnTo>
                <a:close/>
              </a:path>
            </a:pathLst>
          </a:custGeom>
          <a:solidFill>
            <a:srgbClr val="0A7FA7"/>
          </a:solidFill>
        </p:spPr>
      </p:sp>
      <p:sp>
        <p:nvSpPr>
          <p:cNvPr id="77" name="Freeform 9"/>
          <p:cNvSpPr/>
          <p:nvPr/>
        </p:nvSpPr>
        <p:spPr>
          <a:xfrm>
            <a:off x="3971838" y="2652658"/>
            <a:ext cx="398517" cy="391948"/>
          </a:xfrm>
          <a:custGeom>
            <a:avLst/>
            <a:gdLst/>
            <a:ahLst/>
            <a:cxnLst/>
            <a:rect l="l" t="t" r="r" b="b"/>
            <a:pathLst>
              <a:path w="398517" h="391948">
                <a:moveTo>
                  <a:pt x="290788" y="242826"/>
                </a:moveTo>
                <a:cubicBezTo>
                  <a:pt x="278733" y="242826"/>
                  <a:pt x="266687" y="247066"/>
                  <a:pt x="257356" y="255566"/>
                </a:cubicBezTo>
                <a:cubicBezTo>
                  <a:pt x="240251" y="274087"/>
                  <a:pt x="240251" y="303420"/>
                  <a:pt x="257356" y="321950"/>
                </a:cubicBezTo>
                <a:cubicBezTo>
                  <a:pt x="276018" y="338931"/>
                  <a:pt x="305558" y="338931"/>
                  <a:pt x="324211" y="321950"/>
                </a:cubicBezTo>
                <a:cubicBezTo>
                  <a:pt x="341316" y="303420"/>
                  <a:pt x="341316" y="274087"/>
                  <a:pt x="324211" y="255566"/>
                </a:cubicBezTo>
                <a:cubicBezTo>
                  <a:pt x="314880" y="247066"/>
                  <a:pt x="302834" y="242826"/>
                  <a:pt x="290788" y="242826"/>
                </a:cubicBezTo>
                <a:lnTo>
                  <a:pt x="290788" y="242826"/>
                </a:lnTo>
                <a:close/>
                <a:moveTo>
                  <a:pt x="102964" y="239443"/>
                </a:moveTo>
                <a:cubicBezTo>
                  <a:pt x="122659" y="239443"/>
                  <a:pt x="142360" y="242209"/>
                  <a:pt x="163982" y="247730"/>
                </a:cubicBezTo>
                <a:cubicBezTo>
                  <a:pt x="163982" y="247730"/>
                  <a:pt x="163982" y="247730"/>
                  <a:pt x="159349" y="265089"/>
                </a:cubicBezTo>
                <a:cubicBezTo>
                  <a:pt x="119185" y="252469"/>
                  <a:pt x="86748" y="252469"/>
                  <a:pt x="46584" y="265089"/>
                </a:cubicBezTo>
                <a:cubicBezTo>
                  <a:pt x="46584" y="265089"/>
                  <a:pt x="46584" y="265089"/>
                  <a:pt x="41951" y="247730"/>
                </a:cubicBezTo>
                <a:cubicBezTo>
                  <a:pt x="63573" y="242209"/>
                  <a:pt x="83269" y="239443"/>
                  <a:pt x="102964" y="239443"/>
                </a:cubicBezTo>
                <a:lnTo>
                  <a:pt x="102964" y="239443"/>
                </a:lnTo>
                <a:close/>
                <a:moveTo>
                  <a:pt x="103345" y="179248"/>
                </a:moveTo>
                <a:cubicBezTo>
                  <a:pt x="122785" y="179248"/>
                  <a:pt x="142424" y="182406"/>
                  <a:pt x="163982" y="188718"/>
                </a:cubicBezTo>
                <a:cubicBezTo>
                  <a:pt x="163982" y="188718"/>
                  <a:pt x="163982" y="188718"/>
                  <a:pt x="159362" y="204495"/>
                </a:cubicBezTo>
                <a:cubicBezTo>
                  <a:pt x="119318" y="193450"/>
                  <a:pt x="86980" y="193450"/>
                  <a:pt x="46936" y="204495"/>
                </a:cubicBezTo>
                <a:cubicBezTo>
                  <a:pt x="46936" y="204495"/>
                  <a:pt x="46936" y="204495"/>
                  <a:pt x="43856" y="188718"/>
                </a:cubicBezTo>
                <a:cubicBezTo>
                  <a:pt x="64648" y="182406"/>
                  <a:pt x="83899" y="179248"/>
                  <a:pt x="103345" y="179248"/>
                </a:cubicBezTo>
                <a:lnTo>
                  <a:pt x="103345" y="179248"/>
                </a:lnTo>
                <a:close/>
                <a:moveTo>
                  <a:pt x="292687" y="177392"/>
                </a:moveTo>
                <a:cubicBezTo>
                  <a:pt x="312693" y="177392"/>
                  <a:pt x="332699" y="180581"/>
                  <a:pt x="354659" y="186956"/>
                </a:cubicBezTo>
                <a:cubicBezTo>
                  <a:pt x="354659" y="186956"/>
                  <a:pt x="354659" y="186956"/>
                  <a:pt x="351527" y="204495"/>
                </a:cubicBezTo>
                <a:cubicBezTo>
                  <a:pt x="309163" y="193335"/>
                  <a:pt x="277788" y="193335"/>
                  <a:pt x="236998" y="204495"/>
                </a:cubicBezTo>
                <a:cubicBezTo>
                  <a:pt x="236998" y="204495"/>
                  <a:pt x="236998" y="204495"/>
                  <a:pt x="230716" y="186956"/>
                </a:cubicBezTo>
                <a:cubicBezTo>
                  <a:pt x="252686" y="180581"/>
                  <a:pt x="272681" y="177392"/>
                  <a:pt x="292687" y="177392"/>
                </a:cubicBezTo>
                <a:lnTo>
                  <a:pt x="292687" y="177392"/>
                </a:lnTo>
                <a:close/>
                <a:moveTo>
                  <a:pt x="103345" y="118659"/>
                </a:moveTo>
                <a:cubicBezTo>
                  <a:pt x="122785" y="118659"/>
                  <a:pt x="142424" y="121816"/>
                  <a:pt x="163982" y="128126"/>
                </a:cubicBezTo>
                <a:cubicBezTo>
                  <a:pt x="163982" y="128126"/>
                  <a:pt x="163982" y="128126"/>
                  <a:pt x="159362" y="143905"/>
                </a:cubicBezTo>
                <a:cubicBezTo>
                  <a:pt x="119318" y="132861"/>
                  <a:pt x="86980" y="132861"/>
                  <a:pt x="46936" y="143905"/>
                </a:cubicBezTo>
                <a:cubicBezTo>
                  <a:pt x="46936" y="143905"/>
                  <a:pt x="46936" y="143905"/>
                  <a:pt x="43856" y="128126"/>
                </a:cubicBezTo>
                <a:cubicBezTo>
                  <a:pt x="64648" y="121816"/>
                  <a:pt x="83899" y="118659"/>
                  <a:pt x="103345" y="118659"/>
                </a:cubicBezTo>
                <a:lnTo>
                  <a:pt x="103345" y="118659"/>
                </a:lnTo>
                <a:close/>
                <a:moveTo>
                  <a:pt x="292687" y="118263"/>
                </a:moveTo>
                <a:cubicBezTo>
                  <a:pt x="312693" y="118263"/>
                  <a:pt x="332699" y="121024"/>
                  <a:pt x="354659" y="126551"/>
                </a:cubicBezTo>
                <a:cubicBezTo>
                  <a:pt x="354659" y="126551"/>
                  <a:pt x="354659" y="126551"/>
                  <a:pt x="351527" y="143905"/>
                </a:cubicBezTo>
                <a:cubicBezTo>
                  <a:pt x="309163" y="132861"/>
                  <a:pt x="277788" y="132861"/>
                  <a:pt x="235423" y="143905"/>
                </a:cubicBezTo>
                <a:cubicBezTo>
                  <a:pt x="235423" y="143905"/>
                  <a:pt x="235423" y="143905"/>
                  <a:pt x="230716" y="126551"/>
                </a:cubicBezTo>
                <a:cubicBezTo>
                  <a:pt x="252686" y="121024"/>
                  <a:pt x="272681" y="118263"/>
                  <a:pt x="292687" y="118263"/>
                </a:cubicBezTo>
                <a:lnTo>
                  <a:pt x="292687" y="118263"/>
                </a:lnTo>
                <a:close/>
                <a:moveTo>
                  <a:pt x="292687" y="58101"/>
                </a:moveTo>
                <a:cubicBezTo>
                  <a:pt x="312693" y="58101"/>
                  <a:pt x="332699" y="61290"/>
                  <a:pt x="354659" y="67670"/>
                </a:cubicBezTo>
                <a:cubicBezTo>
                  <a:pt x="354659" y="67670"/>
                  <a:pt x="354659" y="67670"/>
                  <a:pt x="351527" y="85208"/>
                </a:cubicBezTo>
                <a:cubicBezTo>
                  <a:pt x="309163" y="72451"/>
                  <a:pt x="277788" y="72451"/>
                  <a:pt x="236998" y="85208"/>
                </a:cubicBezTo>
                <a:cubicBezTo>
                  <a:pt x="236998" y="85208"/>
                  <a:pt x="236998" y="85208"/>
                  <a:pt x="230716" y="67670"/>
                </a:cubicBezTo>
                <a:cubicBezTo>
                  <a:pt x="252686" y="61290"/>
                  <a:pt x="272681" y="58101"/>
                  <a:pt x="292687" y="58101"/>
                </a:cubicBezTo>
                <a:lnTo>
                  <a:pt x="292687" y="58101"/>
                </a:lnTo>
                <a:close/>
                <a:moveTo>
                  <a:pt x="102964" y="58069"/>
                </a:moveTo>
                <a:cubicBezTo>
                  <a:pt x="122659" y="58069"/>
                  <a:pt x="142360" y="61222"/>
                  <a:pt x="163982" y="67536"/>
                </a:cubicBezTo>
                <a:cubicBezTo>
                  <a:pt x="163982" y="67536"/>
                  <a:pt x="163982" y="67536"/>
                  <a:pt x="159349" y="83315"/>
                </a:cubicBezTo>
                <a:cubicBezTo>
                  <a:pt x="119185" y="72271"/>
                  <a:pt x="86748" y="72271"/>
                  <a:pt x="46584" y="83315"/>
                </a:cubicBezTo>
                <a:lnTo>
                  <a:pt x="41951" y="67536"/>
                </a:lnTo>
                <a:cubicBezTo>
                  <a:pt x="63573" y="61222"/>
                  <a:pt x="83269" y="58069"/>
                  <a:pt x="102964" y="58069"/>
                </a:cubicBezTo>
                <a:lnTo>
                  <a:pt x="102964" y="58069"/>
                </a:lnTo>
                <a:close/>
                <a:moveTo>
                  <a:pt x="295208" y="15151"/>
                </a:moveTo>
                <a:cubicBezTo>
                  <a:pt x="270152" y="15151"/>
                  <a:pt x="241956" y="19775"/>
                  <a:pt x="205930" y="33653"/>
                </a:cubicBezTo>
                <a:cubicBezTo>
                  <a:pt x="205930" y="33653"/>
                  <a:pt x="205930" y="33653"/>
                  <a:pt x="205930" y="314317"/>
                </a:cubicBezTo>
                <a:cubicBezTo>
                  <a:pt x="212193" y="312778"/>
                  <a:pt x="223164" y="309690"/>
                  <a:pt x="230994" y="306610"/>
                </a:cubicBezTo>
                <a:cubicBezTo>
                  <a:pt x="223164" y="285020"/>
                  <a:pt x="229427" y="261891"/>
                  <a:pt x="246654" y="244919"/>
                </a:cubicBezTo>
                <a:cubicBezTo>
                  <a:pt x="271719" y="220250"/>
                  <a:pt x="310877" y="220250"/>
                  <a:pt x="335933" y="244919"/>
                </a:cubicBezTo>
                <a:cubicBezTo>
                  <a:pt x="353168" y="260342"/>
                  <a:pt x="359431" y="285020"/>
                  <a:pt x="353168" y="306610"/>
                </a:cubicBezTo>
                <a:cubicBezTo>
                  <a:pt x="362563" y="308150"/>
                  <a:pt x="375091" y="312778"/>
                  <a:pt x="381355" y="314317"/>
                </a:cubicBezTo>
                <a:lnTo>
                  <a:pt x="381355" y="33653"/>
                </a:lnTo>
                <a:cubicBezTo>
                  <a:pt x="346894" y="21319"/>
                  <a:pt x="320273" y="15151"/>
                  <a:pt x="295208" y="15151"/>
                </a:cubicBezTo>
                <a:lnTo>
                  <a:pt x="295208" y="15151"/>
                </a:lnTo>
                <a:close/>
                <a:moveTo>
                  <a:pt x="102014" y="15151"/>
                </a:moveTo>
                <a:cubicBezTo>
                  <a:pt x="75675" y="15151"/>
                  <a:pt x="50888" y="21319"/>
                  <a:pt x="15256" y="33653"/>
                </a:cubicBezTo>
                <a:cubicBezTo>
                  <a:pt x="15256" y="33653"/>
                  <a:pt x="15256" y="33653"/>
                  <a:pt x="15256" y="314317"/>
                </a:cubicBezTo>
                <a:cubicBezTo>
                  <a:pt x="49337" y="303522"/>
                  <a:pt x="75675" y="297355"/>
                  <a:pt x="102014" y="297355"/>
                </a:cubicBezTo>
                <a:cubicBezTo>
                  <a:pt x="128349" y="297355"/>
                  <a:pt x="154688" y="303522"/>
                  <a:pt x="188773" y="314317"/>
                </a:cubicBezTo>
                <a:lnTo>
                  <a:pt x="188773" y="33653"/>
                </a:lnTo>
                <a:cubicBezTo>
                  <a:pt x="154688" y="21319"/>
                  <a:pt x="128349" y="15151"/>
                  <a:pt x="102014" y="15151"/>
                </a:cubicBezTo>
                <a:lnTo>
                  <a:pt x="102014" y="15151"/>
                </a:lnTo>
                <a:close/>
                <a:moveTo>
                  <a:pt x="104298" y="0"/>
                </a:moveTo>
                <a:cubicBezTo>
                  <a:pt x="132319" y="0"/>
                  <a:pt x="160340" y="6172"/>
                  <a:pt x="199258" y="18521"/>
                </a:cubicBezTo>
                <a:cubicBezTo>
                  <a:pt x="238175" y="6172"/>
                  <a:pt x="266196" y="0"/>
                  <a:pt x="294217" y="0"/>
                </a:cubicBezTo>
                <a:cubicBezTo>
                  <a:pt x="323794" y="0"/>
                  <a:pt x="353371" y="6172"/>
                  <a:pt x="392289" y="20064"/>
                </a:cubicBezTo>
                <a:cubicBezTo>
                  <a:pt x="395402" y="21604"/>
                  <a:pt x="398516" y="24693"/>
                  <a:pt x="398516" y="27776"/>
                </a:cubicBezTo>
                <a:cubicBezTo>
                  <a:pt x="398516" y="27776"/>
                  <a:pt x="398516" y="27776"/>
                  <a:pt x="398516" y="327141"/>
                </a:cubicBezTo>
                <a:cubicBezTo>
                  <a:pt x="398516" y="334856"/>
                  <a:pt x="390732" y="334856"/>
                  <a:pt x="387618" y="334856"/>
                </a:cubicBezTo>
                <a:cubicBezTo>
                  <a:pt x="376722" y="330229"/>
                  <a:pt x="359598" y="325602"/>
                  <a:pt x="347145" y="320964"/>
                </a:cubicBezTo>
                <a:cubicBezTo>
                  <a:pt x="345587" y="324053"/>
                  <a:pt x="344031" y="325602"/>
                  <a:pt x="342474" y="327141"/>
                </a:cubicBezTo>
                <a:cubicBezTo>
                  <a:pt x="342474" y="327141"/>
                  <a:pt x="342474" y="327141"/>
                  <a:pt x="395402" y="379605"/>
                </a:cubicBezTo>
                <a:cubicBezTo>
                  <a:pt x="395402" y="379605"/>
                  <a:pt x="395402" y="379605"/>
                  <a:pt x="382948" y="391948"/>
                </a:cubicBezTo>
                <a:cubicBezTo>
                  <a:pt x="382948" y="391948"/>
                  <a:pt x="382948" y="391948"/>
                  <a:pt x="330021" y="339485"/>
                </a:cubicBezTo>
                <a:cubicBezTo>
                  <a:pt x="305114" y="358005"/>
                  <a:pt x="269309" y="356456"/>
                  <a:pt x="247515" y="333317"/>
                </a:cubicBezTo>
                <a:cubicBezTo>
                  <a:pt x="242845" y="330229"/>
                  <a:pt x="241288" y="327141"/>
                  <a:pt x="238175" y="322513"/>
                </a:cubicBezTo>
                <a:cubicBezTo>
                  <a:pt x="227278" y="325602"/>
                  <a:pt x="210154" y="331768"/>
                  <a:pt x="200814" y="334856"/>
                </a:cubicBezTo>
                <a:cubicBezTo>
                  <a:pt x="199258" y="334856"/>
                  <a:pt x="197701" y="334856"/>
                  <a:pt x="196143" y="334856"/>
                </a:cubicBezTo>
                <a:cubicBezTo>
                  <a:pt x="157227" y="320964"/>
                  <a:pt x="130762" y="314797"/>
                  <a:pt x="102742" y="314797"/>
                </a:cubicBezTo>
                <a:cubicBezTo>
                  <a:pt x="76278" y="314797"/>
                  <a:pt x="48257" y="320964"/>
                  <a:pt x="10897" y="334856"/>
                </a:cubicBezTo>
                <a:cubicBezTo>
                  <a:pt x="7783" y="334856"/>
                  <a:pt x="0" y="334856"/>
                  <a:pt x="0" y="327141"/>
                </a:cubicBezTo>
                <a:cubicBezTo>
                  <a:pt x="0" y="327141"/>
                  <a:pt x="0" y="327141"/>
                  <a:pt x="0" y="27776"/>
                </a:cubicBezTo>
                <a:cubicBezTo>
                  <a:pt x="0" y="24693"/>
                  <a:pt x="3113" y="21604"/>
                  <a:pt x="6226" y="20064"/>
                </a:cubicBezTo>
                <a:cubicBezTo>
                  <a:pt x="45144" y="6172"/>
                  <a:pt x="74722" y="0"/>
                  <a:pt x="104298" y="0"/>
                </a:cubicBezTo>
                <a:lnTo>
                  <a:pt x="104298" y="0"/>
                </a:lnTo>
                <a:close/>
              </a:path>
            </a:pathLst>
          </a:custGeom>
          <a:solidFill>
            <a:srgbClr val="FFFFFF"/>
          </a:solidFill>
        </p:spPr>
      </p:sp>
      <p:sp>
        <p:nvSpPr>
          <p:cNvPr id="78" name="Freeform 10"/>
          <p:cNvSpPr/>
          <p:nvPr/>
        </p:nvSpPr>
        <p:spPr>
          <a:xfrm>
            <a:off x="3994269" y="4261198"/>
            <a:ext cx="378967" cy="378967"/>
          </a:xfrm>
          <a:custGeom>
            <a:avLst/>
            <a:gdLst/>
            <a:ahLst/>
            <a:cxnLst/>
            <a:rect l="l" t="t" r="r" b="b"/>
            <a:pathLst>
              <a:path w="378967" h="378967">
                <a:moveTo>
                  <a:pt x="252536" y="307470"/>
                </a:moveTo>
                <a:cubicBezTo>
                  <a:pt x="245908" y="307470"/>
                  <a:pt x="242611" y="311925"/>
                  <a:pt x="242611" y="316365"/>
                </a:cubicBezTo>
                <a:cubicBezTo>
                  <a:pt x="242611" y="344696"/>
                  <a:pt x="242611" y="344696"/>
                  <a:pt x="242611" y="344696"/>
                </a:cubicBezTo>
                <a:cubicBezTo>
                  <a:pt x="242611" y="349136"/>
                  <a:pt x="245908" y="352135"/>
                  <a:pt x="252536" y="352135"/>
                </a:cubicBezTo>
                <a:cubicBezTo>
                  <a:pt x="316929" y="352135"/>
                  <a:pt x="316929" y="352135"/>
                  <a:pt x="316929" y="352135"/>
                </a:cubicBezTo>
                <a:cubicBezTo>
                  <a:pt x="321851" y="352135"/>
                  <a:pt x="326838" y="349136"/>
                  <a:pt x="326838" y="344696"/>
                </a:cubicBezTo>
                <a:lnTo>
                  <a:pt x="326838" y="316365"/>
                </a:lnTo>
                <a:cubicBezTo>
                  <a:pt x="326838" y="311925"/>
                  <a:pt x="321851" y="307470"/>
                  <a:pt x="316929" y="307470"/>
                </a:cubicBezTo>
                <a:cubicBezTo>
                  <a:pt x="252536" y="307470"/>
                  <a:pt x="252536" y="307470"/>
                  <a:pt x="252536" y="307470"/>
                </a:cubicBezTo>
                <a:lnTo>
                  <a:pt x="252536" y="307470"/>
                </a:lnTo>
                <a:close/>
                <a:moveTo>
                  <a:pt x="127974" y="221670"/>
                </a:moveTo>
                <a:cubicBezTo>
                  <a:pt x="131304" y="221670"/>
                  <a:pt x="132961" y="221670"/>
                  <a:pt x="136291" y="221670"/>
                </a:cubicBezTo>
                <a:cubicBezTo>
                  <a:pt x="137964" y="223127"/>
                  <a:pt x="139621" y="224626"/>
                  <a:pt x="141278" y="227582"/>
                </a:cubicBezTo>
                <a:cubicBezTo>
                  <a:pt x="162883" y="279514"/>
                  <a:pt x="162883" y="279514"/>
                  <a:pt x="162883" y="279514"/>
                </a:cubicBezTo>
                <a:cubicBezTo>
                  <a:pt x="166213" y="269148"/>
                  <a:pt x="166213" y="269148"/>
                  <a:pt x="166213" y="269148"/>
                </a:cubicBezTo>
                <a:cubicBezTo>
                  <a:pt x="159553" y="254297"/>
                  <a:pt x="159553" y="254297"/>
                  <a:pt x="159553" y="254297"/>
                </a:cubicBezTo>
                <a:cubicBezTo>
                  <a:pt x="157896" y="251342"/>
                  <a:pt x="159553" y="248386"/>
                  <a:pt x="161226" y="245387"/>
                </a:cubicBezTo>
                <a:cubicBezTo>
                  <a:pt x="162883" y="243931"/>
                  <a:pt x="166213" y="242432"/>
                  <a:pt x="167870" y="242432"/>
                </a:cubicBezTo>
                <a:cubicBezTo>
                  <a:pt x="211080" y="242432"/>
                  <a:pt x="211080" y="242432"/>
                  <a:pt x="211080" y="242432"/>
                </a:cubicBezTo>
                <a:cubicBezTo>
                  <a:pt x="212770" y="242432"/>
                  <a:pt x="216051" y="243931"/>
                  <a:pt x="217741" y="245387"/>
                </a:cubicBezTo>
                <a:cubicBezTo>
                  <a:pt x="219381" y="248386"/>
                  <a:pt x="221071" y="251342"/>
                  <a:pt x="219381" y="254297"/>
                </a:cubicBezTo>
                <a:cubicBezTo>
                  <a:pt x="212770" y="269148"/>
                  <a:pt x="212770" y="269148"/>
                  <a:pt x="212770" y="269148"/>
                </a:cubicBezTo>
                <a:cubicBezTo>
                  <a:pt x="216051" y="279514"/>
                  <a:pt x="216051" y="279514"/>
                  <a:pt x="216051" y="279514"/>
                </a:cubicBezTo>
                <a:cubicBezTo>
                  <a:pt x="237689" y="227582"/>
                  <a:pt x="237689" y="227582"/>
                  <a:pt x="237689" y="227582"/>
                </a:cubicBezTo>
                <a:cubicBezTo>
                  <a:pt x="239329" y="224626"/>
                  <a:pt x="241019" y="223127"/>
                  <a:pt x="242660" y="221670"/>
                </a:cubicBezTo>
                <a:cubicBezTo>
                  <a:pt x="245990" y="221670"/>
                  <a:pt x="247630" y="221670"/>
                  <a:pt x="250960" y="221670"/>
                </a:cubicBezTo>
                <a:cubicBezTo>
                  <a:pt x="335757" y="252798"/>
                  <a:pt x="335757" y="252798"/>
                  <a:pt x="335757" y="252798"/>
                </a:cubicBezTo>
                <a:cubicBezTo>
                  <a:pt x="362316" y="261708"/>
                  <a:pt x="378967" y="283954"/>
                  <a:pt x="378967" y="309214"/>
                </a:cubicBezTo>
                <a:cubicBezTo>
                  <a:pt x="378967" y="370056"/>
                  <a:pt x="378967" y="370056"/>
                  <a:pt x="378967" y="370056"/>
                </a:cubicBezTo>
                <a:cubicBezTo>
                  <a:pt x="378967" y="374511"/>
                  <a:pt x="373947" y="378966"/>
                  <a:pt x="368976" y="378966"/>
                </a:cubicBezTo>
                <a:cubicBezTo>
                  <a:pt x="9974" y="378966"/>
                  <a:pt x="9974" y="378966"/>
                  <a:pt x="9974" y="378966"/>
                </a:cubicBezTo>
                <a:cubicBezTo>
                  <a:pt x="4987" y="378966"/>
                  <a:pt x="0" y="374511"/>
                  <a:pt x="0" y="370056"/>
                </a:cubicBezTo>
                <a:cubicBezTo>
                  <a:pt x="0" y="309214"/>
                  <a:pt x="0" y="309214"/>
                  <a:pt x="0" y="309214"/>
                </a:cubicBezTo>
                <a:cubicBezTo>
                  <a:pt x="0" y="283954"/>
                  <a:pt x="16618" y="261708"/>
                  <a:pt x="43210" y="252798"/>
                </a:cubicBezTo>
                <a:cubicBezTo>
                  <a:pt x="127974" y="221670"/>
                  <a:pt x="127974" y="221670"/>
                  <a:pt x="127974" y="221670"/>
                </a:cubicBezTo>
                <a:lnTo>
                  <a:pt x="127974" y="221670"/>
                </a:lnTo>
                <a:close/>
                <a:moveTo>
                  <a:pt x="196184" y="0"/>
                </a:moveTo>
                <a:cubicBezTo>
                  <a:pt x="216295" y="0"/>
                  <a:pt x="236405" y="5954"/>
                  <a:pt x="254827" y="17849"/>
                </a:cubicBezTo>
                <a:cubicBezTo>
                  <a:pt x="285009" y="38668"/>
                  <a:pt x="281679" y="81820"/>
                  <a:pt x="281679" y="89259"/>
                </a:cubicBezTo>
                <a:cubicBezTo>
                  <a:pt x="281679" y="95214"/>
                  <a:pt x="283319" y="101154"/>
                  <a:pt x="283319" y="105623"/>
                </a:cubicBezTo>
                <a:cubicBezTo>
                  <a:pt x="285009" y="107108"/>
                  <a:pt x="288388" y="108593"/>
                  <a:pt x="290028" y="113048"/>
                </a:cubicBezTo>
                <a:cubicBezTo>
                  <a:pt x="296737" y="120488"/>
                  <a:pt x="296737" y="129427"/>
                  <a:pt x="293407" y="141321"/>
                </a:cubicBezTo>
                <a:cubicBezTo>
                  <a:pt x="286698" y="165124"/>
                  <a:pt x="271607" y="169580"/>
                  <a:pt x="263225" y="171079"/>
                </a:cubicBezTo>
                <a:cubicBezTo>
                  <a:pt x="258206" y="179989"/>
                  <a:pt x="246477" y="197852"/>
                  <a:pt x="234716" y="206777"/>
                </a:cubicBezTo>
                <a:cubicBezTo>
                  <a:pt x="231386" y="211232"/>
                  <a:pt x="224693" y="214216"/>
                  <a:pt x="217984" y="217172"/>
                </a:cubicBezTo>
                <a:cubicBezTo>
                  <a:pt x="207913" y="220171"/>
                  <a:pt x="199531" y="221670"/>
                  <a:pt x="189491" y="221670"/>
                </a:cubicBezTo>
                <a:cubicBezTo>
                  <a:pt x="179420" y="221670"/>
                  <a:pt x="171038" y="220171"/>
                  <a:pt x="160982" y="217172"/>
                </a:cubicBezTo>
                <a:cubicBezTo>
                  <a:pt x="154290" y="214216"/>
                  <a:pt x="147581" y="211232"/>
                  <a:pt x="144234" y="206777"/>
                </a:cubicBezTo>
                <a:cubicBezTo>
                  <a:pt x="132490" y="197852"/>
                  <a:pt x="120761" y="179989"/>
                  <a:pt x="115725" y="171079"/>
                </a:cubicBezTo>
                <a:cubicBezTo>
                  <a:pt x="107343" y="169580"/>
                  <a:pt x="92268" y="165124"/>
                  <a:pt x="85559" y="141321"/>
                </a:cubicBezTo>
                <a:cubicBezTo>
                  <a:pt x="82213" y="129427"/>
                  <a:pt x="82213" y="120488"/>
                  <a:pt x="88906" y="113048"/>
                </a:cubicBezTo>
                <a:cubicBezTo>
                  <a:pt x="90595" y="108593"/>
                  <a:pt x="93942" y="107108"/>
                  <a:pt x="95615" y="105623"/>
                </a:cubicBezTo>
                <a:cubicBezTo>
                  <a:pt x="95615" y="102639"/>
                  <a:pt x="95615" y="99669"/>
                  <a:pt x="97288" y="96699"/>
                </a:cubicBezTo>
                <a:cubicBezTo>
                  <a:pt x="92268" y="90744"/>
                  <a:pt x="85559" y="77350"/>
                  <a:pt x="93942" y="56531"/>
                </a:cubicBezTo>
                <a:cubicBezTo>
                  <a:pt x="102308" y="34213"/>
                  <a:pt x="120761" y="31243"/>
                  <a:pt x="130817" y="31243"/>
                </a:cubicBezTo>
                <a:cubicBezTo>
                  <a:pt x="134163" y="25288"/>
                  <a:pt x="140872" y="19348"/>
                  <a:pt x="150927" y="11909"/>
                </a:cubicBezTo>
                <a:cubicBezTo>
                  <a:pt x="162656" y="4469"/>
                  <a:pt x="179420" y="0"/>
                  <a:pt x="196184" y="0"/>
                </a:cubicBezTo>
                <a:lnTo>
                  <a:pt x="196184" y="0"/>
                </a:lnTo>
                <a:close/>
              </a:path>
            </a:pathLst>
          </a:custGeom>
          <a:solidFill>
            <a:srgbClr val="FFFFFF"/>
          </a:solidFill>
        </p:spPr>
      </p:sp>
      <p:sp>
        <p:nvSpPr>
          <p:cNvPr id="79" name="TextBox 11"/>
          <p:cNvSpPr txBox="1"/>
          <p:nvPr/>
        </p:nvSpPr>
        <p:spPr>
          <a:xfrm>
            <a:off x="5373886" y="2649311"/>
            <a:ext cx="2442369" cy="4826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r" latinLnBrk="1">
              <a:lnSpc>
                <a:spcPct val="113400"/>
              </a:lnSpc>
            </a:pPr>
            <a:r>
              <a:rPr lang="en-US" sz="2000" b="1" spc="100">
                <a:solidFill>
                  <a:srgbClr val="0A7FA7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80" name="TextBox 12"/>
          <p:cNvSpPr txBox="1"/>
          <p:nvPr/>
        </p:nvSpPr>
        <p:spPr>
          <a:xfrm>
            <a:off x="5370043" y="3148641"/>
            <a:ext cx="4377928" cy="10922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en-US" sz="1400">
                <a:solidFill>
                  <a:srgbClr val="42464B"/>
                </a:solidFill>
                <a:latin typeface="Microsoft YaHei"/>
                <a:ea typeface="Microsoft YaHei"/>
              </a:rPr>
              <a:t>吾道是一种演示工具，可以是演示、演讲、报告等等。 大多数时候，他们都是在观众面前。 吾道是一种演示工具，可以是演示、演讲、报告等等。大多数时候，他们都是在观众面前。</a:t>
            </a:r>
            <a:endParaRPr lang="en-US" sz="11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 1"/>
          <p:cNvSpPr/>
          <p:nvPr/>
        </p:nvSpPr>
        <p:spPr>
          <a:xfrm rot="2700000">
            <a:off x="884692" y="909198"/>
            <a:ext cx="395610" cy="395610"/>
          </a:xfrm>
          <a:custGeom>
            <a:avLst/>
            <a:gdLst/>
            <a:ahLst/>
            <a:cxnLst/>
            <a:rect l="l" t="t" r="r" b="b"/>
            <a:pathLst>
              <a:path w="395610" h="395610">
                <a:moveTo>
                  <a:pt x="395610" y="395610"/>
                </a:moveTo>
                <a:lnTo>
                  <a:pt x="0" y="395610"/>
                </a:lnTo>
                <a:lnTo>
                  <a:pt x="0" y="0"/>
                </a:lnTo>
                <a:lnTo>
                  <a:pt x="395610" y="0"/>
                </a:lnTo>
                <a:lnTo>
                  <a:pt x="395610" y="395610"/>
                </a:lnTo>
                <a:close/>
              </a:path>
            </a:pathLst>
          </a:custGeom>
          <a:solidFill>
            <a:srgbClr val="0A7FA7"/>
          </a:solidFill>
        </p:spPr>
      </p:sp>
      <p:sp>
        <p:nvSpPr>
          <p:cNvPr id="82" name="Freeform 2"/>
          <p:cNvSpPr/>
          <p:nvPr/>
        </p:nvSpPr>
        <p:spPr>
          <a:xfrm rot="2700000">
            <a:off x="1083773" y="917574"/>
            <a:ext cx="359366" cy="359366"/>
          </a:xfrm>
          <a:custGeom>
            <a:avLst/>
            <a:gdLst/>
            <a:ahLst/>
            <a:cxnLst/>
            <a:rect l="l" t="t" r="r" b="b"/>
            <a:pathLst>
              <a:path w="359366" h="359366">
                <a:moveTo>
                  <a:pt x="0" y="359366"/>
                </a:moveTo>
                <a:lnTo>
                  <a:pt x="0" y="0"/>
                </a:lnTo>
                <a:lnTo>
                  <a:pt x="359366" y="0"/>
                </a:lnTo>
                <a:lnTo>
                  <a:pt x="359366" y="359366"/>
                </a:lnTo>
                <a:lnTo>
                  <a:pt x="0" y="359366"/>
                </a:lnTo>
                <a:close/>
                <a:moveTo>
                  <a:pt x="310362" y="49005"/>
                </a:moveTo>
                <a:lnTo>
                  <a:pt x="49004" y="49005"/>
                </a:lnTo>
                <a:lnTo>
                  <a:pt x="49004" y="310362"/>
                </a:lnTo>
                <a:lnTo>
                  <a:pt x="310362" y="310362"/>
                </a:lnTo>
                <a:lnTo>
                  <a:pt x="310362" y="49005"/>
                </a:lnTo>
                <a:close/>
              </a:path>
            </a:pathLst>
          </a:custGeom>
          <a:solidFill>
            <a:srgbClr val="0A7FA7"/>
          </a:solidFill>
        </p:spPr>
      </p:sp>
      <p:sp>
        <p:nvSpPr>
          <p:cNvPr id="83" name="Freeform 3"/>
          <p:cNvSpPr/>
          <p:nvPr/>
        </p:nvSpPr>
        <p:spPr>
          <a:xfrm rot="2700000">
            <a:off x="1044368" y="1064870"/>
            <a:ext cx="100475" cy="100475"/>
          </a:xfrm>
          <a:custGeom>
            <a:avLst/>
            <a:gdLst/>
            <a:ahLst/>
            <a:cxnLst/>
            <a:rect l="l" t="t" r="r" b="b"/>
            <a:pathLst>
              <a:path w="100475" h="100475">
                <a:moveTo>
                  <a:pt x="100475" y="100475"/>
                </a:moveTo>
                <a:lnTo>
                  <a:pt x="0" y="100475"/>
                </a:lnTo>
                <a:lnTo>
                  <a:pt x="0" y="0"/>
                </a:lnTo>
                <a:lnTo>
                  <a:pt x="100475" y="0"/>
                </a:lnTo>
                <a:lnTo>
                  <a:pt x="100475" y="100475"/>
                </a:lnTo>
                <a:close/>
              </a:path>
            </a:pathLst>
          </a:custGeom>
          <a:solidFill>
            <a:srgbClr val="FFFFFF"/>
          </a:solidFill>
        </p:spPr>
      </p:sp>
      <p:sp>
        <p:nvSpPr>
          <p:cNvPr id="84" name="TextBox 4"/>
          <p:cNvSpPr txBox="1"/>
          <p:nvPr/>
        </p:nvSpPr>
        <p:spPr>
          <a:xfrm>
            <a:off x="1597971" y="756848"/>
            <a:ext cx="4583708" cy="6858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en-US" sz="2800">
                <a:solidFill>
                  <a:srgbClr val="42464B"/>
                </a:solidFill>
                <a:latin typeface="Microsoft YaHei"/>
                <a:ea typeface="Microsoft YaHei"/>
              </a:rPr>
              <a:t>在此输入本页的标题</a:t>
            </a:r>
            <a:endParaRPr lang="en-US" sz="1100"/>
          </a:p>
        </p:txBody>
      </p:sp>
      <p:sp>
        <p:nvSpPr>
          <p:cNvPr id="85" name="Freeform 5"/>
          <p:cNvSpPr/>
          <p:nvPr/>
        </p:nvSpPr>
        <p:spPr>
          <a:xfrm>
            <a:off x="985064" y="2832102"/>
            <a:ext cx="9579749" cy="2400302"/>
          </a:xfrm>
          <a:custGeom>
            <a:avLst/>
            <a:gdLst/>
            <a:ahLst/>
            <a:cxnLst/>
            <a:rect l="l" t="t" r="r" b="b"/>
            <a:pathLst>
              <a:path w="9579749" h="2400302">
                <a:moveTo>
                  <a:pt x="9579749" y="2400301"/>
                </a:moveTo>
                <a:lnTo>
                  <a:pt x="0" y="2400301"/>
                </a:lnTo>
                <a:lnTo>
                  <a:pt x="0" y="0"/>
                </a:lnTo>
                <a:lnTo>
                  <a:pt x="9579749" y="0"/>
                </a:lnTo>
                <a:lnTo>
                  <a:pt x="9579749" y="2400301"/>
                </a:lnTo>
                <a:close/>
              </a:path>
            </a:pathLst>
          </a:custGeom>
          <a:solidFill>
            <a:srgbClr val="0A7FA7"/>
          </a:solidFill>
        </p:spPr>
      </p:sp>
      <p:pic>
        <p:nvPicPr>
          <p:cNvPr id="8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242" y="1922317"/>
            <a:ext cx="2846897" cy="3802046"/>
          </a:xfrm>
          <a:prstGeom prst="rect">
            <a:avLst/>
          </a:prstGeom>
        </p:spPr>
      </p:pic>
      <p:sp>
        <p:nvSpPr>
          <p:cNvPr id="87" name="TextBox 7"/>
          <p:cNvSpPr txBox="1"/>
          <p:nvPr/>
        </p:nvSpPr>
        <p:spPr>
          <a:xfrm>
            <a:off x="1360063" y="3258998"/>
            <a:ext cx="2442369" cy="4826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en-US" sz="2000" b="1">
                <a:solidFill>
                  <a:srgbClr val="FFFFFF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88" name="TextBox 8"/>
          <p:cNvSpPr txBox="1"/>
          <p:nvPr/>
        </p:nvSpPr>
        <p:spPr>
          <a:xfrm>
            <a:off x="1355116" y="3904319"/>
            <a:ext cx="2904530" cy="8509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en-US" sz="1400">
                <a:solidFill>
                  <a:srgbClr val="FFFFFF"/>
                </a:solidFill>
                <a:latin typeface="Microsoft YaHei"/>
                <a:ea typeface="Microsoft YaHei"/>
              </a:rPr>
              <a:t>吾道是一种演示工具，可以是演示、演讲、报告等等。 大多数时候，他们都是在观众面前。 </a:t>
            </a:r>
            <a:endParaRPr lang="en-US" sz="1100"/>
          </a:p>
        </p:txBody>
      </p:sp>
      <p:sp>
        <p:nvSpPr>
          <p:cNvPr id="89" name="TextBox 9"/>
          <p:cNvSpPr txBox="1"/>
          <p:nvPr/>
        </p:nvSpPr>
        <p:spPr>
          <a:xfrm>
            <a:off x="7864568" y="3291266"/>
            <a:ext cx="2442369" cy="4826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en-US" sz="2000" b="1">
                <a:solidFill>
                  <a:srgbClr val="FFFFFF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90" name="TextBox 10"/>
          <p:cNvSpPr txBox="1"/>
          <p:nvPr/>
        </p:nvSpPr>
        <p:spPr>
          <a:xfrm>
            <a:off x="7385322" y="3936586"/>
            <a:ext cx="2904530" cy="8509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en-US" sz="1400">
                <a:solidFill>
                  <a:srgbClr val="FFFFFF"/>
                </a:solidFill>
                <a:latin typeface="Microsoft YaHei"/>
                <a:ea typeface="Microsoft YaHei"/>
              </a:rPr>
              <a:t>吾道是一种演示工具，可以是演示、演讲、报告等等。 大多数时候，他们都是在观众面前。 </a:t>
            </a:r>
            <a:endParaRPr lang="en-US" sz="1100"/>
          </a:p>
        </p:txBody>
      </p:sp>
      <p:sp>
        <p:nvSpPr>
          <p:cNvPr id="91" name="Freeform 11"/>
          <p:cNvSpPr/>
          <p:nvPr/>
        </p:nvSpPr>
        <p:spPr>
          <a:xfrm rot="5400000">
            <a:off x="922629" y="3436826"/>
            <a:ext cx="307185" cy="194550"/>
          </a:xfrm>
          <a:custGeom>
            <a:avLst/>
            <a:gdLst/>
            <a:ahLst/>
            <a:cxnLst/>
            <a:rect l="l" t="t" r="r" b="b"/>
            <a:pathLst>
              <a:path w="307185" h="194550">
                <a:moveTo>
                  <a:pt x="153593" y="0"/>
                </a:moveTo>
                <a:lnTo>
                  <a:pt x="0" y="194550"/>
                </a:lnTo>
                <a:lnTo>
                  <a:pt x="307185" y="194550"/>
                </a:lnTo>
                <a:lnTo>
                  <a:pt x="153593" y="0"/>
                </a:lnTo>
                <a:close/>
              </a:path>
            </a:pathLst>
          </a:custGeom>
          <a:solidFill>
            <a:srgbClr val="FFFFFF"/>
          </a:solidFill>
        </p:spPr>
      </p:sp>
      <p:sp>
        <p:nvSpPr>
          <p:cNvPr id="92" name="Freeform 12"/>
          <p:cNvSpPr/>
          <p:nvPr/>
        </p:nvSpPr>
        <p:spPr>
          <a:xfrm rot="16200000">
            <a:off x="10327360" y="3436826"/>
            <a:ext cx="307185" cy="194550"/>
          </a:xfrm>
          <a:custGeom>
            <a:avLst/>
            <a:gdLst/>
            <a:ahLst/>
            <a:cxnLst/>
            <a:rect l="l" t="t" r="r" b="b"/>
            <a:pathLst>
              <a:path w="307185" h="194550">
                <a:moveTo>
                  <a:pt x="153593" y="0"/>
                </a:moveTo>
                <a:lnTo>
                  <a:pt x="0" y="194550"/>
                </a:lnTo>
                <a:lnTo>
                  <a:pt x="307186" y="194550"/>
                </a:lnTo>
                <a:lnTo>
                  <a:pt x="153593" y="0"/>
                </a:lnTo>
                <a:close/>
              </a:path>
            </a:pathLst>
          </a:custGeom>
          <a:solidFill>
            <a:srgbClr val="FFFFFF"/>
          </a:solidFill>
        </p:spPr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 1"/>
          <p:cNvSpPr/>
          <p:nvPr/>
        </p:nvSpPr>
        <p:spPr>
          <a:xfrm rot="2700000">
            <a:off x="884692" y="909198"/>
            <a:ext cx="395610" cy="395610"/>
          </a:xfrm>
          <a:custGeom>
            <a:avLst/>
            <a:gdLst/>
            <a:ahLst/>
            <a:cxnLst/>
            <a:rect l="l" t="t" r="r" b="b"/>
            <a:pathLst>
              <a:path w="395610" h="395610">
                <a:moveTo>
                  <a:pt x="395610" y="395610"/>
                </a:moveTo>
                <a:lnTo>
                  <a:pt x="0" y="395610"/>
                </a:lnTo>
                <a:lnTo>
                  <a:pt x="0" y="0"/>
                </a:lnTo>
                <a:lnTo>
                  <a:pt x="395610" y="0"/>
                </a:lnTo>
                <a:lnTo>
                  <a:pt x="395610" y="395610"/>
                </a:lnTo>
                <a:close/>
              </a:path>
            </a:pathLst>
          </a:custGeom>
          <a:solidFill>
            <a:srgbClr val="0A7FA7"/>
          </a:solidFill>
        </p:spPr>
      </p:sp>
      <p:sp>
        <p:nvSpPr>
          <p:cNvPr id="94" name="Freeform 2"/>
          <p:cNvSpPr/>
          <p:nvPr/>
        </p:nvSpPr>
        <p:spPr>
          <a:xfrm rot="2700000">
            <a:off x="1083773" y="917574"/>
            <a:ext cx="359366" cy="359366"/>
          </a:xfrm>
          <a:custGeom>
            <a:avLst/>
            <a:gdLst/>
            <a:ahLst/>
            <a:cxnLst/>
            <a:rect l="l" t="t" r="r" b="b"/>
            <a:pathLst>
              <a:path w="359366" h="359366">
                <a:moveTo>
                  <a:pt x="0" y="359366"/>
                </a:moveTo>
                <a:lnTo>
                  <a:pt x="0" y="0"/>
                </a:lnTo>
                <a:lnTo>
                  <a:pt x="359366" y="0"/>
                </a:lnTo>
                <a:lnTo>
                  <a:pt x="359366" y="359366"/>
                </a:lnTo>
                <a:lnTo>
                  <a:pt x="0" y="359366"/>
                </a:lnTo>
                <a:close/>
                <a:moveTo>
                  <a:pt x="310362" y="49005"/>
                </a:moveTo>
                <a:lnTo>
                  <a:pt x="49004" y="49005"/>
                </a:lnTo>
                <a:lnTo>
                  <a:pt x="49004" y="310362"/>
                </a:lnTo>
                <a:lnTo>
                  <a:pt x="310362" y="310362"/>
                </a:lnTo>
                <a:lnTo>
                  <a:pt x="310362" y="49005"/>
                </a:lnTo>
                <a:close/>
              </a:path>
            </a:pathLst>
          </a:custGeom>
          <a:solidFill>
            <a:srgbClr val="0A7FA7"/>
          </a:solidFill>
        </p:spPr>
      </p:sp>
      <p:sp>
        <p:nvSpPr>
          <p:cNvPr id="95" name="Freeform 3"/>
          <p:cNvSpPr/>
          <p:nvPr/>
        </p:nvSpPr>
        <p:spPr>
          <a:xfrm rot="2700000">
            <a:off x="1044368" y="1064870"/>
            <a:ext cx="100475" cy="100475"/>
          </a:xfrm>
          <a:custGeom>
            <a:avLst/>
            <a:gdLst/>
            <a:ahLst/>
            <a:cxnLst/>
            <a:rect l="l" t="t" r="r" b="b"/>
            <a:pathLst>
              <a:path w="100475" h="100475">
                <a:moveTo>
                  <a:pt x="100475" y="100475"/>
                </a:moveTo>
                <a:lnTo>
                  <a:pt x="0" y="100475"/>
                </a:lnTo>
                <a:lnTo>
                  <a:pt x="0" y="0"/>
                </a:lnTo>
                <a:lnTo>
                  <a:pt x="100475" y="0"/>
                </a:lnTo>
                <a:lnTo>
                  <a:pt x="100475" y="100475"/>
                </a:lnTo>
                <a:close/>
              </a:path>
            </a:pathLst>
          </a:custGeom>
          <a:solidFill>
            <a:srgbClr val="FFFFFF"/>
          </a:solidFill>
        </p:spPr>
      </p:sp>
      <p:sp>
        <p:nvSpPr>
          <p:cNvPr id="96" name="TextBox 4"/>
          <p:cNvSpPr txBox="1"/>
          <p:nvPr/>
        </p:nvSpPr>
        <p:spPr>
          <a:xfrm>
            <a:off x="1597971" y="756848"/>
            <a:ext cx="4583708" cy="6858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en-US" sz="2800">
                <a:solidFill>
                  <a:srgbClr val="42464B"/>
                </a:solidFill>
                <a:latin typeface="Microsoft YaHei"/>
                <a:ea typeface="Microsoft YaHei"/>
              </a:rPr>
              <a:t>在此输入本页的标题</a:t>
            </a:r>
            <a:endParaRPr lang="en-US" sz="1100"/>
          </a:p>
        </p:txBody>
      </p:sp>
      <p:sp>
        <p:nvSpPr>
          <p:cNvPr id="97" name="Freeform 5"/>
          <p:cNvSpPr/>
          <p:nvPr/>
        </p:nvSpPr>
        <p:spPr>
          <a:xfrm>
            <a:off x="959472" y="2290281"/>
            <a:ext cx="9714537" cy="3206960"/>
          </a:xfrm>
          <a:custGeom>
            <a:avLst/>
            <a:gdLst/>
            <a:ahLst/>
            <a:cxnLst/>
            <a:rect l="l" t="t" r="r" b="b"/>
            <a:pathLst>
              <a:path w="9714537" h="3206960">
                <a:moveTo>
                  <a:pt x="9714536" y="3206961"/>
                </a:moveTo>
                <a:lnTo>
                  <a:pt x="0" y="3206961"/>
                </a:lnTo>
                <a:lnTo>
                  <a:pt x="0" y="0"/>
                </a:lnTo>
                <a:lnTo>
                  <a:pt x="9714536" y="0"/>
                </a:lnTo>
                <a:lnTo>
                  <a:pt x="9714536" y="3206961"/>
                </a:lnTo>
                <a:close/>
              </a:path>
            </a:pathLst>
          </a:custGeom>
          <a:solidFill>
            <a:srgbClr val="0A7FA7"/>
          </a:solidFill>
        </p:spPr>
      </p:sp>
      <p:grpSp>
        <p:nvGrpSpPr>
          <p:cNvPr id="98" name="Group 6"/>
          <p:cNvGrpSpPr/>
          <p:nvPr/>
        </p:nvGrpSpPr>
        <p:grpSpPr>
          <a:xfrm>
            <a:off x="7888515" y="2487861"/>
            <a:ext cx="1998313" cy="2825928"/>
            <a:chOff x="7888515" y="2487861"/>
            <a:chExt cx="1998313" cy="2825928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88515" y="2487861"/>
              <a:ext cx="1998313" cy="2825928"/>
            </a:xfrm>
            <a:prstGeom prst="rect">
              <a:avLst/>
            </a:prstGeom>
          </p:spPr>
        </p:pic>
      </p:grpSp>
      <p:sp>
        <p:nvSpPr>
          <p:cNvPr id="100" name="Freeform 7"/>
          <p:cNvSpPr/>
          <p:nvPr/>
        </p:nvSpPr>
        <p:spPr>
          <a:xfrm>
            <a:off x="1345182" y="2301069"/>
            <a:ext cx="2924195" cy="3213096"/>
          </a:xfrm>
          <a:custGeom>
            <a:avLst/>
            <a:gdLst/>
            <a:ahLst/>
            <a:cxnLst/>
            <a:rect l="l" t="t" r="r" b="b"/>
            <a:pathLst>
              <a:path w="2924195" h="3213096">
                <a:moveTo>
                  <a:pt x="2924196" y="3213097"/>
                </a:moveTo>
                <a:lnTo>
                  <a:pt x="0" y="3213097"/>
                </a:lnTo>
                <a:lnTo>
                  <a:pt x="0" y="0"/>
                </a:lnTo>
                <a:lnTo>
                  <a:pt x="2924196" y="0"/>
                </a:lnTo>
                <a:lnTo>
                  <a:pt x="2924196" y="3213097"/>
                </a:lnTo>
                <a:close/>
              </a:path>
            </a:pathLst>
          </a:custGeom>
          <a:solidFill>
            <a:srgbClr val="42464B"/>
          </a:solidFill>
        </p:spPr>
      </p:sp>
      <p:sp>
        <p:nvSpPr>
          <p:cNvPr id="101" name="TextBox 8"/>
          <p:cNvSpPr txBox="1"/>
          <p:nvPr/>
        </p:nvSpPr>
        <p:spPr>
          <a:xfrm>
            <a:off x="1532741" y="2819884"/>
            <a:ext cx="2442369" cy="4826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en-US" sz="2000" b="1">
                <a:solidFill>
                  <a:srgbClr val="FFFFFF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102" name="TextBox 9"/>
          <p:cNvSpPr txBox="1"/>
          <p:nvPr/>
        </p:nvSpPr>
        <p:spPr>
          <a:xfrm>
            <a:off x="1533965" y="3576828"/>
            <a:ext cx="2521744" cy="10922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en-US" sz="1400">
                <a:solidFill>
                  <a:srgbClr val="FFFFFF"/>
                </a:solidFill>
                <a:latin typeface="Microsoft YaHei"/>
                <a:ea typeface="Microsoft YaHei"/>
              </a:rPr>
              <a:t>吾道是一种演示工具，可以是演示、演讲、报告等等。 大多数时候，他们都是在观众面前。 </a:t>
            </a:r>
            <a:endParaRPr lang="en-US" sz="1100"/>
          </a:p>
        </p:txBody>
      </p:sp>
      <p:pic>
        <p:nvPicPr>
          <p:cNvPr id="103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142" y="2489148"/>
            <a:ext cx="2227654" cy="2845624"/>
          </a:xfrm>
          <a:prstGeom prst="rect">
            <a:avLst/>
          </a:prstGeom>
        </p:spPr>
      </p:pic>
      <p:sp>
        <p:nvSpPr>
          <p:cNvPr id="104" name="Freeform 11"/>
          <p:cNvSpPr/>
          <p:nvPr/>
        </p:nvSpPr>
        <p:spPr>
          <a:xfrm rot="5400000">
            <a:off x="1281998" y="2958408"/>
            <a:ext cx="307185" cy="194550"/>
          </a:xfrm>
          <a:custGeom>
            <a:avLst/>
            <a:gdLst/>
            <a:ahLst/>
            <a:cxnLst/>
            <a:rect l="l" t="t" r="r" b="b"/>
            <a:pathLst>
              <a:path w="307185" h="194550">
                <a:moveTo>
                  <a:pt x="153593" y="0"/>
                </a:moveTo>
                <a:lnTo>
                  <a:pt x="0" y="194550"/>
                </a:lnTo>
                <a:lnTo>
                  <a:pt x="307185" y="194550"/>
                </a:lnTo>
                <a:lnTo>
                  <a:pt x="153593" y="0"/>
                </a:lnTo>
                <a:close/>
              </a:path>
            </a:pathLst>
          </a:custGeom>
          <a:solidFill>
            <a:srgbClr val="FFFFFF"/>
          </a:solidFill>
        </p:spPr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1" grpId="0" animBg="1"/>
      <p:bldP spid="102" grpId="0" animBg="1"/>
      <p:bldP spid="103" grpId="0" animBg="1"/>
      <p:bldP spid="10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 1"/>
          <p:cNvSpPr/>
          <p:nvPr/>
        </p:nvSpPr>
        <p:spPr>
          <a:xfrm>
            <a:off x="1659979" y="2701525"/>
            <a:ext cx="3721104" cy="2490123"/>
          </a:xfrm>
          <a:custGeom>
            <a:avLst/>
            <a:gdLst/>
            <a:ahLst/>
            <a:cxnLst/>
            <a:rect l="l" t="t" r="r" b="b"/>
            <a:pathLst>
              <a:path w="3721104" h="2490123">
                <a:moveTo>
                  <a:pt x="0" y="0"/>
                </a:moveTo>
                <a:lnTo>
                  <a:pt x="3721103" y="0"/>
                </a:lnTo>
                <a:lnTo>
                  <a:pt x="3721103" y="2490123"/>
                </a:lnTo>
                <a:lnTo>
                  <a:pt x="0" y="2490123"/>
                </a:lnTo>
                <a:lnTo>
                  <a:pt x="0" y="0"/>
                </a:lnTo>
                <a:close/>
              </a:path>
            </a:pathLst>
          </a:custGeom>
          <a:solidFill>
            <a:srgbClr val="0A7FA7"/>
          </a:solidFill>
        </p:spPr>
      </p:sp>
      <p:sp>
        <p:nvSpPr>
          <p:cNvPr id="106" name="Freeform 2"/>
          <p:cNvSpPr/>
          <p:nvPr/>
        </p:nvSpPr>
        <p:spPr>
          <a:xfrm rot="2700000">
            <a:off x="884692" y="909198"/>
            <a:ext cx="395610" cy="395610"/>
          </a:xfrm>
          <a:custGeom>
            <a:avLst/>
            <a:gdLst/>
            <a:ahLst/>
            <a:cxnLst/>
            <a:rect l="l" t="t" r="r" b="b"/>
            <a:pathLst>
              <a:path w="395610" h="395610">
                <a:moveTo>
                  <a:pt x="395610" y="395610"/>
                </a:moveTo>
                <a:lnTo>
                  <a:pt x="0" y="395610"/>
                </a:lnTo>
                <a:lnTo>
                  <a:pt x="0" y="0"/>
                </a:lnTo>
                <a:lnTo>
                  <a:pt x="395610" y="0"/>
                </a:lnTo>
                <a:lnTo>
                  <a:pt x="395610" y="395610"/>
                </a:lnTo>
                <a:close/>
              </a:path>
            </a:pathLst>
          </a:custGeom>
          <a:solidFill>
            <a:srgbClr val="0A7FA7"/>
          </a:solidFill>
        </p:spPr>
      </p:sp>
      <p:sp>
        <p:nvSpPr>
          <p:cNvPr id="107" name="Freeform 3"/>
          <p:cNvSpPr/>
          <p:nvPr/>
        </p:nvSpPr>
        <p:spPr>
          <a:xfrm rot="2700000">
            <a:off x="1083773" y="917574"/>
            <a:ext cx="359366" cy="359366"/>
          </a:xfrm>
          <a:custGeom>
            <a:avLst/>
            <a:gdLst/>
            <a:ahLst/>
            <a:cxnLst/>
            <a:rect l="l" t="t" r="r" b="b"/>
            <a:pathLst>
              <a:path w="359366" h="359366">
                <a:moveTo>
                  <a:pt x="0" y="359366"/>
                </a:moveTo>
                <a:lnTo>
                  <a:pt x="0" y="0"/>
                </a:lnTo>
                <a:lnTo>
                  <a:pt x="359366" y="0"/>
                </a:lnTo>
                <a:lnTo>
                  <a:pt x="359366" y="359366"/>
                </a:lnTo>
                <a:lnTo>
                  <a:pt x="0" y="359366"/>
                </a:lnTo>
                <a:close/>
                <a:moveTo>
                  <a:pt x="310362" y="49005"/>
                </a:moveTo>
                <a:lnTo>
                  <a:pt x="49004" y="49005"/>
                </a:lnTo>
                <a:lnTo>
                  <a:pt x="49004" y="310362"/>
                </a:lnTo>
                <a:lnTo>
                  <a:pt x="310362" y="310362"/>
                </a:lnTo>
                <a:lnTo>
                  <a:pt x="310362" y="49005"/>
                </a:lnTo>
                <a:close/>
              </a:path>
            </a:pathLst>
          </a:custGeom>
          <a:solidFill>
            <a:srgbClr val="0A7FA7"/>
          </a:solidFill>
        </p:spPr>
      </p:sp>
      <p:sp>
        <p:nvSpPr>
          <p:cNvPr id="108" name="Freeform 4"/>
          <p:cNvSpPr/>
          <p:nvPr/>
        </p:nvSpPr>
        <p:spPr>
          <a:xfrm rot="2700000">
            <a:off x="1044368" y="1064870"/>
            <a:ext cx="100475" cy="100475"/>
          </a:xfrm>
          <a:custGeom>
            <a:avLst/>
            <a:gdLst/>
            <a:ahLst/>
            <a:cxnLst/>
            <a:rect l="l" t="t" r="r" b="b"/>
            <a:pathLst>
              <a:path w="100475" h="100475">
                <a:moveTo>
                  <a:pt x="100475" y="100475"/>
                </a:moveTo>
                <a:lnTo>
                  <a:pt x="0" y="100475"/>
                </a:lnTo>
                <a:lnTo>
                  <a:pt x="0" y="0"/>
                </a:lnTo>
                <a:lnTo>
                  <a:pt x="100475" y="0"/>
                </a:lnTo>
                <a:lnTo>
                  <a:pt x="100475" y="100475"/>
                </a:lnTo>
                <a:close/>
              </a:path>
            </a:pathLst>
          </a:custGeom>
          <a:solidFill>
            <a:srgbClr val="FFFFFF"/>
          </a:solidFill>
        </p:spPr>
      </p:sp>
      <p:sp>
        <p:nvSpPr>
          <p:cNvPr id="109" name="TextBox 5"/>
          <p:cNvSpPr txBox="1"/>
          <p:nvPr/>
        </p:nvSpPr>
        <p:spPr>
          <a:xfrm>
            <a:off x="1597971" y="756848"/>
            <a:ext cx="4583708" cy="6858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en-US" sz="2800">
                <a:solidFill>
                  <a:srgbClr val="42464B"/>
                </a:solidFill>
                <a:latin typeface="Microsoft YaHei"/>
                <a:ea typeface="Microsoft YaHei"/>
              </a:rPr>
              <a:t>在此输入本页的标题</a:t>
            </a:r>
            <a:endParaRPr lang="en-US" sz="1100"/>
          </a:p>
        </p:txBody>
      </p:sp>
      <p:sp>
        <p:nvSpPr>
          <p:cNvPr id="110" name="Freeform 6"/>
          <p:cNvSpPr/>
          <p:nvPr/>
        </p:nvSpPr>
        <p:spPr>
          <a:xfrm>
            <a:off x="1659453" y="2030148"/>
            <a:ext cx="3723669" cy="856287"/>
          </a:xfrm>
          <a:custGeom>
            <a:avLst/>
            <a:gdLst/>
            <a:ahLst/>
            <a:cxnLst/>
            <a:rect l="l" t="t" r="r" b="b"/>
            <a:pathLst>
              <a:path w="3723669" h="856287">
                <a:moveTo>
                  <a:pt x="0" y="0"/>
                </a:moveTo>
                <a:lnTo>
                  <a:pt x="3723669" y="0"/>
                </a:lnTo>
                <a:lnTo>
                  <a:pt x="3723669" y="856287"/>
                </a:lnTo>
                <a:lnTo>
                  <a:pt x="0" y="856287"/>
                </a:lnTo>
                <a:lnTo>
                  <a:pt x="0" y="0"/>
                </a:lnTo>
                <a:close/>
              </a:path>
            </a:pathLst>
          </a:custGeom>
          <a:solidFill>
            <a:srgbClr val="42464B"/>
          </a:solidFill>
        </p:spPr>
      </p:sp>
      <p:sp>
        <p:nvSpPr>
          <p:cNvPr id="111" name="Freeform 7"/>
          <p:cNvSpPr/>
          <p:nvPr/>
        </p:nvSpPr>
        <p:spPr>
          <a:xfrm rot="10800000">
            <a:off x="3110749" y="2648582"/>
            <a:ext cx="739282" cy="419593"/>
          </a:xfrm>
          <a:custGeom>
            <a:avLst/>
            <a:gdLst/>
            <a:ahLst/>
            <a:cxnLst/>
            <a:rect l="l" t="t" r="r" b="b"/>
            <a:pathLst>
              <a:path w="739282" h="419593">
                <a:moveTo>
                  <a:pt x="369641" y="0"/>
                </a:moveTo>
                <a:lnTo>
                  <a:pt x="0" y="419593"/>
                </a:lnTo>
                <a:lnTo>
                  <a:pt x="739283" y="419593"/>
                </a:lnTo>
                <a:lnTo>
                  <a:pt x="369641" y="0"/>
                </a:lnTo>
                <a:close/>
              </a:path>
            </a:pathLst>
          </a:custGeom>
          <a:solidFill>
            <a:srgbClr val="42464B"/>
          </a:solidFill>
        </p:spPr>
      </p:sp>
      <p:sp>
        <p:nvSpPr>
          <p:cNvPr id="112" name="TextBox 8"/>
          <p:cNvSpPr txBox="1"/>
          <p:nvPr/>
        </p:nvSpPr>
        <p:spPr>
          <a:xfrm>
            <a:off x="2213901" y="2222583"/>
            <a:ext cx="2525316" cy="4826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en-US" sz="2000" b="1" spc="200">
                <a:solidFill>
                  <a:srgbClr val="FFFFFF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113" name="TextBox 9"/>
          <p:cNvSpPr txBox="1"/>
          <p:nvPr/>
        </p:nvSpPr>
        <p:spPr>
          <a:xfrm>
            <a:off x="2026265" y="3273277"/>
            <a:ext cx="3005931" cy="15748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en-US" sz="1400">
                <a:solidFill>
                  <a:srgbClr val="FFFFFF"/>
                </a:solidFill>
                <a:latin typeface="Microsoft YaHei"/>
                <a:ea typeface="Microsoft YaHei"/>
              </a:rPr>
              <a:t>吾道是一种演示工具，可以是演示、演讲、报告等等。 大多数时候，他们都是在观众面前。吾道是一种演示工具，可以是演示、演讲、报告等等。 大多数时候，他们都是在观众面前。  </a:t>
            </a:r>
            <a:endParaRPr lang="en-US" sz="1100"/>
          </a:p>
        </p:txBody>
      </p:sp>
      <p:sp>
        <p:nvSpPr>
          <p:cNvPr id="114" name="Freeform 10"/>
          <p:cNvSpPr/>
          <p:nvPr/>
        </p:nvSpPr>
        <p:spPr>
          <a:xfrm>
            <a:off x="6190860" y="2041021"/>
            <a:ext cx="3721104" cy="2490123"/>
          </a:xfrm>
          <a:custGeom>
            <a:avLst/>
            <a:gdLst/>
            <a:ahLst/>
            <a:cxnLst/>
            <a:rect l="l" t="t" r="r" b="b"/>
            <a:pathLst>
              <a:path w="3721104" h="2490123">
                <a:moveTo>
                  <a:pt x="0" y="0"/>
                </a:moveTo>
                <a:lnTo>
                  <a:pt x="3721104" y="0"/>
                </a:lnTo>
                <a:lnTo>
                  <a:pt x="3721104" y="2490123"/>
                </a:lnTo>
                <a:lnTo>
                  <a:pt x="0" y="2490123"/>
                </a:lnTo>
                <a:lnTo>
                  <a:pt x="0" y="0"/>
                </a:lnTo>
                <a:close/>
              </a:path>
            </a:pathLst>
          </a:custGeom>
          <a:solidFill>
            <a:srgbClr val="0A7FA7"/>
          </a:solidFill>
        </p:spPr>
      </p:sp>
      <p:sp>
        <p:nvSpPr>
          <p:cNvPr id="115" name="Freeform 11"/>
          <p:cNvSpPr/>
          <p:nvPr/>
        </p:nvSpPr>
        <p:spPr>
          <a:xfrm rot="10800000">
            <a:off x="6176797" y="4365975"/>
            <a:ext cx="3723669" cy="856287"/>
          </a:xfrm>
          <a:custGeom>
            <a:avLst/>
            <a:gdLst/>
            <a:ahLst/>
            <a:cxnLst/>
            <a:rect l="l" t="t" r="r" b="b"/>
            <a:pathLst>
              <a:path w="3723669" h="856287">
                <a:moveTo>
                  <a:pt x="0" y="0"/>
                </a:moveTo>
                <a:lnTo>
                  <a:pt x="3723669" y="0"/>
                </a:lnTo>
                <a:lnTo>
                  <a:pt x="3723669" y="856287"/>
                </a:lnTo>
                <a:lnTo>
                  <a:pt x="0" y="856287"/>
                </a:lnTo>
                <a:lnTo>
                  <a:pt x="0" y="0"/>
                </a:lnTo>
                <a:close/>
              </a:path>
            </a:pathLst>
          </a:custGeom>
          <a:solidFill>
            <a:srgbClr val="42464B"/>
          </a:solidFill>
        </p:spPr>
      </p:sp>
      <p:sp>
        <p:nvSpPr>
          <p:cNvPr id="116" name="Freeform 12"/>
          <p:cNvSpPr/>
          <p:nvPr/>
        </p:nvSpPr>
        <p:spPr>
          <a:xfrm>
            <a:off x="7710633" y="4190013"/>
            <a:ext cx="739282" cy="419593"/>
          </a:xfrm>
          <a:custGeom>
            <a:avLst/>
            <a:gdLst/>
            <a:ahLst/>
            <a:cxnLst/>
            <a:rect l="l" t="t" r="r" b="b"/>
            <a:pathLst>
              <a:path w="739282" h="419593">
                <a:moveTo>
                  <a:pt x="369641" y="0"/>
                </a:moveTo>
                <a:lnTo>
                  <a:pt x="0" y="419593"/>
                </a:lnTo>
                <a:lnTo>
                  <a:pt x="739282" y="419593"/>
                </a:lnTo>
                <a:lnTo>
                  <a:pt x="369641" y="0"/>
                </a:lnTo>
                <a:close/>
              </a:path>
            </a:pathLst>
          </a:custGeom>
          <a:solidFill>
            <a:srgbClr val="42464B"/>
          </a:solidFill>
        </p:spPr>
      </p:sp>
      <p:sp>
        <p:nvSpPr>
          <p:cNvPr id="117" name="TextBox 13"/>
          <p:cNvSpPr txBox="1"/>
          <p:nvPr/>
        </p:nvSpPr>
        <p:spPr>
          <a:xfrm>
            <a:off x="6536667" y="2482973"/>
            <a:ext cx="3005931" cy="15748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en-US" sz="1400">
                <a:solidFill>
                  <a:srgbClr val="FFFFFF"/>
                </a:solidFill>
                <a:latin typeface="Microsoft YaHei"/>
                <a:ea typeface="Microsoft YaHei"/>
              </a:rPr>
              <a:t>吾道是一种演示工具，可以是演示、演讲、报告等等。 大多数时候，他们都是在观众面前。吾道是一种演示工具，可以是演示、演讲、报告等等。 大多数时候，他们都是在观众面前。  </a:t>
            </a:r>
            <a:endParaRPr lang="en-US" sz="1100"/>
          </a:p>
        </p:txBody>
      </p:sp>
      <p:sp>
        <p:nvSpPr>
          <p:cNvPr id="118" name="TextBox 14"/>
          <p:cNvSpPr txBox="1"/>
          <p:nvPr/>
        </p:nvSpPr>
        <p:spPr>
          <a:xfrm>
            <a:off x="6785300" y="4554390"/>
            <a:ext cx="2525316" cy="4826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 latinLnBrk="1">
              <a:lnSpc>
                <a:spcPct val="113400"/>
              </a:lnSpc>
            </a:pPr>
            <a:r>
              <a:rPr lang="en-US" sz="2000" b="1" spc="200">
                <a:solidFill>
                  <a:srgbClr val="FFFFFF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Macintosh PowerPoint</Application>
  <PresentationFormat>自定义</PresentationFormat>
  <Paragraphs>47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Microsoft YaHei</vt:lpstr>
      <vt:lpstr>Arial</vt:lpstr>
      <vt:lpstr>Calibri</vt:lpstr>
      <vt:lpstr>Impact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李 沛唅</cp:lastModifiedBy>
  <cp:revision>1</cp:revision>
  <dcterms:created xsi:type="dcterms:W3CDTF">2006-08-16T00:00:00Z</dcterms:created>
  <dcterms:modified xsi:type="dcterms:W3CDTF">2021-11-17T19:41:57Z</dcterms:modified>
</cp:coreProperties>
</file>