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rvelapp.com/prototype/70gd6ca/screen/8854603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246DA-F405-4290-8ABC-057E9C325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LORELIA AROCA </a:t>
            </a:r>
            <a:br>
              <a:rPr lang="es-ES" sz="2000" dirty="0"/>
            </a:br>
            <a:br>
              <a:rPr lang="es-ES" sz="2000" dirty="0"/>
            </a:br>
            <a:r>
              <a:rPr lang="es-ES" sz="2000" dirty="0"/>
              <a:t>ELECTIVA 1</a:t>
            </a:r>
            <a:br>
              <a:rPr lang="es-ES" sz="2000" dirty="0"/>
            </a:br>
            <a:r>
              <a:rPr lang="es-ES" sz="2000" dirty="0"/>
              <a:t>INGENIER</a:t>
            </a:r>
            <a:r>
              <a:rPr lang="es-419" sz="2000" dirty="0"/>
              <a:t>ÍA DE SISTEMAS Y COMPUTACIÓN</a:t>
            </a:r>
            <a:br>
              <a:rPr lang="en-US" sz="2000" dirty="0"/>
            </a:br>
            <a:endParaRPr lang="es-CO" sz="2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653118-FCA4-46A4-A786-FFD6ACD33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/>
              <a:t>PUZ ZOMBIS 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381951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4A4E2-8AAE-438A-8F01-1EF79D02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/>
              <a:t>PROBLEMA O IDEA DE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DA0E9-CA02-4299-9995-C5B42AF1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419" dirty="0"/>
          </a:p>
          <a:p>
            <a:r>
              <a:rPr lang="en-US" dirty="0"/>
              <a:t>Como hay </a:t>
            </a:r>
            <a:r>
              <a:rPr lang="es-CO" dirty="0"/>
              <a:t>bastantes aplicaciones de juegos de zombis se pretende construir una aplicación móvil fácil, hecha por mi ya que esto es algo nuevo.   </a:t>
            </a:r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0796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E8FEA-385F-4148-9438-EE26DD2C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/>
              <a:t>SOLUCIÓN AL PROBLEMA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36A463-45FB-4A0C-AB97-DBA215DC1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3763125" cy="3997828"/>
          </a:xfrm>
        </p:spPr>
        <p:txBody>
          <a:bodyPr/>
          <a:lstStyle/>
          <a:p>
            <a:r>
              <a:rPr lang="es-MX" dirty="0"/>
              <a:t>Juego de </a:t>
            </a:r>
            <a:r>
              <a:rPr lang="es-MX" dirty="0" err="1"/>
              <a:t>puz</a:t>
            </a:r>
            <a:r>
              <a:rPr lang="es-MX" dirty="0"/>
              <a:t> zombis, se trata de aplastar a los zombis con un tiempo que lleva segundos para obtener la mayor cantidad de puntos y agilidad.</a:t>
            </a:r>
          </a:p>
          <a:p>
            <a:r>
              <a:rPr lang="es-MX" dirty="0"/>
              <a:t> </a:t>
            </a:r>
            <a:r>
              <a:rPr lang="es-MX" dirty="0">
                <a:hlinkClick r:id="rId2"/>
              </a:rPr>
              <a:t>https://marvelapp.com/prototype/70gd6ca/screen/88546033</a:t>
            </a:r>
            <a:r>
              <a:rPr lang="es-MX" dirty="0"/>
              <a:t>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765A78-C7D0-4922-AB88-278B1C9BC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053" y="1595722"/>
            <a:ext cx="2585564" cy="462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3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9959A-72BE-467F-ABC0-C41E63D4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419" dirty="0"/>
              <a:t>TECNOLOGÍAS USADAS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B05765-F6D3-476A-B560-35050D71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3322401" cy="3997828"/>
          </a:xfrm>
        </p:spPr>
        <p:txBody>
          <a:bodyPr>
            <a:normAutofit fontScale="77500" lnSpcReduction="20000"/>
          </a:bodyPr>
          <a:lstStyle/>
          <a:p>
            <a:r>
              <a:rPr lang="es-419" dirty="0" err="1"/>
              <a:t>AndroidStudio</a:t>
            </a:r>
            <a:endParaRPr lang="es-419" dirty="0"/>
          </a:p>
          <a:p>
            <a:endParaRPr lang="es-419" dirty="0"/>
          </a:p>
          <a:p>
            <a:endParaRPr lang="es-419" dirty="0"/>
          </a:p>
          <a:p>
            <a:pPr marL="0" indent="0">
              <a:buNone/>
            </a:pPr>
            <a:endParaRPr lang="es-419" dirty="0"/>
          </a:p>
          <a:p>
            <a:r>
              <a:rPr lang="es-419" dirty="0"/>
              <a:t>Java </a:t>
            </a:r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r>
              <a:rPr lang="es-419" dirty="0" err="1"/>
              <a:t>Firebase</a:t>
            </a:r>
            <a:r>
              <a:rPr lang="es-419" dirty="0"/>
              <a:t> </a:t>
            </a:r>
          </a:p>
          <a:p>
            <a:endParaRPr lang="es-CO" dirty="0"/>
          </a:p>
        </p:txBody>
      </p:sp>
      <p:pic>
        <p:nvPicPr>
          <p:cNvPr id="1026" name="Picture 2" descr="What is Firebase? The complete story, abridged. | by Doug Stevenson |  Firebase Developers | Medium">
            <a:extLst>
              <a:ext uri="{FF2B5EF4-FFF2-40B4-BE49-F238E27FC236}">
                <a16:creationId xmlns:a16="http://schemas.microsoft.com/office/drawing/2014/main" id="{32961EA6-89DF-480D-B387-BD6A5EDE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547" y="4810329"/>
            <a:ext cx="1511609" cy="12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E32102-EF22-47DD-84F1-FF017F5A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88" y="1506963"/>
            <a:ext cx="929031" cy="109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ción a java | Coursera">
            <a:extLst>
              <a:ext uri="{FF2B5EF4-FFF2-40B4-BE49-F238E27FC236}">
                <a16:creationId xmlns:a16="http://schemas.microsoft.com/office/drawing/2014/main" id="{6C2F1951-7E7A-488D-8704-E08F13BD7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622" y="3146864"/>
            <a:ext cx="1113869" cy="111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30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{F969A53B-4B42-41C1-91C1-61C722EF5561}tf16401375</Template>
  <TotalTime>83</TotalTime>
  <Words>97</Words>
  <Application>Microsoft Office PowerPoint</Application>
  <PresentationFormat>Panorámica</PresentationFormat>
  <Paragraphs>18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LORELIA AROCA   ELECTIVA 1 INGENIERÍA DE SISTEMAS Y COMPUTACIÓN </vt:lpstr>
      <vt:lpstr>PROBLEMA O IDEA DE PROYECTO</vt:lpstr>
      <vt:lpstr>SOLUCIÓN AL PROBLEMA</vt:lpstr>
      <vt:lpstr>TECNOLOGÍAS USADAS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LORELIA AROCA   ELECTIVA 1 INGENIERÍA DE SISTEMAS Y COMPUTACIÓN</dc:title>
  <dc:creator>LORELIA AROCA TIQUE</dc:creator>
  <cp:lastModifiedBy>LORELIA AROCA TIQUE</cp:lastModifiedBy>
  <cp:revision>5</cp:revision>
  <dcterms:created xsi:type="dcterms:W3CDTF">2022-11-15T16:36:46Z</dcterms:created>
  <dcterms:modified xsi:type="dcterms:W3CDTF">2022-11-15T18:00:22Z</dcterms:modified>
</cp:coreProperties>
</file>